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389" r:id="rId6"/>
    <p:sldId id="377" r:id="rId7"/>
    <p:sldId id="392" r:id="rId8"/>
    <p:sldId id="391" r:id="rId9"/>
    <p:sldId id="386" r:id="rId10"/>
    <p:sldId id="381" r:id="rId11"/>
    <p:sldId id="384" r:id="rId12"/>
    <p:sldId id="382" r:id="rId13"/>
    <p:sldId id="292" r:id="rId14"/>
    <p:sldId id="365" r:id="rId15"/>
    <p:sldId id="367" r:id="rId16"/>
    <p:sldId id="387" r:id="rId17"/>
    <p:sldId id="366" r:id="rId18"/>
    <p:sldId id="393" r:id="rId19"/>
    <p:sldId id="267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1878"/>
    <a:srgbClr val="B4237C"/>
    <a:srgbClr val="411C55"/>
    <a:srgbClr val="3D1C53"/>
    <a:srgbClr val="A5136E"/>
    <a:srgbClr val="F4F1EF"/>
    <a:srgbClr val="F5F1EF"/>
    <a:srgbClr val="5757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4669"/>
  </p:normalViewPr>
  <p:slideViewPr>
    <p:cSldViewPr snapToGrid="0" snapToObjects="1" showGuides="1">
      <p:cViewPr varScale="1">
        <p:scale>
          <a:sx n="82" d="100"/>
          <a:sy n="82" d="100"/>
        </p:scale>
        <p:origin x="979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379"/>
    </p:cViewPr>
  </p:sorterViewPr>
  <p:notesViewPr>
    <p:cSldViewPr snapToGrid="0" snapToObjects="1" showGuides="1">
      <p:cViewPr varScale="1">
        <p:scale>
          <a:sx n="146" d="100"/>
          <a:sy n="146" d="100"/>
        </p:scale>
        <p:origin x="418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qar Ahmed" userId="8aaf1588-eb46-4dfa-a58a-2a51944a9415" providerId="ADAL" clId="{A46A6B80-F669-4D24-BC97-2DE32B173DB7}"/>
    <pc:docChg chg="undo custSel addSld delSld modSld sldOrd">
      <pc:chgData name="Waqar Ahmed" userId="8aaf1588-eb46-4dfa-a58a-2a51944a9415" providerId="ADAL" clId="{A46A6B80-F669-4D24-BC97-2DE32B173DB7}" dt="2018-01-15T22:27:30.217" v="759" actId="1076"/>
      <pc:docMkLst>
        <pc:docMk/>
      </pc:docMkLst>
      <pc:sldChg chg="modSp">
        <pc:chgData name="Waqar Ahmed" userId="8aaf1588-eb46-4dfa-a58a-2a51944a9415" providerId="ADAL" clId="{A46A6B80-F669-4D24-BC97-2DE32B173DB7}" dt="2018-01-15T22:15:13.181" v="741" actId="14100"/>
        <pc:sldMkLst>
          <pc:docMk/>
          <pc:sldMk cId="1443379301" sldId="366"/>
        </pc:sldMkLst>
        <pc:spChg chg="mod">
          <ac:chgData name="Waqar Ahmed" userId="8aaf1588-eb46-4dfa-a58a-2a51944a9415" providerId="ADAL" clId="{A46A6B80-F669-4D24-BC97-2DE32B173DB7}" dt="2018-01-15T22:15:09.868" v="740" actId="14100"/>
          <ac:spMkLst>
            <pc:docMk/>
            <pc:sldMk cId="1443379301" sldId="366"/>
            <ac:spMk id="29" creationId="{65BDC36E-99EB-44E6-A17C-A2B98C0A9094}"/>
          </ac:spMkLst>
        </pc:spChg>
        <pc:spChg chg="mod">
          <ac:chgData name="Waqar Ahmed" userId="8aaf1588-eb46-4dfa-a58a-2a51944a9415" providerId="ADAL" clId="{A46A6B80-F669-4D24-BC97-2DE32B173DB7}" dt="2018-01-15T22:15:13.181" v="741" actId="14100"/>
          <ac:spMkLst>
            <pc:docMk/>
            <pc:sldMk cId="1443379301" sldId="366"/>
            <ac:spMk id="30" creationId="{0395B872-153F-42AC-AACA-373929DF39D6}"/>
          </ac:spMkLst>
        </pc:spChg>
      </pc:sldChg>
      <pc:sldChg chg="addSp delSp modSp add">
        <pc:chgData name="Waqar Ahmed" userId="8aaf1588-eb46-4dfa-a58a-2a51944a9415" providerId="ADAL" clId="{A46A6B80-F669-4D24-BC97-2DE32B173DB7}" dt="2018-01-15T21:58:24.096" v="475" actId="1076"/>
        <pc:sldMkLst>
          <pc:docMk/>
          <pc:sldMk cId="1526910046" sldId="382"/>
        </pc:sldMkLst>
        <pc:spChg chg="mod">
          <ac:chgData name="Waqar Ahmed" userId="8aaf1588-eb46-4dfa-a58a-2a51944a9415" providerId="ADAL" clId="{A46A6B80-F669-4D24-BC97-2DE32B173DB7}" dt="2018-01-15T21:39:28.028" v="166" actId="1076"/>
          <ac:spMkLst>
            <pc:docMk/>
            <pc:sldMk cId="1526910046" sldId="382"/>
            <ac:spMk id="2" creationId="{00000000-0000-0000-0000-000000000000}"/>
          </ac:spMkLst>
        </pc:spChg>
        <pc:spChg chg="del mod">
          <ac:chgData name="Waqar Ahmed" userId="8aaf1588-eb46-4dfa-a58a-2a51944a9415" providerId="ADAL" clId="{A46A6B80-F669-4D24-BC97-2DE32B173DB7}" dt="2018-01-15T21:33:20.083" v="32" actId="478"/>
          <ac:spMkLst>
            <pc:docMk/>
            <pc:sldMk cId="1526910046" sldId="382"/>
            <ac:spMk id="3" creationId="{00000000-0000-0000-0000-000000000000}"/>
          </ac:spMkLst>
        </pc:spChg>
        <pc:spChg chg="del">
          <ac:chgData name="Waqar Ahmed" userId="8aaf1588-eb46-4dfa-a58a-2a51944a9415" providerId="ADAL" clId="{A46A6B80-F669-4D24-BC97-2DE32B173DB7}" dt="2018-01-15T21:31:49.759" v="15" actId="478"/>
          <ac:spMkLst>
            <pc:docMk/>
            <pc:sldMk cId="1526910046" sldId="382"/>
            <ac:spMk id="5" creationId="{00000000-0000-0000-0000-000000000000}"/>
          </ac:spMkLst>
        </pc:spChg>
        <pc:spChg chg="del">
          <ac:chgData name="Waqar Ahmed" userId="8aaf1588-eb46-4dfa-a58a-2a51944a9415" providerId="ADAL" clId="{A46A6B80-F669-4D24-BC97-2DE32B173DB7}" dt="2018-01-15T21:31:52.843" v="16" actId="478"/>
          <ac:spMkLst>
            <pc:docMk/>
            <pc:sldMk cId="1526910046" sldId="382"/>
            <ac:spMk id="6" creationId="{00000000-0000-0000-0000-000000000000}"/>
          </ac:spMkLst>
        </pc:spChg>
        <pc:spChg chg="del">
          <ac:chgData name="Waqar Ahmed" userId="8aaf1588-eb46-4dfa-a58a-2a51944a9415" providerId="ADAL" clId="{A46A6B80-F669-4D24-BC97-2DE32B173DB7}" dt="2018-01-15T21:31:55.229" v="17" actId="478"/>
          <ac:spMkLst>
            <pc:docMk/>
            <pc:sldMk cId="1526910046" sldId="382"/>
            <ac:spMk id="7" creationId="{00000000-0000-0000-0000-000000000000}"/>
          </ac:spMkLst>
        </pc:spChg>
        <pc:spChg chg="add mod">
          <ac:chgData name="Waqar Ahmed" userId="8aaf1588-eb46-4dfa-a58a-2a51944a9415" providerId="ADAL" clId="{A46A6B80-F669-4D24-BC97-2DE32B173DB7}" dt="2018-01-15T21:43:07.950" v="235" actId="404"/>
          <ac:spMkLst>
            <pc:docMk/>
            <pc:sldMk cId="1526910046" sldId="382"/>
            <ac:spMk id="10" creationId="{B36DDB0A-7C0C-40ED-8774-3C25D89F3EAD}"/>
          </ac:spMkLst>
        </pc:spChg>
        <pc:spChg chg="add mod">
          <ac:chgData name="Waqar Ahmed" userId="8aaf1588-eb46-4dfa-a58a-2a51944a9415" providerId="ADAL" clId="{A46A6B80-F669-4D24-BC97-2DE32B173DB7}" dt="2018-01-15T21:46:30.222" v="411" actId="20577"/>
          <ac:spMkLst>
            <pc:docMk/>
            <pc:sldMk cId="1526910046" sldId="382"/>
            <ac:spMk id="11" creationId="{9F48C683-729B-4501-B3E7-21072BBCB79A}"/>
          </ac:spMkLst>
        </pc:spChg>
        <pc:graphicFrameChg chg="add del">
          <ac:chgData name="Waqar Ahmed" userId="8aaf1588-eb46-4dfa-a58a-2a51944a9415" providerId="ADAL" clId="{A46A6B80-F669-4D24-BC97-2DE32B173DB7}" dt="2018-01-15T21:32:09.246" v="19" actId="1076"/>
          <ac:graphicFrameMkLst>
            <pc:docMk/>
            <pc:sldMk cId="1526910046" sldId="382"/>
            <ac:graphicFrameMk id="4" creationId="{3E0E1C71-2500-46FE-8367-FFD470B8B4BD}"/>
          </ac:graphicFrameMkLst>
        </pc:graphicFrameChg>
        <pc:graphicFrameChg chg="add del mod">
          <ac:chgData name="Waqar Ahmed" userId="8aaf1588-eb46-4dfa-a58a-2a51944a9415" providerId="ADAL" clId="{A46A6B80-F669-4D24-BC97-2DE32B173DB7}" dt="2018-01-15T21:32:26.223" v="22" actId="478"/>
          <ac:graphicFrameMkLst>
            <pc:docMk/>
            <pc:sldMk cId="1526910046" sldId="382"/>
            <ac:graphicFrameMk id="8" creationId="{620FDD29-E80C-43D7-B4E7-D7D8BAF1E4C1}"/>
          </ac:graphicFrameMkLst>
        </pc:graphicFrameChg>
        <pc:graphicFrameChg chg="add mod modGraphic">
          <ac:chgData name="Waqar Ahmed" userId="8aaf1588-eb46-4dfa-a58a-2a51944a9415" providerId="ADAL" clId="{A46A6B80-F669-4D24-BC97-2DE32B173DB7}" dt="2018-01-15T21:58:24.096" v="475" actId="1076"/>
          <ac:graphicFrameMkLst>
            <pc:docMk/>
            <pc:sldMk cId="1526910046" sldId="382"/>
            <ac:graphicFrameMk id="9" creationId="{64B28BE7-4FCB-407A-BCEA-1125738B3D21}"/>
          </ac:graphicFrameMkLst>
        </pc:graphicFrameChg>
      </pc:sldChg>
      <pc:sldChg chg="addSp delSp modSp add">
        <pc:chgData name="Waqar Ahmed" userId="8aaf1588-eb46-4dfa-a58a-2a51944a9415" providerId="ADAL" clId="{A46A6B80-F669-4D24-BC97-2DE32B173DB7}" dt="2018-01-15T22:27:30.217" v="759" actId="1076"/>
        <pc:sldMkLst>
          <pc:docMk/>
          <pc:sldMk cId="3016457811" sldId="384"/>
        </pc:sldMkLst>
        <pc:spChg chg="add mod">
          <ac:chgData name="Waqar Ahmed" userId="8aaf1588-eb46-4dfa-a58a-2a51944a9415" providerId="ADAL" clId="{A46A6B80-F669-4D24-BC97-2DE32B173DB7}" dt="2018-01-15T22:27:30.217" v="759" actId="1076"/>
          <ac:spMkLst>
            <pc:docMk/>
            <pc:sldMk cId="3016457811" sldId="384"/>
            <ac:spMk id="17" creationId="{73590F9A-7F1F-4A99-8F93-5BC470236AEE}"/>
          </ac:spMkLst>
        </pc:spChg>
        <pc:grpChg chg="del">
          <ac:chgData name="Waqar Ahmed" userId="8aaf1588-eb46-4dfa-a58a-2a51944a9415" providerId="ADAL" clId="{A46A6B80-F669-4D24-BC97-2DE32B173DB7}" dt="2018-01-15T22:26:55.192" v="751" actId="1076"/>
          <ac:grpSpMkLst>
            <pc:docMk/>
            <pc:sldMk cId="3016457811" sldId="384"/>
            <ac:grpSpMk id="4" creationId="{6A793AE6-1B79-4149-86C6-BBBF43B246C5}"/>
          </ac:grpSpMkLst>
        </pc:grpChg>
        <pc:picChg chg="add mod">
          <ac:chgData name="Waqar Ahmed" userId="8aaf1588-eb46-4dfa-a58a-2a51944a9415" providerId="ADAL" clId="{A46A6B80-F669-4D24-BC97-2DE32B173DB7}" dt="2018-01-15T22:27:09.798" v="757" actId="1076"/>
          <ac:picMkLst>
            <pc:docMk/>
            <pc:sldMk cId="3016457811" sldId="384"/>
            <ac:picMk id="16" creationId="{AFC3D465-671D-4A33-B083-E818E1366299}"/>
          </ac:picMkLst>
        </pc:picChg>
        <pc:cxnChg chg="add mod">
          <ac:chgData name="Waqar Ahmed" userId="8aaf1588-eb46-4dfa-a58a-2a51944a9415" providerId="ADAL" clId="{A46A6B80-F669-4D24-BC97-2DE32B173DB7}" dt="2018-01-15T22:27:30.217" v="759" actId="1076"/>
          <ac:cxnSpMkLst>
            <pc:docMk/>
            <pc:sldMk cId="3016457811" sldId="384"/>
            <ac:cxnSpMk id="18" creationId="{870B5C0C-76C5-4D12-B9DF-D64178EDF2D1}"/>
          </ac:cxnSpMkLst>
        </pc:cxnChg>
        <pc:cxnChg chg="add mod">
          <ac:chgData name="Waqar Ahmed" userId="8aaf1588-eb46-4dfa-a58a-2a51944a9415" providerId="ADAL" clId="{A46A6B80-F669-4D24-BC97-2DE32B173DB7}" dt="2018-01-15T22:27:30.217" v="759" actId="1076"/>
          <ac:cxnSpMkLst>
            <pc:docMk/>
            <pc:sldMk cId="3016457811" sldId="384"/>
            <ac:cxnSpMk id="19" creationId="{CF4191FA-4D03-4D98-9306-E4F0E3D92946}"/>
          </ac:cxnSpMkLst>
        </pc:cxnChg>
      </pc:sldChg>
    </pc:docChg>
  </pc:docChgLst>
  <pc:docChgLst>
    <pc:chgData name="Waqar Ahmed" userId="8aaf1588-eb46-4dfa-a58a-2a51944a9415" providerId="ADAL" clId="{7CC23E4A-078E-4DA0-96AF-0BCD043CCF15}"/>
    <pc:docChg chg="modSld">
      <pc:chgData name="Waqar Ahmed" userId="8aaf1588-eb46-4dfa-a58a-2a51944a9415" providerId="ADAL" clId="{7CC23E4A-078E-4DA0-96AF-0BCD043CCF15}" dt="2018-01-18T08:42:49.368" v="0"/>
      <pc:docMkLst>
        <pc:docMk/>
      </pc:docMkLst>
      <pc:sldChg chg="modSp">
        <pc:chgData name="Waqar Ahmed" userId="8aaf1588-eb46-4dfa-a58a-2a51944a9415" providerId="ADAL" clId="{7CC23E4A-078E-4DA0-96AF-0BCD043CCF15}" dt="2018-01-18T08:42:49.368" v="0"/>
        <pc:sldMkLst>
          <pc:docMk/>
          <pc:sldMk cId="1526910046" sldId="382"/>
        </pc:sldMkLst>
        <pc:graphicFrameChg chg="mod">
          <ac:chgData name="Waqar Ahmed" userId="8aaf1588-eb46-4dfa-a58a-2a51944a9415" providerId="ADAL" clId="{7CC23E4A-078E-4DA0-96AF-0BCD043CCF15}" dt="2018-01-18T08:42:49.368" v="0"/>
          <ac:graphicFrameMkLst>
            <pc:docMk/>
            <pc:sldMk cId="1526910046" sldId="382"/>
            <ac:graphicFrameMk id="9" creationId="{64B28BE7-4FCB-407A-BCEA-1125738B3D21}"/>
          </ac:graphicFrameMkLst>
        </pc:graphicFrameChg>
      </pc:sldChg>
    </pc:docChg>
  </pc:docChgLst>
  <pc:docChgLst>
    <pc:chgData name="Waqar Ahmed" userId="8aaf1588-eb46-4dfa-a58a-2a51944a9415" providerId="ADAL" clId="{52F6BF80-2751-4302-AE2A-71B0E81E7E8F}"/>
    <pc:docChg chg="custSel addSld delSld modSld sldOrd">
      <pc:chgData name="Waqar Ahmed" userId="8aaf1588-eb46-4dfa-a58a-2a51944a9415" providerId="ADAL" clId="{52F6BF80-2751-4302-AE2A-71B0E81E7E8F}" dt="2018-02-28T14:28:24.340" v="177"/>
      <pc:docMkLst>
        <pc:docMk/>
      </pc:docMkLst>
      <pc:sldChg chg="modSp">
        <pc:chgData name="Waqar Ahmed" userId="8aaf1588-eb46-4dfa-a58a-2a51944a9415" providerId="ADAL" clId="{52F6BF80-2751-4302-AE2A-71B0E81E7E8F}" dt="2018-02-28T14:03:38.208" v="79" actId="313"/>
        <pc:sldMkLst>
          <pc:docMk/>
          <pc:sldMk cId="1008452517" sldId="256"/>
        </pc:sldMkLst>
        <pc:spChg chg="mod">
          <ac:chgData name="Waqar Ahmed" userId="8aaf1588-eb46-4dfa-a58a-2a51944a9415" providerId="ADAL" clId="{52F6BF80-2751-4302-AE2A-71B0E81E7E8F}" dt="2018-02-28T14:03:38.208" v="79" actId="313"/>
          <ac:spMkLst>
            <pc:docMk/>
            <pc:sldMk cId="1008452517" sldId="256"/>
            <ac:spMk id="2" creationId="{00000000-0000-0000-0000-000000000000}"/>
          </ac:spMkLst>
        </pc:spChg>
      </pc:sldChg>
      <pc:sldChg chg="ord">
        <pc:chgData name="Waqar Ahmed" userId="8aaf1588-eb46-4dfa-a58a-2a51944a9415" providerId="ADAL" clId="{52F6BF80-2751-4302-AE2A-71B0E81E7E8F}" dt="2018-02-28T14:28:24.340" v="177"/>
        <pc:sldMkLst>
          <pc:docMk/>
          <pc:sldMk cId="1443379301" sldId="366"/>
        </pc:sldMkLst>
      </pc:sldChg>
      <pc:sldChg chg="addSp delSp modSp">
        <pc:chgData name="Waqar Ahmed" userId="8aaf1588-eb46-4dfa-a58a-2a51944a9415" providerId="ADAL" clId="{52F6BF80-2751-4302-AE2A-71B0E81E7E8F}" dt="2018-02-28T14:26:57.200" v="176" actId="1076"/>
        <pc:sldMkLst>
          <pc:docMk/>
          <pc:sldMk cId="1183201877" sldId="387"/>
        </pc:sldMkLst>
        <pc:spChg chg="add mod">
          <ac:chgData name="Waqar Ahmed" userId="8aaf1588-eb46-4dfa-a58a-2a51944a9415" providerId="ADAL" clId="{52F6BF80-2751-4302-AE2A-71B0E81E7E8F}" dt="2018-02-28T14:21:50.047" v="128"/>
          <ac:spMkLst>
            <pc:docMk/>
            <pc:sldMk cId="1183201877" sldId="387"/>
            <ac:spMk id="2" creationId="{9421DE2B-CCA3-4A5D-9254-844050D27E9A}"/>
          </ac:spMkLst>
        </pc:spChg>
        <pc:spChg chg="mod">
          <ac:chgData name="Waqar Ahmed" userId="8aaf1588-eb46-4dfa-a58a-2a51944a9415" providerId="ADAL" clId="{52F6BF80-2751-4302-AE2A-71B0E81E7E8F}" dt="2018-02-28T14:20:54.204" v="111" actId="790"/>
          <ac:spMkLst>
            <pc:docMk/>
            <pc:sldMk cId="1183201877" sldId="387"/>
            <ac:spMk id="3" creationId="{4C7538DE-F5C7-4FB9-ACB6-59C72E480BC8}"/>
          </ac:spMkLst>
        </pc:spChg>
        <pc:spChg chg="add del">
          <ac:chgData name="Waqar Ahmed" userId="8aaf1588-eb46-4dfa-a58a-2a51944a9415" providerId="ADAL" clId="{52F6BF80-2751-4302-AE2A-71B0E81E7E8F}" dt="2018-02-28T14:24:14.197" v="130"/>
          <ac:spMkLst>
            <pc:docMk/>
            <pc:sldMk cId="1183201877" sldId="387"/>
            <ac:spMk id="4" creationId="{08BEF3A7-3F50-4D9E-B858-E6DA47B2FDE4}"/>
          </ac:spMkLst>
        </pc:spChg>
        <pc:spChg chg="mod">
          <ac:chgData name="Waqar Ahmed" userId="8aaf1588-eb46-4dfa-a58a-2a51944a9415" providerId="ADAL" clId="{52F6BF80-2751-4302-AE2A-71B0E81E7E8F}" dt="2018-02-28T14:26:49.236" v="175" actId="1076"/>
          <ac:spMkLst>
            <pc:docMk/>
            <pc:sldMk cId="1183201877" sldId="387"/>
            <ac:spMk id="5" creationId="{D09F4737-C988-4083-9AE5-42B7E3C4A684}"/>
          </ac:spMkLst>
        </pc:spChg>
        <pc:spChg chg="add del">
          <ac:chgData name="Waqar Ahmed" userId="8aaf1588-eb46-4dfa-a58a-2a51944a9415" providerId="ADAL" clId="{52F6BF80-2751-4302-AE2A-71B0E81E7E8F}" dt="2018-02-28T14:24:19.130" v="132"/>
          <ac:spMkLst>
            <pc:docMk/>
            <pc:sldMk cId="1183201877" sldId="387"/>
            <ac:spMk id="6" creationId="{C2A4CDA9-9032-4697-955F-E3A948425299}"/>
          </ac:spMkLst>
        </pc:spChg>
        <pc:spChg chg="mod">
          <ac:chgData name="Waqar Ahmed" userId="8aaf1588-eb46-4dfa-a58a-2a51944a9415" providerId="ADAL" clId="{52F6BF80-2751-4302-AE2A-71B0E81E7E8F}" dt="2018-02-28T14:26:57.200" v="176" actId="1076"/>
          <ac:spMkLst>
            <pc:docMk/>
            <pc:sldMk cId="1183201877" sldId="387"/>
            <ac:spMk id="29" creationId="{F11327BE-6851-4FEE-8042-B02066C67E3E}"/>
          </ac:spMkLst>
        </pc:spChg>
        <pc:spChg chg="add mod">
          <ac:chgData name="Waqar Ahmed" userId="8aaf1588-eb46-4dfa-a58a-2a51944a9415" providerId="ADAL" clId="{52F6BF80-2751-4302-AE2A-71B0E81E7E8F}" dt="2018-02-28T14:26:02.349" v="168" actId="1076"/>
          <ac:spMkLst>
            <pc:docMk/>
            <pc:sldMk cId="1183201877" sldId="387"/>
            <ac:spMk id="30" creationId="{1D8B1FD2-AD4D-4985-88DD-D2B9187E0106}"/>
          </ac:spMkLst>
        </pc:spChg>
        <pc:picChg chg="mod">
          <ac:chgData name="Waqar Ahmed" userId="8aaf1588-eb46-4dfa-a58a-2a51944a9415" providerId="ADAL" clId="{52F6BF80-2751-4302-AE2A-71B0E81E7E8F}" dt="2018-02-28T14:26:07.167" v="169" actId="1076"/>
          <ac:picMkLst>
            <pc:docMk/>
            <pc:sldMk cId="1183201877" sldId="387"/>
            <ac:picMk id="28" creationId="{A95DDDC5-7A4A-4757-AB95-E9A3CA59E4B4}"/>
          </ac:picMkLst>
        </pc:picChg>
      </pc:sldChg>
      <pc:sldChg chg="addSp modSp add del modTransition">
        <pc:chgData name="Waqar Ahmed" userId="8aaf1588-eb46-4dfa-a58a-2a51944a9415" providerId="ADAL" clId="{52F6BF80-2751-4302-AE2A-71B0E81E7E8F}" dt="2018-02-28T14:05:40.797" v="101" actId="2696"/>
        <pc:sldMkLst>
          <pc:docMk/>
          <pc:sldMk cId="285530870" sldId="390"/>
        </pc:sldMkLst>
        <pc:spChg chg="mod">
          <ac:chgData name="Waqar Ahmed" userId="8aaf1588-eb46-4dfa-a58a-2a51944a9415" providerId="ADAL" clId="{52F6BF80-2751-4302-AE2A-71B0E81E7E8F}" dt="2018-02-28T14:04:17.758" v="86" actId="27636"/>
          <ac:spMkLst>
            <pc:docMk/>
            <pc:sldMk cId="285530870" sldId="390"/>
            <ac:spMk id="2" creationId="{00000000-0000-0000-0000-000000000000}"/>
          </ac:spMkLst>
        </pc:spChg>
        <pc:spChg chg="mod">
          <ac:chgData name="Waqar Ahmed" userId="8aaf1588-eb46-4dfa-a58a-2a51944a9415" providerId="ADAL" clId="{52F6BF80-2751-4302-AE2A-71B0E81E7E8F}" dt="2018-02-28T14:04:17.762" v="87" actId="27636"/>
          <ac:spMkLst>
            <pc:docMk/>
            <pc:sldMk cId="285530870" sldId="390"/>
            <ac:spMk id="3" creationId="{00000000-0000-0000-0000-000000000000}"/>
          </ac:spMkLst>
        </pc:spChg>
        <pc:spChg chg="add mod">
          <ac:chgData name="Waqar Ahmed" userId="8aaf1588-eb46-4dfa-a58a-2a51944a9415" providerId="ADAL" clId="{52F6BF80-2751-4302-AE2A-71B0E81E7E8F}" dt="2018-02-28T14:04:17.604" v="83"/>
          <ac:spMkLst>
            <pc:docMk/>
            <pc:sldMk cId="285530870" sldId="390"/>
            <ac:spMk id="4" creationId="{BB608DC6-6023-41A8-9EC3-5755B10B8CCD}"/>
          </ac:spMkLst>
        </pc:spChg>
      </pc:sldChg>
      <pc:sldChg chg="addSp delSp modSp add modTransition">
        <pc:chgData name="Waqar Ahmed" userId="8aaf1588-eb46-4dfa-a58a-2a51944a9415" providerId="ADAL" clId="{52F6BF80-2751-4302-AE2A-71B0E81E7E8F}" dt="2018-02-28T14:05:34.048" v="100" actId="27636"/>
        <pc:sldMkLst>
          <pc:docMk/>
          <pc:sldMk cId="3938329900" sldId="391"/>
        </pc:sldMkLst>
        <pc:spChg chg="mod">
          <ac:chgData name="Waqar Ahmed" userId="8aaf1588-eb46-4dfa-a58a-2a51944a9415" providerId="ADAL" clId="{52F6BF80-2751-4302-AE2A-71B0E81E7E8F}" dt="2018-02-28T14:05:34.048" v="100" actId="27636"/>
          <ac:spMkLst>
            <pc:docMk/>
            <pc:sldMk cId="3938329900" sldId="391"/>
            <ac:spMk id="2" creationId="{00000000-0000-0000-0000-000000000000}"/>
          </ac:spMkLst>
        </pc:spChg>
        <pc:spChg chg="del mod">
          <ac:chgData name="Waqar Ahmed" userId="8aaf1588-eb46-4dfa-a58a-2a51944a9415" providerId="ADAL" clId="{52F6BF80-2751-4302-AE2A-71B0E81E7E8F}" dt="2018-02-28T14:04:28.161" v="90" actId="478"/>
          <ac:spMkLst>
            <pc:docMk/>
            <pc:sldMk cId="3938329900" sldId="391"/>
            <ac:spMk id="3" creationId="{00000000-0000-0000-0000-000000000000}"/>
          </ac:spMkLst>
        </pc:spChg>
        <pc:spChg chg="add mod">
          <ac:chgData name="Waqar Ahmed" userId="8aaf1588-eb46-4dfa-a58a-2a51944a9415" providerId="ADAL" clId="{52F6BF80-2751-4302-AE2A-71B0E81E7E8F}" dt="2018-02-28T14:04:32.780" v="91"/>
          <ac:spMkLst>
            <pc:docMk/>
            <pc:sldMk cId="3938329900" sldId="391"/>
            <ac:spMk id="4" creationId="{7AF9EA1A-2BB3-4EB6-9DB4-B82D835BDFF9}"/>
          </ac:spMkLst>
        </pc:spChg>
      </pc:sldChg>
      <pc:sldChg chg="addSp delSp modSp add modTransition">
        <pc:chgData name="Waqar Ahmed" userId="8aaf1588-eb46-4dfa-a58a-2a51944a9415" providerId="ADAL" clId="{52F6BF80-2751-4302-AE2A-71B0E81E7E8F}" dt="2018-02-28T14:19:00.605" v="106" actId="1076"/>
        <pc:sldMkLst>
          <pc:docMk/>
          <pc:sldMk cId="2532488899" sldId="392"/>
        </pc:sldMkLst>
        <pc:spChg chg="add del mod">
          <ac:chgData name="Waqar Ahmed" userId="8aaf1588-eb46-4dfa-a58a-2a51944a9415" providerId="ADAL" clId="{52F6BF80-2751-4302-AE2A-71B0E81E7E8F}" dt="2018-02-28T14:09:16.667" v="104" actId="478"/>
          <ac:spMkLst>
            <pc:docMk/>
            <pc:sldMk cId="2532488899" sldId="392"/>
            <ac:spMk id="2" creationId="{744E2FAC-FE7E-4163-BE7E-35D9B67C286B}"/>
          </ac:spMkLst>
        </pc:spChg>
        <pc:spChg chg="add del mod">
          <ac:chgData name="Waqar Ahmed" userId="8aaf1588-eb46-4dfa-a58a-2a51944a9415" providerId="ADAL" clId="{52F6BF80-2751-4302-AE2A-71B0E81E7E8F}" dt="2018-02-28T14:09:20.465" v="105" actId="478"/>
          <ac:spMkLst>
            <pc:docMk/>
            <pc:sldMk cId="2532488899" sldId="392"/>
            <ac:spMk id="3" creationId="{FCDB8CE7-C451-4A2D-876D-03B32C92133F}"/>
          </ac:spMkLst>
        </pc:spChg>
        <pc:picChg chg="mod">
          <ac:chgData name="Waqar Ahmed" userId="8aaf1588-eb46-4dfa-a58a-2a51944a9415" providerId="ADAL" clId="{52F6BF80-2751-4302-AE2A-71B0E81E7E8F}" dt="2018-02-28T14:19:00.605" v="106" actId="1076"/>
          <ac:picMkLst>
            <pc:docMk/>
            <pc:sldMk cId="2532488899" sldId="392"/>
            <ac:picMk id="10" creationId="{FC2E7A74-40E1-4391-8A83-785EEA94D15B}"/>
          </ac:picMkLst>
        </pc:picChg>
      </pc:sldChg>
      <pc:sldChg chg="add">
        <pc:chgData name="Waqar Ahmed" userId="8aaf1588-eb46-4dfa-a58a-2a51944a9415" providerId="ADAL" clId="{52F6BF80-2751-4302-AE2A-71B0E81E7E8F}" dt="2018-02-28T14:24:31.208" v="133"/>
        <pc:sldMkLst>
          <pc:docMk/>
          <pc:sldMk cId="2830227789" sldId="393"/>
        </pc:sldMkLst>
      </pc:sldChg>
    </pc:docChg>
  </pc:docChgLst>
  <pc:docChgLst>
    <pc:chgData name="Waqar Ahmed" userId="8aaf1588-eb46-4dfa-a58a-2a51944a9415" providerId="ADAL" clId="{2302D2F3-A518-4A67-956A-E7FA987CBB2C}"/>
    <pc:docChg chg="addSld modSld">
      <pc:chgData name="Waqar Ahmed" userId="8aaf1588-eb46-4dfa-a58a-2a51944a9415" providerId="ADAL" clId="{2302D2F3-A518-4A67-956A-E7FA987CBB2C}" dt="2018-02-19T21:02:37.121" v="7"/>
      <pc:docMkLst>
        <pc:docMk/>
      </pc:docMkLst>
      <pc:sldChg chg="modSp">
        <pc:chgData name="Waqar Ahmed" userId="8aaf1588-eb46-4dfa-a58a-2a51944a9415" providerId="ADAL" clId="{2302D2F3-A518-4A67-956A-E7FA987CBB2C}" dt="2018-02-19T20:51:40.175" v="6" actId="20577"/>
        <pc:sldMkLst>
          <pc:docMk/>
          <pc:sldMk cId="1526910046" sldId="382"/>
        </pc:sldMkLst>
        <pc:spChg chg="mod">
          <ac:chgData name="Waqar Ahmed" userId="8aaf1588-eb46-4dfa-a58a-2a51944a9415" providerId="ADAL" clId="{2302D2F3-A518-4A67-956A-E7FA987CBB2C}" dt="2018-02-19T20:51:40.175" v="6" actId="20577"/>
          <ac:spMkLst>
            <pc:docMk/>
            <pc:sldMk cId="1526910046" sldId="382"/>
            <ac:spMk id="11" creationId="{9F48C683-729B-4501-B3E7-21072BBCB79A}"/>
          </ac:spMkLst>
        </pc:spChg>
      </pc:sldChg>
    </pc:docChg>
  </pc:docChgLst>
  <pc:docChgLst>
    <pc:chgData name="Waqar Ahmed" userId="8aaf1588-eb46-4dfa-a58a-2a51944a9415" providerId="ADAL" clId="{7E8636C1-26B7-4C1E-AB30-EC222219A580}"/>
    <pc:docChg chg="undo custSel addSld delSld modSld sldOrd">
      <pc:chgData name="Waqar Ahmed" userId="8aaf1588-eb46-4dfa-a58a-2a51944a9415" providerId="ADAL" clId="{7E8636C1-26B7-4C1E-AB30-EC222219A580}" dt="2018-02-27T21:33:14.910" v="829" actId="1076"/>
      <pc:docMkLst>
        <pc:docMk/>
      </pc:docMkLst>
      <pc:sldChg chg="addSp delSp modSp">
        <pc:chgData name="Waqar Ahmed" userId="8aaf1588-eb46-4dfa-a58a-2a51944a9415" providerId="ADAL" clId="{7E8636C1-26B7-4C1E-AB30-EC222219A580}" dt="2018-02-27T21:10:30.792" v="400" actId="313"/>
        <pc:sldMkLst>
          <pc:docMk/>
          <pc:sldMk cId="1008452517" sldId="256"/>
        </pc:sldMkLst>
        <pc:spChg chg="mod">
          <ac:chgData name="Waqar Ahmed" userId="8aaf1588-eb46-4dfa-a58a-2a51944a9415" providerId="ADAL" clId="{7E8636C1-26B7-4C1E-AB30-EC222219A580}" dt="2018-02-27T21:10:30.792" v="400" actId="313"/>
          <ac:spMkLst>
            <pc:docMk/>
            <pc:sldMk cId="1008452517" sldId="256"/>
            <ac:spMk id="2" creationId="{00000000-0000-0000-0000-000000000000}"/>
          </ac:spMkLst>
        </pc:spChg>
        <pc:spChg chg="add del">
          <ac:chgData name="Waqar Ahmed" userId="8aaf1588-eb46-4dfa-a58a-2a51944a9415" providerId="ADAL" clId="{7E8636C1-26B7-4C1E-AB30-EC222219A580}" dt="2018-02-27T20:24:21.049" v="59" actId="313"/>
          <ac:spMkLst>
            <pc:docMk/>
            <pc:sldMk cId="1008452517" sldId="256"/>
            <ac:spMk id="3" creationId="{FCF2DC17-9A12-4FA3-BB34-EA764095A2BC}"/>
          </ac:spMkLst>
        </pc:spChg>
        <pc:picChg chg="add del">
          <ac:chgData name="Waqar Ahmed" userId="8aaf1588-eb46-4dfa-a58a-2a51944a9415" providerId="ADAL" clId="{7E8636C1-26B7-4C1E-AB30-EC222219A580}" dt="2018-02-27T20:24:21.049" v="59" actId="313"/>
          <ac:picMkLst>
            <pc:docMk/>
            <pc:sldMk cId="1008452517" sldId="256"/>
            <ac:picMk id="4" creationId="{3F23C5AD-C45E-4D05-BA20-11BBE616C462}"/>
          </ac:picMkLst>
        </pc:picChg>
      </pc:sldChg>
      <pc:sldChg chg="del">
        <pc:chgData name="Waqar Ahmed" userId="8aaf1588-eb46-4dfa-a58a-2a51944a9415" providerId="ADAL" clId="{7E8636C1-26B7-4C1E-AB30-EC222219A580}" dt="2018-02-27T20:04:59.083" v="0" actId="2696"/>
        <pc:sldMkLst>
          <pc:docMk/>
          <pc:sldMk cId="1230153150" sldId="260"/>
        </pc:sldMkLst>
      </pc:sldChg>
      <pc:sldChg chg="del">
        <pc:chgData name="Waqar Ahmed" userId="8aaf1588-eb46-4dfa-a58a-2a51944a9415" providerId="ADAL" clId="{7E8636C1-26B7-4C1E-AB30-EC222219A580}" dt="2018-02-27T20:05:00.206" v="1" actId="2696"/>
        <pc:sldMkLst>
          <pc:docMk/>
          <pc:sldMk cId="2262883332" sldId="268"/>
        </pc:sldMkLst>
      </pc:sldChg>
      <pc:sldChg chg="addSp delSp modSp del">
        <pc:chgData name="Waqar Ahmed" userId="8aaf1588-eb46-4dfa-a58a-2a51944a9415" providerId="ADAL" clId="{7E8636C1-26B7-4C1E-AB30-EC222219A580}" dt="2018-02-27T20:06:52.290" v="7" actId="2696"/>
        <pc:sldMkLst>
          <pc:docMk/>
          <pc:sldMk cId="292044323" sldId="361"/>
        </pc:sldMkLst>
        <pc:graphicFrameChg chg="add del mod">
          <ac:chgData name="Waqar Ahmed" userId="8aaf1588-eb46-4dfa-a58a-2a51944a9415" providerId="ADAL" clId="{7E8636C1-26B7-4C1E-AB30-EC222219A580}" dt="2018-02-27T20:06:02.051" v="3" actId="2696"/>
          <ac:graphicFrameMkLst>
            <pc:docMk/>
            <pc:sldMk cId="292044323" sldId="361"/>
            <ac:graphicFrameMk id="3" creationId="{366369C5-30EE-4693-93F2-F12FA11FDEF7}"/>
          </ac:graphicFrameMkLst>
        </pc:graphicFrameChg>
        <pc:graphicFrameChg chg="add del mod">
          <ac:chgData name="Waqar Ahmed" userId="8aaf1588-eb46-4dfa-a58a-2a51944a9415" providerId="ADAL" clId="{7E8636C1-26B7-4C1E-AB30-EC222219A580}" dt="2018-02-27T20:06:22.162" v="5" actId="2696"/>
          <ac:graphicFrameMkLst>
            <pc:docMk/>
            <pc:sldMk cId="292044323" sldId="361"/>
            <ac:graphicFrameMk id="10" creationId="{BF809F8A-2F85-4346-B48C-51456E404A13}"/>
          </ac:graphicFrameMkLst>
        </pc:graphicFrameChg>
      </pc:sldChg>
      <pc:sldChg chg="del">
        <pc:chgData name="Waqar Ahmed" userId="8aaf1588-eb46-4dfa-a58a-2a51944a9415" providerId="ADAL" clId="{7E8636C1-26B7-4C1E-AB30-EC222219A580}" dt="2018-02-27T20:27:02.751" v="70" actId="2696"/>
        <pc:sldMkLst>
          <pc:docMk/>
          <pc:sldMk cId="1948623793" sldId="362"/>
        </pc:sldMkLst>
      </pc:sldChg>
      <pc:sldChg chg="delSp del">
        <pc:chgData name="Waqar Ahmed" userId="8aaf1588-eb46-4dfa-a58a-2a51944a9415" providerId="ADAL" clId="{7E8636C1-26B7-4C1E-AB30-EC222219A580}" dt="2018-02-27T20:38:49.923" v="396" actId="2696"/>
        <pc:sldMkLst>
          <pc:docMk/>
          <pc:sldMk cId="2119425816" sldId="363"/>
        </pc:sldMkLst>
        <pc:graphicFrameChg chg="del">
          <ac:chgData name="Waqar Ahmed" userId="8aaf1588-eb46-4dfa-a58a-2a51944a9415" providerId="ADAL" clId="{7E8636C1-26B7-4C1E-AB30-EC222219A580}" dt="2018-02-27T20:38:04.461" v="383" actId="2696"/>
          <ac:graphicFrameMkLst>
            <pc:docMk/>
            <pc:sldMk cId="2119425816" sldId="363"/>
            <ac:graphicFrameMk id="10" creationId="{EF9E1080-6B8D-4689-9DD7-7A184F916083}"/>
          </ac:graphicFrameMkLst>
        </pc:graphicFrameChg>
      </pc:sldChg>
      <pc:sldChg chg="modSp ord">
        <pc:chgData name="Waqar Ahmed" userId="8aaf1588-eb46-4dfa-a58a-2a51944a9415" providerId="ADAL" clId="{7E8636C1-26B7-4C1E-AB30-EC222219A580}" dt="2018-02-27T21:16:35.484" v="421" actId="20577"/>
        <pc:sldMkLst>
          <pc:docMk/>
          <pc:sldMk cId="383928624" sldId="377"/>
        </pc:sldMkLst>
        <pc:spChg chg="mod">
          <ac:chgData name="Waqar Ahmed" userId="8aaf1588-eb46-4dfa-a58a-2a51944a9415" providerId="ADAL" clId="{7E8636C1-26B7-4C1E-AB30-EC222219A580}" dt="2018-02-27T21:16:35.484" v="421" actId="20577"/>
          <ac:spMkLst>
            <pc:docMk/>
            <pc:sldMk cId="383928624" sldId="377"/>
            <ac:spMk id="10" creationId="{00000000-0000-0000-0000-000000000000}"/>
          </ac:spMkLst>
        </pc:spChg>
      </pc:sldChg>
      <pc:sldChg chg="del">
        <pc:chgData name="Waqar Ahmed" userId="8aaf1588-eb46-4dfa-a58a-2a51944a9415" providerId="ADAL" clId="{7E8636C1-26B7-4C1E-AB30-EC222219A580}" dt="2018-02-27T20:26:27.568" v="68" actId="2696"/>
        <pc:sldMkLst>
          <pc:docMk/>
          <pc:sldMk cId="3431610755" sldId="378"/>
        </pc:sldMkLst>
      </pc:sldChg>
      <pc:sldChg chg="addSp delSp modSp">
        <pc:chgData name="Waqar Ahmed" userId="8aaf1588-eb46-4dfa-a58a-2a51944a9415" providerId="ADAL" clId="{7E8636C1-26B7-4C1E-AB30-EC222219A580}" dt="2018-02-27T21:32:37.603" v="828" actId="20577"/>
        <pc:sldMkLst>
          <pc:docMk/>
          <pc:sldMk cId="1526910046" sldId="382"/>
        </pc:sldMkLst>
        <pc:spChg chg="mod">
          <ac:chgData name="Waqar Ahmed" userId="8aaf1588-eb46-4dfa-a58a-2a51944a9415" providerId="ADAL" clId="{7E8636C1-26B7-4C1E-AB30-EC222219A580}" dt="2018-02-27T21:31:44.826" v="751" actId="790"/>
          <ac:spMkLst>
            <pc:docMk/>
            <pc:sldMk cId="1526910046" sldId="382"/>
            <ac:spMk id="2" creationId="{00000000-0000-0000-0000-000000000000}"/>
          </ac:spMkLst>
        </pc:spChg>
        <pc:spChg chg="add mod">
          <ac:chgData name="Waqar Ahmed" userId="8aaf1588-eb46-4dfa-a58a-2a51944a9415" providerId="ADAL" clId="{7E8636C1-26B7-4C1E-AB30-EC222219A580}" dt="2018-02-27T21:32:37.603" v="828" actId="20577"/>
          <ac:spMkLst>
            <pc:docMk/>
            <pc:sldMk cId="1526910046" sldId="382"/>
            <ac:spMk id="3" creationId="{B454E4A1-B422-4BEA-94AC-7B8DBD6273BB}"/>
          </ac:spMkLst>
        </pc:spChg>
        <pc:spChg chg="add del">
          <ac:chgData name="Waqar Ahmed" userId="8aaf1588-eb46-4dfa-a58a-2a51944a9415" providerId="ADAL" clId="{7E8636C1-26B7-4C1E-AB30-EC222219A580}" dt="2018-02-27T21:30:58.354" v="706" actId="20577"/>
          <ac:spMkLst>
            <pc:docMk/>
            <pc:sldMk cId="1526910046" sldId="382"/>
            <ac:spMk id="8" creationId="{F5E9E213-5498-4F17-B9E7-3B5D43D40213}"/>
          </ac:spMkLst>
        </pc:spChg>
        <pc:spChg chg="mod">
          <ac:chgData name="Waqar Ahmed" userId="8aaf1588-eb46-4dfa-a58a-2a51944a9415" providerId="ADAL" clId="{7E8636C1-26B7-4C1E-AB30-EC222219A580}" dt="2018-02-27T21:29:53.828" v="689" actId="6549"/>
          <ac:spMkLst>
            <pc:docMk/>
            <pc:sldMk cId="1526910046" sldId="382"/>
            <ac:spMk id="10" creationId="{B36DDB0A-7C0C-40ED-8774-3C25D89F3EAD}"/>
          </ac:spMkLst>
        </pc:spChg>
        <pc:spChg chg="mod">
          <ac:chgData name="Waqar Ahmed" userId="8aaf1588-eb46-4dfa-a58a-2a51944a9415" providerId="ADAL" clId="{7E8636C1-26B7-4C1E-AB30-EC222219A580}" dt="2018-02-27T21:31:07.838" v="707" actId="1076"/>
          <ac:spMkLst>
            <pc:docMk/>
            <pc:sldMk cId="1526910046" sldId="382"/>
            <ac:spMk id="11" creationId="{9F48C683-729B-4501-B3E7-21072BBCB79A}"/>
          </ac:spMkLst>
        </pc:spChg>
        <pc:spChg chg="add del">
          <ac:chgData name="Waqar Ahmed" userId="8aaf1588-eb46-4dfa-a58a-2a51944a9415" providerId="ADAL" clId="{7E8636C1-26B7-4C1E-AB30-EC222219A580}" dt="2018-02-27T21:30:56.500" v="703" actId="20577"/>
          <ac:spMkLst>
            <pc:docMk/>
            <pc:sldMk cId="1526910046" sldId="382"/>
            <ac:spMk id="12" creationId="{A6BE018A-86CE-40A2-8222-E774B198F055}"/>
          </ac:spMkLst>
        </pc:spChg>
        <pc:graphicFrameChg chg="add del mod modGraphic">
          <ac:chgData name="Waqar Ahmed" userId="8aaf1588-eb46-4dfa-a58a-2a51944a9415" providerId="ADAL" clId="{7E8636C1-26B7-4C1E-AB30-EC222219A580}" dt="2018-02-27T21:28:12.140" v="600" actId="478"/>
          <ac:graphicFrameMkLst>
            <pc:docMk/>
            <pc:sldMk cId="1526910046" sldId="382"/>
            <ac:graphicFrameMk id="6" creationId="{562C8F61-E0B6-4EF1-9F0F-1A30EA70975D}"/>
          </ac:graphicFrameMkLst>
        </pc:graphicFrameChg>
        <pc:graphicFrameChg chg="del mod modGraphic">
          <ac:chgData name="Waqar Ahmed" userId="8aaf1588-eb46-4dfa-a58a-2a51944a9415" providerId="ADAL" clId="{7E8636C1-26B7-4C1E-AB30-EC222219A580}" dt="2018-02-27T21:24:21.808" v="496" actId="478"/>
          <ac:graphicFrameMkLst>
            <pc:docMk/>
            <pc:sldMk cId="1526910046" sldId="382"/>
            <ac:graphicFrameMk id="9" creationId="{64B28BE7-4FCB-407A-BCEA-1125738B3D21}"/>
          </ac:graphicFrameMkLst>
        </pc:graphicFrameChg>
      </pc:sldChg>
      <pc:sldChg chg="del">
        <pc:chgData name="Waqar Ahmed" userId="8aaf1588-eb46-4dfa-a58a-2a51944a9415" providerId="ADAL" clId="{7E8636C1-26B7-4C1E-AB30-EC222219A580}" dt="2018-02-27T20:26:52.834" v="69" actId="2696"/>
        <pc:sldMkLst>
          <pc:docMk/>
          <pc:sldMk cId="2921418104" sldId="383"/>
        </pc:sldMkLst>
      </pc:sldChg>
      <pc:sldChg chg="del">
        <pc:chgData name="Waqar Ahmed" userId="8aaf1588-eb46-4dfa-a58a-2a51944a9415" providerId="ADAL" clId="{7E8636C1-26B7-4C1E-AB30-EC222219A580}" dt="2018-02-27T20:08:52.394" v="9" actId="2696"/>
        <pc:sldMkLst>
          <pc:docMk/>
          <pc:sldMk cId="3770811318" sldId="385"/>
        </pc:sldMkLst>
      </pc:sldChg>
      <pc:sldChg chg="add ord">
        <pc:chgData name="Waqar Ahmed" userId="8aaf1588-eb46-4dfa-a58a-2a51944a9415" providerId="ADAL" clId="{7E8636C1-26B7-4C1E-AB30-EC222219A580}" dt="2018-02-27T20:25:50.436" v="66" actId="1076"/>
        <pc:sldMkLst>
          <pc:docMk/>
          <pc:sldMk cId="1343772736" sldId="386"/>
        </pc:sldMkLst>
      </pc:sldChg>
      <pc:sldChg chg="addSp delSp modSp add">
        <pc:chgData name="Waqar Ahmed" userId="8aaf1588-eb46-4dfa-a58a-2a51944a9415" providerId="ADAL" clId="{7E8636C1-26B7-4C1E-AB30-EC222219A580}" dt="2018-02-27T20:35:18.148" v="322" actId="14100"/>
        <pc:sldMkLst>
          <pc:docMk/>
          <pc:sldMk cId="1183201877" sldId="387"/>
        </pc:sldMkLst>
        <pc:spChg chg="del">
          <ac:chgData name="Waqar Ahmed" userId="8aaf1588-eb46-4dfa-a58a-2a51944a9415" providerId="ADAL" clId="{7E8636C1-26B7-4C1E-AB30-EC222219A580}" dt="2018-02-27T20:13:55.817" v="12" actId="478"/>
          <ac:spMkLst>
            <pc:docMk/>
            <pc:sldMk cId="1183201877" sldId="387"/>
            <ac:spMk id="2" creationId="{07AB2369-8435-4913-94D5-E679B15A2867}"/>
          </ac:spMkLst>
        </pc:spChg>
        <pc:spChg chg="mod">
          <ac:chgData name="Waqar Ahmed" userId="8aaf1588-eb46-4dfa-a58a-2a51944a9415" providerId="ADAL" clId="{7E8636C1-26B7-4C1E-AB30-EC222219A580}" dt="2018-02-27T20:29:44.597" v="188" actId="1076"/>
          <ac:spMkLst>
            <pc:docMk/>
            <pc:sldMk cId="1183201877" sldId="387"/>
            <ac:spMk id="3" creationId="{4C7538DE-F5C7-4FB9-ACB6-59C72E480BC8}"/>
          </ac:spMkLst>
        </pc:spChg>
        <pc:spChg chg="del">
          <ac:chgData name="Waqar Ahmed" userId="8aaf1588-eb46-4dfa-a58a-2a51944a9415" providerId="ADAL" clId="{7E8636C1-26B7-4C1E-AB30-EC222219A580}" dt="2018-02-27T20:13:49.896" v="11" actId="478"/>
          <ac:spMkLst>
            <pc:docMk/>
            <pc:sldMk cId="1183201877" sldId="387"/>
            <ac:spMk id="4" creationId="{32E44873-C3E9-47F5-83E5-055A84E53F6F}"/>
          </ac:spMkLst>
        </pc:spChg>
        <pc:spChg chg="add mod">
          <ac:chgData name="Waqar Ahmed" userId="8aaf1588-eb46-4dfa-a58a-2a51944a9415" providerId="ADAL" clId="{7E8636C1-26B7-4C1E-AB30-EC222219A580}" dt="2018-02-27T20:34:10.887" v="314" actId="14100"/>
          <ac:spMkLst>
            <pc:docMk/>
            <pc:sldMk cId="1183201877" sldId="387"/>
            <ac:spMk id="5" creationId="{D09F4737-C988-4083-9AE5-42B7E3C4A684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7" creationId="{5786AFB3-424A-4283-9C3D-9A4840A710DE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8" creationId="{C95EF62C-40D1-4147-ABBC-1A4BD7FD9059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9" creationId="{155F6B50-442F-492D-8D5F-20D4A93106A6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0" creationId="{40093D74-8F59-4A93-BD87-803D3884B210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1" creationId="{133003EF-5854-4B44-A134-9CA3F1D4CDE5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2" creationId="{235D9A05-BE3B-44AF-800B-EED685E510FD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3" creationId="{5B155799-1174-4098-B421-F96428E7C210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4" creationId="{7E85A184-D0AD-4EC3-ACAA-F81E45878608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5" creationId="{92ADD27D-FE79-4DE4-A628-377C9D7BF7A1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6" creationId="{40E8A7F0-35F0-49D1-99A1-69159DF2A891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7" creationId="{C5CD8B2A-D671-4AF8-9758-538DA06B52F6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18" creationId="{F1F8E0F9-4783-4EA7-BD77-7065CD93310F}"/>
          </ac:spMkLst>
        </pc:spChg>
        <pc:spChg chg="mod topLvl">
          <ac:chgData name="Waqar Ahmed" userId="8aaf1588-eb46-4dfa-a58a-2a51944a9415" providerId="ADAL" clId="{7E8636C1-26B7-4C1E-AB30-EC222219A580}" dt="2018-02-27T20:31:38.624" v="294" actId="1076"/>
          <ac:spMkLst>
            <pc:docMk/>
            <pc:sldMk cId="1183201877" sldId="387"/>
            <ac:spMk id="19" creationId="{A72C912F-BB68-445E-90D0-4868901D17AC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20" creationId="{9DB8E83E-230A-4418-B03E-C0D5CC467D0C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21" creationId="{299860FE-6232-47DD-BC28-D9E5A75CF7D5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22" creationId="{8F17603B-73FA-40DC-8A0D-F3B45A805FC6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23" creationId="{C884FBE5-96BB-48DD-8A3B-1A09CBF0DD14}"/>
          </ac:spMkLst>
        </pc:spChg>
        <pc:spChg chg="add del mod topLvl">
          <ac:chgData name="Waqar Ahmed" userId="8aaf1588-eb46-4dfa-a58a-2a51944a9415" providerId="ADAL" clId="{7E8636C1-26B7-4C1E-AB30-EC222219A580}" dt="2018-02-27T20:31:41.863" v="295" actId="1076"/>
          <ac:spMkLst>
            <pc:docMk/>
            <pc:sldMk cId="1183201877" sldId="387"/>
            <ac:spMk id="24" creationId="{D42EDB66-1D3B-43A3-91B6-C9B68D5B05EF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25" creationId="{1A33BAF3-5F2B-4EE4-A5F4-AFA51DBE5D0E}"/>
          </ac:spMkLst>
        </pc:spChg>
        <pc:spChg chg="mod topLvl">
          <ac:chgData name="Waqar Ahmed" userId="8aaf1588-eb46-4dfa-a58a-2a51944a9415" providerId="ADAL" clId="{7E8636C1-26B7-4C1E-AB30-EC222219A580}" dt="2018-02-27T20:30:55.826" v="245" actId="165"/>
          <ac:spMkLst>
            <pc:docMk/>
            <pc:sldMk cId="1183201877" sldId="387"/>
            <ac:spMk id="26" creationId="{899620E1-E204-4429-AB0D-A9958189AE74}"/>
          </ac:spMkLst>
        </pc:spChg>
        <pc:spChg chg="add mod">
          <ac:chgData name="Waqar Ahmed" userId="8aaf1588-eb46-4dfa-a58a-2a51944a9415" providerId="ADAL" clId="{7E8636C1-26B7-4C1E-AB30-EC222219A580}" dt="2018-02-27T20:14:36.406" v="39" actId="1036"/>
          <ac:spMkLst>
            <pc:docMk/>
            <pc:sldMk cId="1183201877" sldId="387"/>
            <ac:spMk id="27" creationId="{63E334DD-9BC6-467A-A308-986945651875}"/>
          </ac:spMkLst>
        </pc:spChg>
        <pc:spChg chg="add mod">
          <ac:chgData name="Waqar Ahmed" userId="8aaf1588-eb46-4dfa-a58a-2a51944a9415" providerId="ADAL" clId="{7E8636C1-26B7-4C1E-AB30-EC222219A580}" dt="2018-02-27T20:35:18.148" v="322" actId="14100"/>
          <ac:spMkLst>
            <pc:docMk/>
            <pc:sldMk cId="1183201877" sldId="387"/>
            <ac:spMk id="29" creationId="{F11327BE-6851-4FEE-8042-B02066C67E3E}"/>
          </ac:spMkLst>
        </pc:spChg>
        <pc:grpChg chg="add del mod">
          <ac:chgData name="Waqar Ahmed" userId="8aaf1588-eb46-4dfa-a58a-2a51944a9415" providerId="ADAL" clId="{7E8636C1-26B7-4C1E-AB30-EC222219A580}" dt="2018-02-27T20:30:55.826" v="245" actId="165"/>
          <ac:grpSpMkLst>
            <pc:docMk/>
            <pc:sldMk cId="1183201877" sldId="387"/>
            <ac:grpSpMk id="6" creationId="{33ED7CDF-713C-4C08-B793-8BA36F3B2327}"/>
          </ac:grpSpMkLst>
        </pc:grpChg>
        <pc:picChg chg="add mod">
          <ac:chgData name="Waqar Ahmed" userId="8aaf1588-eb46-4dfa-a58a-2a51944a9415" providerId="ADAL" clId="{7E8636C1-26B7-4C1E-AB30-EC222219A580}" dt="2018-02-27T20:33:23.546" v="309" actId="1076"/>
          <ac:picMkLst>
            <pc:docMk/>
            <pc:sldMk cId="1183201877" sldId="387"/>
            <ac:picMk id="28" creationId="{A95DDDC5-7A4A-4757-AB95-E9A3CA59E4B4}"/>
          </ac:picMkLst>
        </pc:picChg>
      </pc:sldChg>
      <pc:sldChg chg="addSp delSp modSp add del">
        <pc:chgData name="Waqar Ahmed" userId="8aaf1588-eb46-4dfa-a58a-2a51944a9415" providerId="ADAL" clId="{7E8636C1-26B7-4C1E-AB30-EC222219A580}" dt="2018-02-27T21:17:52.123" v="422" actId="2696"/>
        <pc:sldMkLst>
          <pc:docMk/>
          <pc:sldMk cId="3563430250" sldId="388"/>
        </pc:sldMkLst>
        <pc:spChg chg="del">
          <ac:chgData name="Waqar Ahmed" userId="8aaf1588-eb46-4dfa-a58a-2a51944a9415" providerId="ADAL" clId="{7E8636C1-26B7-4C1E-AB30-EC222219A580}" dt="2018-02-27T20:24:29.172" v="61" actId="478"/>
          <ac:spMkLst>
            <pc:docMk/>
            <pc:sldMk cId="3563430250" sldId="388"/>
            <ac:spMk id="2" creationId="{AECBE4F7-C8EE-46E8-9FB7-6DABBE9628ED}"/>
          </ac:spMkLst>
        </pc:spChg>
        <pc:spChg chg="del">
          <ac:chgData name="Waqar Ahmed" userId="8aaf1588-eb46-4dfa-a58a-2a51944a9415" providerId="ADAL" clId="{7E8636C1-26B7-4C1E-AB30-EC222219A580}" dt="2018-02-27T20:22:15.383" v="53" actId="478"/>
          <ac:spMkLst>
            <pc:docMk/>
            <pc:sldMk cId="3563430250" sldId="388"/>
            <ac:spMk id="3" creationId="{63F92AAF-9FA7-4164-996E-F064EB6D0451}"/>
          </ac:spMkLst>
        </pc:spChg>
        <pc:spChg chg="add">
          <ac:chgData name="Waqar Ahmed" userId="8aaf1588-eb46-4dfa-a58a-2a51944a9415" providerId="ADAL" clId="{7E8636C1-26B7-4C1E-AB30-EC222219A580}" dt="2018-02-27T20:24:23.969" v="60" actId="2696"/>
          <ac:spMkLst>
            <pc:docMk/>
            <pc:sldMk cId="3563430250" sldId="388"/>
            <ac:spMk id="6" creationId="{BF1C5A87-A95B-44D9-97E8-E5E07754C955}"/>
          </ac:spMkLst>
        </pc:spChg>
        <pc:picChg chg="add del">
          <ac:chgData name="Waqar Ahmed" userId="8aaf1588-eb46-4dfa-a58a-2a51944a9415" providerId="ADAL" clId="{7E8636C1-26B7-4C1E-AB30-EC222219A580}" dt="2018-02-27T20:21:47.682" v="52" actId="2696"/>
          <ac:picMkLst>
            <pc:docMk/>
            <pc:sldMk cId="3563430250" sldId="388"/>
            <ac:picMk id="4" creationId="{E2AA8F3B-F6A2-42D4-B238-61AC9C8F3613}"/>
          </ac:picMkLst>
        </pc:picChg>
        <pc:picChg chg="add del">
          <ac:chgData name="Waqar Ahmed" userId="8aaf1588-eb46-4dfa-a58a-2a51944a9415" providerId="ADAL" clId="{7E8636C1-26B7-4C1E-AB30-EC222219A580}" dt="2018-02-27T20:22:17.951" v="55" actId="2696"/>
          <ac:picMkLst>
            <pc:docMk/>
            <pc:sldMk cId="3563430250" sldId="388"/>
            <ac:picMk id="5" creationId="{D86D19AB-F927-4BDD-AFAE-B52D38075FC0}"/>
          </ac:picMkLst>
        </pc:picChg>
        <pc:picChg chg="add mod">
          <ac:chgData name="Waqar Ahmed" userId="8aaf1588-eb46-4dfa-a58a-2a51944a9415" providerId="ADAL" clId="{7E8636C1-26B7-4C1E-AB30-EC222219A580}" dt="2018-02-27T20:24:33.483" v="62" actId="1076"/>
          <ac:picMkLst>
            <pc:docMk/>
            <pc:sldMk cId="3563430250" sldId="388"/>
            <ac:picMk id="7" creationId="{F50592BB-3075-4FDB-9F23-C1BF86D9E85A}"/>
          </ac:picMkLst>
        </pc:picChg>
      </pc:sldChg>
      <pc:sldChg chg="addSp modSp add">
        <pc:chgData name="Waqar Ahmed" userId="8aaf1588-eb46-4dfa-a58a-2a51944a9415" providerId="ADAL" clId="{7E8636C1-26B7-4C1E-AB30-EC222219A580}" dt="2018-02-27T21:33:14.910" v="829" actId="1076"/>
        <pc:sldMkLst>
          <pc:docMk/>
          <pc:sldMk cId="3942884518" sldId="389"/>
        </pc:sldMkLst>
        <pc:spChg chg="mod">
          <ac:chgData name="Waqar Ahmed" userId="8aaf1588-eb46-4dfa-a58a-2a51944a9415" providerId="ADAL" clId="{7E8636C1-26B7-4C1E-AB30-EC222219A580}" dt="2018-02-27T21:15:35.489" v="414" actId="1076"/>
          <ac:spMkLst>
            <pc:docMk/>
            <pc:sldMk cId="3942884518" sldId="389"/>
            <ac:spMk id="2" creationId="{00000000-0000-0000-0000-000000000000}"/>
          </ac:spMkLst>
        </pc:spChg>
        <pc:spChg chg="add mod">
          <ac:chgData name="Waqar Ahmed" userId="8aaf1588-eb46-4dfa-a58a-2a51944a9415" providerId="ADAL" clId="{7E8636C1-26B7-4C1E-AB30-EC222219A580}" dt="2018-02-27T21:33:14.910" v="829" actId="1076"/>
          <ac:spMkLst>
            <pc:docMk/>
            <pc:sldMk cId="3942884518" sldId="389"/>
            <ac:spMk id="3" creationId="{01EBC1EF-CFAE-4ACC-9334-95C70ED0BCDB}"/>
          </ac:spMkLst>
        </pc:spChg>
        <pc:picChg chg="mod">
          <ac:chgData name="Waqar Ahmed" userId="8aaf1588-eb46-4dfa-a58a-2a51944a9415" providerId="ADAL" clId="{7E8636C1-26B7-4C1E-AB30-EC222219A580}" dt="2018-02-27T21:15:38.641" v="415" actId="1076"/>
          <ac:picMkLst>
            <pc:docMk/>
            <pc:sldMk cId="3942884518" sldId="389"/>
            <ac:picMk id="6" creationId="{00000000-0000-0000-0000-000000000000}"/>
          </ac:picMkLst>
        </pc:picChg>
      </pc:sldChg>
      <pc:sldChg chg="add del">
        <pc:chgData name="Waqar Ahmed" userId="8aaf1588-eb46-4dfa-a58a-2a51944a9415" providerId="ADAL" clId="{7E8636C1-26B7-4C1E-AB30-EC222219A580}" dt="2018-02-27T20:35:40.577" v="323" actId="2696"/>
        <pc:sldMkLst>
          <pc:docMk/>
          <pc:sldMk cId="3932321904" sldId="390"/>
        </pc:sldMkLst>
      </pc:sldChg>
      <pc:sldMasterChg chg="delSldLayout">
        <pc:chgData name="Waqar Ahmed" userId="8aaf1588-eb46-4dfa-a58a-2a51944a9415" providerId="ADAL" clId="{7E8636C1-26B7-4C1E-AB30-EC222219A580}" dt="2018-02-27T20:35:40.581" v="324" actId="2696"/>
        <pc:sldMasterMkLst>
          <pc:docMk/>
          <pc:sldMasterMk cId="1233805520" sldId="2147483648"/>
        </pc:sldMasterMkLst>
        <pc:sldLayoutChg chg="del">
          <pc:chgData name="Waqar Ahmed" userId="8aaf1588-eb46-4dfa-a58a-2a51944a9415" providerId="ADAL" clId="{7E8636C1-26B7-4C1E-AB30-EC222219A580}" dt="2018-02-27T20:35:40.581" v="324" actId="2696"/>
          <pc:sldLayoutMkLst>
            <pc:docMk/>
            <pc:sldMasterMk cId="1233805520" sldId="2147483648"/>
            <pc:sldLayoutMk cId="3936653435" sldId="214748372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90E7B-1EB2-40AB-8069-36A0B7036ADC}" type="doc">
      <dgm:prSet loTypeId="urn:microsoft.com/office/officeart/2005/8/layout/lProcess2" loCatId="list" qsTypeId="urn:microsoft.com/office/officeart/2005/8/quickstyle/simple1" qsCatId="simple" csTypeId="urn:microsoft.com/office/officeart/2005/8/colors/accent3_1" csCatId="accent3" phldr="1"/>
      <dgm:spPr/>
    </dgm:pt>
    <dgm:pt modelId="{7A875106-13D9-4B02-9955-5BC3C4E19984}">
      <dgm:prSet phldrT="[Tekst]"/>
      <dgm:spPr/>
      <dgm:t>
        <a:bodyPr/>
        <a:lstStyle/>
        <a:p>
          <a:r>
            <a:rPr lang="en-GB" dirty="0"/>
            <a:t>Key account Management</a:t>
          </a:r>
        </a:p>
      </dgm:t>
    </dgm:pt>
    <dgm:pt modelId="{4DCC44CC-3F32-4ABD-BC41-DAA83154D015}" type="parTrans" cxnId="{48BDFD65-4914-4620-BA4C-761A8C51D7D4}">
      <dgm:prSet/>
      <dgm:spPr/>
      <dgm:t>
        <a:bodyPr/>
        <a:lstStyle/>
        <a:p>
          <a:endParaRPr lang="en-GB" dirty="0"/>
        </a:p>
      </dgm:t>
    </dgm:pt>
    <dgm:pt modelId="{5417EF4E-3750-4BBB-8066-76DBDD975F40}" type="sibTrans" cxnId="{48BDFD65-4914-4620-BA4C-761A8C51D7D4}">
      <dgm:prSet/>
      <dgm:spPr/>
      <dgm:t>
        <a:bodyPr/>
        <a:lstStyle/>
        <a:p>
          <a:endParaRPr lang="en-GB" dirty="0"/>
        </a:p>
      </dgm:t>
    </dgm:pt>
    <dgm:pt modelId="{92D7FE6A-56FB-493B-A4BE-231C3BDB8938}">
      <dgm:prSet phldrT="[Tekst]"/>
      <dgm:spPr/>
      <dgm:t>
        <a:bodyPr/>
        <a:lstStyle/>
        <a:p>
          <a:r>
            <a:rPr lang="en-GB" dirty="0"/>
            <a:t>Business Development and Customers Workshops </a:t>
          </a:r>
        </a:p>
      </dgm:t>
    </dgm:pt>
    <dgm:pt modelId="{B14CBB51-8D0A-4260-BD3C-74D432C2BA96}" type="parTrans" cxnId="{5C960E5E-0E20-4354-9E45-DC7C82C161E6}">
      <dgm:prSet/>
      <dgm:spPr/>
      <dgm:t>
        <a:bodyPr/>
        <a:lstStyle/>
        <a:p>
          <a:endParaRPr lang="en-GB" dirty="0"/>
        </a:p>
      </dgm:t>
    </dgm:pt>
    <dgm:pt modelId="{7A8AC5D1-0311-4890-A86A-1262BAD99B74}" type="sibTrans" cxnId="{5C960E5E-0E20-4354-9E45-DC7C82C161E6}">
      <dgm:prSet/>
      <dgm:spPr/>
      <dgm:t>
        <a:bodyPr/>
        <a:lstStyle/>
        <a:p>
          <a:endParaRPr lang="en-GB" dirty="0"/>
        </a:p>
      </dgm:t>
    </dgm:pt>
    <dgm:pt modelId="{DF748E16-DE48-45B1-8518-CAF3966E4CD8}">
      <dgm:prSet phldrT="[Tekst]"/>
      <dgm:spPr/>
      <dgm:t>
        <a:bodyPr/>
        <a:lstStyle/>
        <a:p>
          <a:r>
            <a:rPr lang="en-GB" b="0" dirty="0"/>
            <a:t>Financial Support Beyond</a:t>
          </a:r>
        </a:p>
      </dgm:t>
    </dgm:pt>
    <dgm:pt modelId="{CACD415A-B32E-4450-81A1-99FFB5494DB8}" type="parTrans" cxnId="{14F6B004-5799-49BE-B93E-F8F25D757C47}">
      <dgm:prSet/>
      <dgm:spPr/>
      <dgm:t>
        <a:bodyPr/>
        <a:lstStyle/>
        <a:p>
          <a:endParaRPr lang="en-GB" dirty="0"/>
        </a:p>
      </dgm:t>
    </dgm:pt>
    <dgm:pt modelId="{39A170DD-2B1D-4E46-9645-FBA20A67C09E}" type="sibTrans" cxnId="{14F6B004-5799-49BE-B93E-F8F25D757C47}">
      <dgm:prSet/>
      <dgm:spPr/>
      <dgm:t>
        <a:bodyPr/>
        <a:lstStyle/>
        <a:p>
          <a:endParaRPr lang="en-GB" dirty="0"/>
        </a:p>
      </dgm:t>
    </dgm:pt>
    <dgm:pt modelId="{4607B03C-9E29-438F-8961-1F8C31034AEA}">
      <dgm:prSet custT="1"/>
      <dgm:spPr/>
      <dgm:t>
        <a:bodyPr/>
        <a:lstStyle/>
        <a:p>
          <a:pPr>
            <a:buNone/>
          </a:pPr>
          <a:r>
            <a:rPr lang="nb-NO" sz="1400" dirty="0"/>
            <a:t>Key A</a:t>
          </a:r>
          <a:r>
            <a:rPr lang="en-GB" sz="1400" noProof="0" dirty="0" err="1"/>
            <a:t>ccount</a:t>
          </a:r>
          <a:r>
            <a:rPr lang="nb-NO" sz="1400" dirty="0"/>
            <a:t> Manager </a:t>
          </a:r>
          <a:endParaRPr lang="en-GB" sz="1400" dirty="0"/>
        </a:p>
        <a:p>
          <a:pPr>
            <a:buNone/>
          </a:pPr>
          <a:r>
            <a:rPr lang="en-GB" sz="1400" dirty="0"/>
            <a:t> </a:t>
          </a:r>
          <a:r>
            <a:rPr lang="en-GB" sz="1400" noProof="0" dirty="0"/>
            <a:t>Innovation</a:t>
          </a:r>
          <a:r>
            <a:rPr lang="nb-NO" sz="1400" dirty="0"/>
            <a:t> Health </a:t>
          </a:r>
          <a:r>
            <a:rPr lang="en-GB" sz="1400" noProof="0" dirty="0"/>
            <a:t>Check </a:t>
          </a:r>
        </a:p>
        <a:p>
          <a:pPr>
            <a:buNone/>
          </a:pPr>
          <a:r>
            <a:rPr lang="en-GB" sz="1400" noProof="0" dirty="0"/>
            <a:t>Service package design, follow-up </a:t>
          </a:r>
        </a:p>
      </dgm:t>
    </dgm:pt>
    <dgm:pt modelId="{B9FBE3A8-F5A2-40AD-9D35-07FA42109C57}" type="parTrans" cxnId="{4405BF19-0B91-40C3-9C36-E3E0C4A49423}">
      <dgm:prSet/>
      <dgm:spPr/>
      <dgm:t>
        <a:bodyPr/>
        <a:lstStyle/>
        <a:p>
          <a:endParaRPr lang="en-GB" dirty="0"/>
        </a:p>
      </dgm:t>
    </dgm:pt>
    <dgm:pt modelId="{824B9CF6-1F92-4C06-AA14-E241B94A8FE0}" type="sibTrans" cxnId="{4405BF19-0B91-40C3-9C36-E3E0C4A49423}">
      <dgm:prSet/>
      <dgm:spPr/>
      <dgm:t>
        <a:bodyPr/>
        <a:lstStyle/>
        <a:p>
          <a:endParaRPr lang="en-GB" dirty="0"/>
        </a:p>
      </dgm:t>
    </dgm:pt>
    <dgm:pt modelId="{7281E2B4-CE2E-4008-859C-2C781091E046}">
      <dgm:prSet custT="1"/>
      <dgm:spPr/>
      <dgm:t>
        <a:bodyPr/>
        <a:lstStyle/>
        <a:p>
          <a:pPr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Product development road mapping </a:t>
          </a:r>
        </a:p>
      </dgm:t>
    </dgm:pt>
    <dgm:pt modelId="{93064D2D-D780-4378-B145-5876EF2078B5}" type="parTrans" cxnId="{B2ADC4C7-E473-4632-9B65-865E2D4EEE39}">
      <dgm:prSet/>
      <dgm:spPr/>
      <dgm:t>
        <a:bodyPr/>
        <a:lstStyle/>
        <a:p>
          <a:endParaRPr lang="nb-NO"/>
        </a:p>
      </dgm:t>
    </dgm:pt>
    <dgm:pt modelId="{7D3FEB46-FED7-46DB-85C7-3FA9D12E7038}" type="sibTrans" cxnId="{B2ADC4C7-E473-4632-9B65-865E2D4EEE39}">
      <dgm:prSet/>
      <dgm:spPr/>
      <dgm:t>
        <a:bodyPr/>
        <a:lstStyle/>
        <a:p>
          <a:endParaRPr lang="nb-NO"/>
        </a:p>
      </dgm:t>
    </dgm:pt>
    <dgm:pt modelId="{69C58295-507C-48FC-AC46-D4C61091EEA2}">
      <dgm:prSet/>
      <dgm:spPr/>
      <dgm:t>
        <a:bodyPr/>
        <a:lstStyle/>
        <a:p>
          <a:r>
            <a:rPr lang="nb-NO" dirty="0"/>
            <a:t>Public – Regional, National and EU </a:t>
          </a:r>
        </a:p>
      </dgm:t>
    </dgm:pt>
    <dgm:pt modelId="{9E8B674E-E21A-47A2-B1D8-26A374344BEE}" type="parTrans" cxnId="{007C81B7-27D0-42F9-BE83-E53249197694}">
      <dgm:prSet/>
      <dgm:spPr/>
      <dgm:t>
        <a:bodyPr/>
        <a:lstStyle/>
        <a:p>
          <a:endParaRPr lang="nb-NO"/>
        </a:p>
      </dgm:t>
    </dgm:pt>
    <dgm:pt modelId="{4F739A2B-353A-43F1-B2D6-05278DF4F0D0}" type="sibTrans" cxnId="{007C81B7-27D0-42F9-BE83-E53249197694}">
      <dgm:prSet/>
      <dgm:spPr/>
      <dgm:t>
        <a:bodyPr/>
        <a:lstStyle/>
        <a:p>
          <a:endParaRPr lang="nb-NO"/>
        </a:p>
      </dgm:t>
    </dgm:pt>
    <dgm:pt modelId="{49E403DF-0649-446E-9CEF-48AE9888EE27}">
      <dgm:prSet/>
      <dgm:spPr/>
      <dgm:t>
        <a:bodyPr/>
        <a:lstStyle/>
        <a:p>
          <a:r>
            <a:rPr lang="nb-NO" dirty="0"/>
            <a:t>Pitch training </a:t>
          </a:r>
        </a:p>
      </dgm:t>
    </dgm:pt>
    <dgm:pt modelId="{62D944F9-9D5B-4E8B-A548-BB1171137721}" type="parTrans" cxnId="{C42A7CCC-0D42-41EE-8787-C001191F9A0F}">
      <dgm:prSet/>
      <dgm:spPr/>
      <dgm:t>
        <a:bodyPr/>
        <a:lstStyle/>
        <a:p>
          <a:endParaRPr lang="nb-NO"/>
        </a:p>
      </dgm:t>
    </dgm:pt>
    <dgm:pt modelId="{7146EACF-2B7F-4A1A-A213-50C44B69692E}" type="sibTrans" cxnId="{C42A7CCC-0D42-41EE-8787-C001191F9A0F}">
      <dgm:prSet/>
      <dgm:spPr/>
      <dgm:t>
        <a:bodyPr/>
        <a:lstStyle/>
        <a:p>
          <a:endParaRPr lang="nb-NO"/>
        </a:p>
      </dgm:t>
    </dgm:pt>
    <dgm:pt modelId="{31B70A9F-309A-49F9-8783-2A674AE1C62C}">
      <dgm:prSet/>
      <dgm:spPr/>
      <dgm:t>
        <a:bodyPr/>
        <a:lstStyle/>
        <a:p>
          <a:r>
            <a:rPr lang="nb-NO" dirty="0"/>
            <a:t>Private – Business angels / Venture Capitals </a:t>
          </a:r>
        </a:p>
      </dgm:t>
    </dgm:pt>
    <dgm:pt modelId="{195D72A4-FBB7-433E-8F36-DEBE17751E5F}" type="parTrans" cxnId="{227219D6-6D43-4759-A65E-03FD19236A4D}">
      <dgm:prSet/>
      <dgm:spPr/>
      <dgm:t>
        <a:bodyPr/>
        <a:lstStyle/>
        <a:p>
          <a:endParaRPr lang="nb-NO"/>
        </a:p>
      </dgm:t>
    </dgm:pt>
    <dgm:pt modelId="{64D0F5BD-26BF-4B57-9A5A-73E4183E03B0}" type="sibTrans" cxnId="{227219D6-6D43-4759-A65E-03FD19236A4D}">
      <dgm:prSet/>
      <dgm:spPr/>
      <dgm:t>
        <a:bodyPr/>
        <a:lstStyle/>
        <a:p>
          <a:endParaRPr lang="nb-NO"/>
        </a:p>
      </dgm:t>
    </dgm:pt>
    <dgm:pt modelId="{6717F483-F16A-416F-AC28-4BB52E9983EB}">
      <dgm:prSet custT="1"/>
      <dgm:spPr/>
      <dgm:t>
        <a:bodyPr/>
        <a:lstStyle/>
        <a:p>
          <a:pPr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- Regulatory roadmap</a:t>
          </a:r>
        </a:p>
      </dgm:t>
    </dgm:pt>
    <dgm:pt modelId="{2B647B72-8C5F-4241-A1F2-B07E17D94EE4}" type="parTrans" cxnId="{ED8D120F-B359-4DCF-AF62-FA73F530D18E}">
      <dgm:prSet/>
      <dgm:spPr/>
      <dgm:t>
        <a:bodyPr/>
        <a:lstStyle/>
        <a:p>
          <a:endParaRPr lang="nb-NO"/>
        </a:p>
      </dgm:t>
    </dgm:pt>
    <dgm:pt modelId="{BDDAF259-B3EA-4DB7-A192-3C9645191B49}" type="sibTrans" cxnId="{ED8D120F-B359-4DCF-AF62-FA73F530D18E}">
      <dgm:prSet/>
      <dgm:spPr/>
      <dgm:t>
        <a:bodyPr/>
        <a:lstStyle/>
        <a:p>
          <a:endParaRPr lang="nb-NO"/>
        </a:p>
      </dgm:t>
    </dgm:pt>
    <dgm:pt modelId="{27C2B5DB-AE30-43DF-AF97-BC50F965E196}">
      <dgm:prSet custT="1"/>
      <dgm:spPr/>
      <dgm:t>
        <a:bodyPr/>
        <a:lstStyle/>
        <a:p>
          <a:pPr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 Product Market fit </a:t>
          </a:r>
        </a:p>
      </dgm:t>
    </dgm:pt>
    <dgm:pt modelId="{8C85DF28-1029-41E9-B6C0-D0A5B10D5134}" type="parTrans" cxnId="{6F0BE540-0F46-49A7-BCDF-5EC2D9848D24}">
      <dgm:prSet/>
      <dgm:spPr/>
      <dgm:t>
        <a:bodyPr/>
        <a:lstStyle/>
        <a:p>
          <a:endParaRPr lang="nb-NO"/>
        </a:p>
      </dgm:t>
    </dgm:pt>
    <dgm:pt modelId="{1EA893F9-42C9-4BE7-8276-0ABFE65B56AF}" type="sibTrans" cxnId="{6F0BE540-0F46-49A7-BCDF-5EC2D9848D24}">
      <dgm:prSet/>
      <dgm:spPr/>
      <dgm:t>
        <a:bodyPr/>
        <a:lstStyle/>
        <a:p>
          <a:endParaRPr lang="nb-NO"/>
        </a:p>
      </dgm:t>
    </dgm:pt>
    <dgm:pt modelId="{F8709D78-337F-4827-965A-233DED9FA09A}">
      <dgm:prSet custT="1"/>
      <dgm:spPr/>
      <dgm:t>
        <a:bodyPr/>
        <a:lstStyle/>
        <a:p>
          <a:pPr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Go to Market strategy </a:t>
          </a:r>
        </a:p>
      </dgm:t>
    </dgm:pt>
    <dgm:pt modelId="{EE3D0BD6-24FC-4BF8-AC5C-A1A3E8472B5F}" type="parTrans" cxnId="{9EC1ECA9-5908-4D27-A49B-6D621D7BE886}">
      <dgm:prSet/>
      <dgm:spPr/>
      <dgm:t>
        <a:bodyPr/>
        <a:lstStyle/>
        <a:p>
          <a:endParaRPr lang="nb-NO"/>
        </a:p>
      </dgm:t>
    </dgm:pt>
    <dgm:pt modelId="{864AB49D-443A-4DF7-AD33-723935B3F8CA}" type="sibTrans" cxnId="{9EC1ECA9-5908-4D27-A49B-6D621D7BE886}">
      <dgm:prSet/>
      <dgm:spPr/>
      <dgm:t>
        <a:bodyPr/>
        <a:lstStyle/>
        <a:p>
          <a:endParaRPr lang="nb-NO"/>
        </a:p>
      </dgm:t>
    </dgm:pt>
    <dgm:pt modelId="{9AD0174F-9038-48E5-9DF2-9DDFC1622DDE}">
      <dgm:prSet custT="1"/>
      <dgm:spPr/>
      <dgm:t>
        <a:bodyPr/>
        <a:lstStyle/>
        <a:p>
          <a:pPr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Reimbursement strategy </a:t>
          </a:r>
        </a:p>
      </dgm:t>
    </dgm:pt>
    <dgm:pt modelId="{E1CCC73C-EC02-45BB-B75E-7635D32726EC}" type="parTrans" cxnId="{DB15AFA1-3C80-43A7-8411-EEB770D1C40D}">
      <dgm:prSet/>
      <dgm:spPr/>
      <dgm:t>
        <a:bodyPr/>
        <a:lstStyle/>
        <a:p>
          <a:endParaRPr lang="nb-NO"/>
        </a:p>
      </dgm:t>
    </dgm:pt>
    <dgm:pt modelId="{81581714-0B35-4F1E-BE76-CD6045AD732F}" type="sibTrans" cxnId="{DB15AFA1-3C80-43A7-8411-EEB770D1C40D}">
      <dgm:prSet/>
      <dgm:spPr/>
      <dgm:t>
        <a:bodyPr/>
        <a:lstStyle/>
        <a:p>
          <a:endParaRPr lang="nb-NO"/>
        </a:p>
      </dgm:t>
    </dgm:pt>
    <dgm:pt modelId="{24E3CDB5-5F10-4C85-9A18-1434E4097A9F}" type="pres">
      <dgm:prSet presAssocID="{18890E7B-1EB2-40AB-8069-36A0B7036ADC}" presName="theList" presStyleCnt="0">
        <dgm:presLayoutVars>
          <dgm:dir/>
          <dgm:animLvl val="lvl"/>
          <dgm:resizeHandles val="exact"/>
        </dgm:presLayoutVars>
      </dgm:prSet>
      <dgm:spPr/>
    </dgm:pt>
    <dgm:pt modelId="{38AAEAB4-A52B-424D-970B-B1B417B1092D}" type="pres">
      <dgm:prSet presAssocID="{7A875106-13D9-4B02-9955-5BC3C4E19984}" presName="compNode" presStyleCnt="0"/>
      <dgm:spPr/>
    </dgm:pt>
    <dgm:pt modelId="{FB470D01-5C46-4172-85F6-FCFE1CF21646}" type="pres">
      <dgm:prSet presAssocID="{7A875106-13D9-4B02-9955-5BC3C4E19984}" presName="aNode" presStyleLbl="bgShp" presStyleIdx="0" presStyleCnt="3"/>
      <dgm:spPr/>
    </dgm:pt>
    <dgm:pt modelId="{A2853EFC-AABC-41AB-9C8C-C1C262DA1BAB}" type="pres">
      <dgm:prSet presAssocID="{7A875106-13D9-4B02-9955-5BC3C4E19984}" presName="textNode" presStyleLbl="bgShp" presStyleIdx="0" presStyleCnt="3"/>
      <dgm:spPr/>
    </dgm:pt>
    <dgm:pt modelId="{29586768-86CE-493C-89B8-22853CCC75D0}" type="pres">
      <dgm:prSet presAssocID="{7A875106-13D9-4B02-9955-5BC3C4E19984}" presName="compChildNode" presStyleCnt="0"/>
      <dgm:spPr/>
    </dgm:pt>
    <dgm:pt modelId="{9100FAFC-C7C4-4A9C-8DE6-58E63B76521A}" type="pres">
      <dgm:prSet presAssocID="{7A875106-13D9-4B02-9955-5BC3C4E19984}" presName="theInnerList" presStyleCnt="0"/>
      <dgm:spPr/>
    </dgm:pt>
    <dgm:pt modelId="{C7A135DF-F190-468B-9B06-EBA711E6EE03}" type="pres">
      <dgm:prSet presAssocID="{4607B03C-9E29-438F-8961-1F8C31034AEA}" presName="childNode" presStyleLbl="node1" presStyleIdx="0" presStyleCnt="9" custScaleX="111277">
        <dgm:presLayoutVars>
          <dgm:bulletEnabled val="1"/>
        </dgm:presLayoutVars>
      </dgm:prSet>
      <dgm:spPr/>
    </dgm:pt>
    <dgm:pt modelId="{8FCF1923-875E-402D-9ECC-4242EC05C6CB}" type="pres">
      <dgm:prSet presAssocID="{7A875106-13D9-4B02-9955-5BC3C4E19984}" presName="aSpace" presStyleCnt="0"/>
      <dgm:spPr/>
    </dgm:pt>
    <dgm:pt modelId="{E20DD2F9-236C-4C14-B2C9-92815B1E4EFB}" type="pres">
      <dgm:prSet presAssocID="{92D7FE6A-56FB-493B-A4BE-231C3BDB8938}" presName="compNode" presStyleCnt="0"/>
      <dgm:spPr/>
    </dgm:pt>
    <dgm:pt modelId="{E0132596-89CD-494C-9EAA-E33147F408AC}" type="pres">
      <dgm:prSet presAssocID="{92D7FE6A-56FB-493B-A4BE-231C3BDB8938}" presName="aNode" presStyleLbl="bgShp" presStyleIdx="1" presStyleCnt="3"/>
      <dgm:spPr/>
    </dgm:pt>
    <dgm:pt modelId="{4DF6F72B-B6EF-4BD1-AE6A-E8755AB3425B}" type="pres">
      <dgm:prSet presAssocID="{92D7FE6A-56FB-493B-A4BE-231C3BDB8938}" presName="textNode" presStyleLbl="bgShp" presStyleIdx="1" presStyleCnt="3"/>
      <dgm:spPr/>
    </dgm:pt>
    <dgm:pt modelId="{9EF56C29-C11E-43CF-9951-568091BE66EC}" type="pres">
      <dgm:prSet presAssocID="{92D7FE6A-56FB-493B-A4BE-231C3BDB8938}" presName="compChildNode" presStyleCnt="0"/>
      <dgm:spPr/>
    </dgm:pt>
    <dgm:pt modelId="{34C7DF58-EC03-422A-A7E0-8CAE98F5A972}" type="pres">
      <dgm:prSet presAssocID="{92D7FE6A-56FB-493B-A4BE-231C3BDB8938}" presName="theInnerList" presStyleCnt="0"/>
      <dgm:spPr/>
    </dgm:pt>
    <dgm:pt modelId="{E9379BE0-6366-4522-B873-B0D35B114C82}" type="pres">
      <dgm:prSet presAssocID="{7281E2B4-CE2E-4008-859C-2C781091E046}" presName="childNode" presStyleLbl="node1" presStyleIdx="1" presStyleCnt="9">
        <dgm:presLayoutVars>
          <dgm:bulletEnabled val="1"/>
        </dgm:presLayoutVars>
      </dgm:prSet>
      <dgm:spPr/>
    </dgm:pt>
    <dgm:pt modelId="{E6BB1571-8820-4597-B440-6C9D877F8DC8}" type="pres">
      <dgm:prSet presAssocID="{7281E2B4-CE2E-4008-859C-2C781091E046}" presName="aSpace2" presStyleCnt="0"/>
      <dgm:spPr/>
    </dgm:pt>
    <dgm:pt modelId="{1551333B-C704-48BE-9757-CBE779F39DE5}" type="pres">
      <dgm:prSet presAssocID="{27C2B5DB-AE30-43DF-AF97-BC50F965E196}" presName="childNode" presStyleLbl="node1" presStyleIdx="2" presStyleCnt="9">
        <dgm:presLayoutVars>
          <dgm:bulletEnabled val="1"/>
        </dgm:presLayoutVars>
      </dgm:prSet>
      <dgm:spPr/>
    </dgm:pt>
    <dgm:pt modelId="{2336C1A7-441E-46A5-8250-EC24F25A4C67}" type="pres">
      <dgm:prSet presAssocID="{27C2B5DB-AE30-43DF-AF97-BC50F965E196}" presName="aSpace2" presStyleCnt="0"/>
      <dgm:spPr/>
    </dgm:pt>
    <dgm:pt modelId="{5E58993C-EC8D-454D-8792-5F7DBBFC351B}" type="pres">
      <dgm:prSet presAssocID="{F8709D78-337F-4827-965A-233DED9FA09A}" presName="childNode" presStyleLbl="node1" presStyleIdx="3" presStyleCnt="9">
        <dgm:presLayoutVars>
          <dgm:bulletEnabled val="1"/>
        </dgm:presLayoutVars>
      </dgm:prSet>
      <dgm:spPr/>
    </dgm:pt>
    <dgm:pt modelId="{5FCE7574-BA07-447F-9556-AB5B5522E7A2}" type="pres">
      <dgm:prSet presAssocID="{F8709D78-337F-4827-965A-233DED9FA09A}" presName="aSpace2" presStyleCnt="0"/>
      <dgm:spPr/>
    </dgm:pt>
    <dgm:pt modelId="{2865C090-8D89-4E94-BC4D-ED1EEE03B1F7}" type="pres">
      <dgm:prSet presAssocID="{9AD0174F-9038-48E5-9DF2-9DDFC1622DDE}" presName="childNode" presStyleLbl="node1" presStyleIdx="4" presStyleCnt="9">
        <dgm:presLayoutVars>
          <dgm:bulletEnabled val="1"/>
        </dgm:presLayoutVars>
      </dgm:prSet>
      <dgm:spPr/>
    </dgm:pt>
    <dgm:pt modelId="{784F6469-8BCA-48E7-A89F-6206A4BAEE86}" type="pres">
      <dgm:prSet presAssocID="{9AD0174F-9038-48E5-9DF2-9DDFC1622DDE}" presName="aSpace2" presStyleCnt="0"/>
      <dgm:spPr/>
    </dgm:pt>
    <dgm:pt modelId="{03F88B38-37E7-4B5B-96B5-614040189261}" type="pres">
      <dgm:prSet presAssocID="{6717F483-F16A-416F-AC28-4BB52E9983EB}" presName="childNode" presStyleLbl="node1" presStyleIdx="5" presStyleCnt="9">
        <dgm:presLayoutVars>
          <dgm:bulletEnabled val="1"/>
        </dgm:presLayoutVars>
      </dgm:prSet>
      <dgm:spPr/>
    </dgm:pt>
    <dgm:pt modelId="{A7AD391F-8877-4848-A95B-84A90615B99F}" type="pres">
      <dgm:prSet presAssocID="{92D7FE6A-56FB-493B-A4BE-231C3BDB8938}" presName="aSpace" presStyleCnt="0"/>
      <dgm:spPr/>
    </dgm:pt>
    <dgm:pt modelId="{E0D0E87D-2D31-481F-A7B7-F755E09DC1CC}" type="pres">
      <dgm:prSet presAssocID="{DF748E16-DE48-45B1-8518-CAF3966E4CD8}" presName="compNode" presStyleCnt="0"/>
      <dgm:spPr/>
    </dgm:pt>
    <dgm:pt modelId="{6C340B27-98C2-4697-BF4B-7240D73E914E}" type="pres">
      <dgm:prSet presAssocID="{DF748E16-DE48-45B1-8518-CAF3966E4CD8}" presName="aNode" presStyleLbl="bgShp" presStyleIdx="2" presStyleCnt="3"/>
      <dgm:spPr/>
    </dgm:pt>
    <dgm:pt modelId="{1A69F1DC-CAC5-4471-968E-22749550723D}" type="pres">
      <dgm:prSet presAssocID="{DF748E16-DE48-45B1-8518-CAF3966E4CD8}" presName="textNode" presStyleLbl="bgShp" presStyleIdx="2" presStyleCnt="3"/>
      <dgm:spPr/>
    </dgm:pt>
    <dgm:pt modelId="{CD657F03-55C2-4D9D-8892-D283718427CC}" type="pres">
      <dgm:prSet presAssocID="{DF748E16-DE48-45B1-8518-CAF3966E4CD8}" presName="compChildNode" presStyleCnt="0"/>
      <dgm:spPr/>
    </dgm:pt>
    <dgm:pt modelId="{86204532-BBA6-4140-9BAB-3C61C9AF297B}" type="pres">
      <dgm:prSet presAssocID="{DF748E16-DE48-45B1-8518-CAF3966E4CD8}" presName="theInnerList" presStyleCnt="0"/>
      <dgm:spPr/>
    </dgm:pt>
    <dgm:pt modelId="{029301BA-E624-4A52-AA8C-E1527D076A62}" type="pres">
      <dgm:prSet presAssocID="{69C58295-507C-48FC-AC46-D4C61091EEA2}" presName="childNode" presStyleLbl="node1" presStyleIdx="6" presStyleCnt="9">
        <dgm:presLayoutVars>
          <dgm:bulletEnabled val="1"/>
        </dgm:presLayoutVars>
      </dgm:prSet>
      <dgm:spPr/>
    </dgm:pt>
    <dgm:pt modelId="{C96A6BB1-193A-4DD9-97CA-72439DFF273A}" type="pres">
      <dgm:prSet presAssocID="{69C58295-507C-48FC-AC46-D4C61091EEA2}" presName="aSpace2" presStyleCnt="0"/>
      <dgm:spPr/>
    </dgm:pt>
    <dgm:pt modelId="{B4300EAE-D8AA-4C48-A81D-1A949D8421F0}" type="pres">
      <dgm:prSet presAssocID="{31B70A9F-309A-49F9-8783-2A674AE1C62C}" presName="childNode" presStyleLbl="node1" presStyleIdx="7" presStyleCnt="9">
        <dgm:presLayoutVars>
          <dgm:bulletEnabled val="1"/>
        </dgm:presLayoutVars>
      </dgm:prSet>
      <dgm:spPr/>
    </dgm:pt>
    <dgm:pt modelId="{9BE79216-3EEC-48C8-8EE1-63F459B05BB0}" type="pres">
      <dgm:prSet presAssocID="{31B70A9F-309A-49F9-8783-2A674AE1C62C}" presName="aSpace2" presStyleCnt="0"/>
      <dgm:spPr/>
    </dgm:pt>
    <dgm:pt modelId="{43CC8686-DDE6-408D-A1C3-66B15C050A23}" type="pres">
      <dgm:prSet presAssocID="{49E403DF-0649-446E-9CEF-48AE9888EE27}" presName="childNode" presStyleLbl="node1" presStyleIdx="8" presStyleCnt="9" custLinFactNeighborX="1984" custLinFactNeighborY="11050">
        <dgm:presLayoutVars>
          <dgm:bulletEnabled val="1"/>
        </dgm:presLayoutVars>
      </dgm:prSet>
      <dgm:spPr/>
    </dgm:pt>
  </dgm:ptLst>
  <dgm:cxnLst>
    <dgm:cxn modelId="{14F6B004-5799-49BE-B93E-F8F25D757C47}" srcId="{18890E7B-1EB2-40AB-8069-36A0B7036ADC}" destId="{DF748E16-DE48-45B1-8518-CAF3966E4CD8}" srcOrd="2" destOrd="0" parTransId="{CACD415A-B32E-4450-81A1-99FFB5494DB8}" sibTransId="{39A170DD-2B1D-4E46-9645-FBA20A67C09E}"/>
    <dgm:cxn modelId="{ED8D120F-B359-4DCF-AF62-FA73F530D18E}" srcId="{92D7FE6A-56FB-493B-A4BE-231C3BDB8938}" destId="{6717F483-F16A-416F-AC28-4BB52E9983EB}" srcOrd="4" destOrd="0" parTransId="{2B647B72-8C5F-4241-A1F2-B07E17D94EE4}" sibTransId="{BDDAF259-B3EA-4DB7-A192-3C9645191B49}"/>
    <dgm:cxn modelId="{AED4C418-FD9C-499E-B1EC-FE3C93BF4051}" type="presOf" srcId="{9AD0174F-9038-48E5-9DF2-9DDFC1622DDE}" destId="{2865C090-8D89-4E94-BC4D-ED1EEE03B1F7}" srcOrd="0" destOrd="0" presId="urn:microsoft.com/office/officeart/2005/8/layout/lProcess2"/>
    <dgm:cxn modelId="{4405BF19-0B91-40C3-9C36-E3E0C4A49423}" srcId="{7A875106-13D9-4B02-9955-5BC3C4E19984}" destId="{4607B03C-9E29-438F-8961-1F8C31034AEA}" srcOrd="0" destOrd="0" parTransId="{B9FBE3A8-F5A2-40AD-9D35-07FA42109C57}" sibTransId="{824B9CF6-1F92-4C06-AA14-E241B94A8FE0}"/>
    <dgm:cxn modelId="{C092291B-7548-444A-971E-B46AC3BB1063}" type="presOf" srcId="{27C2B5DB-AE30-43DF-AF97-BC50F965E196}" destId="{1551333B-C704-48BE-9757-CBE779F39DE5}" srcOrd="0" destOrd="0" presId="urn:microsoft.com/office/officeart/2005/8/layout/lProcess2"/>
    <dgm:cxn modelId="{DB66CA23-3437-4F10-8DE4-3C34638807C2}" type="presOf" srcId="{7A875106-13D9-4B02-9955-5BC3C4E19984}" destId="{A2853EFC-AABC-41AB-9C8C-C1C262DA1BAB}" srcOrd="1" destOrd="0" presId="urn:microsoft.com/office/officeart/2005/8/layout/lProcess2"/>
    <dgm:cxn modelId="{0589F52C-F6A7-480B-9393-0965A43B2190}" type="presOf" srcId="{DF748E16-DE48-45B1-8518-CAF3966E4CD8}" destId="{1A69F1DC-CAC5-4471-968E-22749550723D}" srcOrd="1" destOrd="0" presId="urn:microsoft.com/office/officeart/2005/8/layout/lProcess2"/>
    <dgm:cxn modelId="{2FD17E38-6DD7-44CB-924E-E55BEFD06AF6}" type="presOf" srcId="{69C58295-507C-48FC-AC46-D4C61091EEA2}" destId="{029301BA-E624-4A52-AA8C-E1527D076A62}" srcOrd="0" destOrd="0" presId="urn:microsoft.com/office/officeart/2005/8/layout/lProcess2"/>
    <dgm:cxn modelId="{6F0BE540-0F46-49A7-BCDF-5EC2D9848D24}" srcId="{92D7FE6A-56FB-493B-A4BE-231C3BDB8938}" destId="{27C2B5DB-AE30-43DF-AF97-BC50F965E196}" srcOrd="1" destOrd="0" parTransId="{8C85DF28-1029-41E9-B6C0-D0A5B10D5134}" sibTransId="{1EA893F9-42C9-4BE7-8276-0ABFE65B56AF}"/>
    <dgm:cxn modelId="{5C960E5E-0E20-4354-9E45-DC7C82C161E6}" srcId="{18890E7B-1EB2-40AB-8069-36A0B7036ADC}" destId="{92D7FE6A-56FB-493B-A4BE-231C3BDB8938}" srcOrd="1" destOrd="0" parTransId="{B14CBB51-8D0A-4260-BD3C-74D432C2BA96}" sibTransId="{7A8AC5D1-0311-4890-A86A-1262BAD99B74}"/>
    <dgm:cxn modelId="{48BDFD65-4914-4620-BA4C-761A8C51D7D4}" srcId="{18890E7B-1EB2-40AB-8069-36A0B7036ADC}" destId="{7A875106-13D9-4B02-9955-5BC3C4E19984}" srcOrd="0" destOrd="0" parTransId="{4DCC44CC-3F32-4ABD-BC41-DAA83154D015}" sibTransId="{5417EF4E-3750-4BBB-8066-76DBDD975F40}"/>
    <dgm:cxn modelId="{8127596D-3C7E-4C21-BC56-FD5A566E875F}" type="presOf" srcId="{92D7FE6A-56FB-493B-A4BE-231C3BDB8938}" destId="{4DF6F72B-B6EF-4BD1-AE6A-E8755AB3425B}" srcOrd="1" destOrd="0" presId="urn:microsoft.com/office/officeart/2005/8/layout/lProcess2"/>
    <dgm:cxn modelId="{EF4F2250-6A6D-4576-A9B9-176C0E6AB188}" type="presOf" srcId="{18890E7B-1EB2-40AB-8069-36A0B7036ADC}" destId="{24E3CDB5-5F10-4C85-9A18-1434E4097A9F}" srcOrd="0" destOrd="0" presId="urn:microsoft.com/office/officeart/2005/8/layout/lProcess2"/>
    <dgm:cxn modelId="{4CDBD274-8CFA-4B14-9094-35AA5B358CA0}" type="presOf" srcId="{7A875106-13D9-4B02-9955-5BC3C4E19984}" destId="{FB470D01-5C46-4172-85F6-FCFE1CF21646}" srcOrd="0" destOrd="0" presId="urn:microsoft.com/office/officeart/2005/8/layout/lProcess2"/>
    <dgm:cxn modelId="{45520F5A-8961-4DA3-A3D7-0BDC1450E1F5}" type="presOf" srcId="{F8709D78-337F-4827-965A-233DED9FA09A}" destId="{5E58993C-EC8D-454D-8792-5F7DBBFC351B}" srcOrd="0" destOrd="0" presId="urn:microsoft.com/office/officeart/2005/8/layout/lProcess2"/>
    <dgm:cxn modelId="{5B92C79C-C486-4AC7-B20C-EAF13E2F8C82}" type="presOf" srcId="{49E403DF-0649-446E-9CEF-48AE9888EE27}" destId="{43CC8686-DDE6-408D-A1C3-66B15C050A23}" srcOrd="0" destOrd="0" presId="urn:microsoft.com/office/officeart/2005/8/layout/lProcess2"/>
    <dgm:cxn modelId="{DB15AFA1-3C80-43A7-8411-EEB770D1C40D}" srcId="{92D7FE6A-56FB-493B-A4BE-231C3BDB8938}" destId="{9AD0174F-9038-48E5-9DF2-9DDFC1622DDE}" srcOrd="3" destOrd="0" parTransId="{E1CCC73C-EC02-45BB-B75E-7635D32726EC}" sibTransId="{81581714-0B35-4F1E-BE76-CD6045AD732F}"/>
    <dgm:cxn modelId="{9EC1ECA9-5908-4D27-A49B-6D621D7BE886}" srcId="{92D7FE6A-56FB-493B-A4BE-231C3BDB8938}" destId="{F8709D78-337F-4827-965A-233DED9FA09A}" srcOrd="2" destOrd="0" parTransId="{EE3D0BD6-24FC-4BF8-AC5C-A1A3E8472B5F}" sibTransId="{864AB49D-443A-4DF7-AD33-723935B3F8CA}"/>
    <dgm:cxn modelId="{45CB1BAD-699B-4D68-A064-7A4AF1773735}" type="presOf" srcId="{6717F483-F16A-416F-AC28-4BB52E9983EB}" destId="{03F88B38-37E7-4B5B-96B5-614040189261}" srcOrd="0" destOrd="0" presId="urn:microsoft.com/office/officeart/2005/8/layout/lProcess2"/>
    <dgm:cxn modelId="{007C81B7-27D0-42F9-BE83-E53249197694}" srcId="{DF748E16-DE48-45B1-8518-CAF3966E4CD8}" destId="{69C58295-507C-48FC-AC46-D4C61091EEA2}" srcOrd="0" destOrd="0" parTransId="{9E8B674E-E21A-47A2-B1D8-26A374344BEE}" sibTransId="{4F739A2B-353A-43F1-B2D6-05278DF4F0D0}"/>
    <dgm:cxn modelId="{B2ADC4C7-E473-4632-9B65-865E2D4EEE39}" srcId="{92D7FE6A-56FB-493B-A4BE-231C3BDB8938}" destId="{7281E2B4-CE2E-4008-859C-2C781091E046}" srcOrd="0" destOrd="0" parTransId="{93064D2D-D780-4378-B145-5876EF2078B5}" sibTransId="{7D3FEB46-FED7-46DB-85C7-3FA9D12E7038}"/>
    <dgm:cxn modelId="{C42A7CCC-0D42-41EE-8787-C001191F9A0F}" srcId="{DF748E16-DE48-45B1-8518-CAF3966E4CD8}" destId="{49E403DF-0649-446E-9CEF-48AE9888EE27}" srcOrd="2" destOrd="0" parTransId="{62D944F9-9D5B-4E8B-A548-BB1171137721}" sibTransId="{7146EACF-2B7F-4A1A-A213-50C44B69692E}"/>
    <dgm:cxn modelId="{A960D3D5-439C-4BDE-B3EA-9BDAA3AAE683}" type="presOf" srcId="{7281E2B4-CE2E-4008-859C-2C781091E046}" destId="{E9379BE0-6366-4522-B873-B0D35B114C82}" srcOrd="0" destOrd="0" presId="urn:microsoft.com/office/officeart/2005/8/layout/lProcess2"/>
    <dgm:cxn modelId="{227219D6-6D43-4759-A65E-03FD19236A4D}" srcId="{DF748E16-DE48-45B1-8518-CAF3966E4CD8}" destId="{31B70A9F-309A-49F9-8783-2A674AE1C62C}" srcOrd="1" destOrd="0" parTransId="{195D72A4-FBB7-433E-8F36-DEBE17751E5F}" sibTransId="{64D0F5BD-26BF-4B57-9A5A-73E4183E03B0}"/>
    <dgm:cxn modelId="{895EC4ED-4E84-4571-B17D-8B2B2D6E8BAE}" type="presOf" srcId="{DF748E16-DE48-45B1-8518-CAF3966E4CD8}" destId="{6C340B27-98C2-4697-BF4B-7240D73E914E}" srcOrd="0" destOrd="0" presId="urn:microsoft.com/office/officeart/2005/8/layout/lProcess2"/>
    <dgm:cxn modelId="{684F34F6-3BCE-4685-BB05-9CB5B76B1C80}" type="presOf" srcId="{4607B03C-9E29-438F-8961-1F8C31034AEA}" destId="{C7A135DF-F190-468B-9B06-EBA711E6EE03}" srcOrd="0" destOrd="0" presId="urn:microsoft.com/office/officeart/2005/8/layout/lProcess2"/>
    <dgm:cxn modelId="{65C7CBF6-7361-428F-B112-A2AC99C380F0}" type="presOf" srcId="{92D7FE6A-56FB-493B-A4BE-231C3BDB8938}" destId="{E0132596-89CD-494C-9EAA-E33147F408AC}" srcOrd="0" destOrd="0" presId="urn:microsoft.com/office/officeart/2005/8/layout/lProcess2"/>
    <dgm:cxn modelId="{1FC97DFE-9EE4-47F3-80BB-57D85068C328}" type="presOf" srcId="{31B70A9F-309A-49F9-8783-2A674AE1C62C}" destId="{B4300EAE-D8AA-4C48-A81D-1A949D8421F0}" srcOrd="0" destOrd="0" presId="urn:microsoft.com/office/officeart/2005/8/layout/lProcess2"/>
    <dgm:cxn modelId="{A98C64E5-0D37-4644-8A0F-F09F8ACC4C9F}" type="presParOf" srcId="{24E3CDB5-5F10-4C85-9A18-1434E4097A9F}" destId="{38AAEAB4-A52B-424D-970B-B1B417B1092D}" srcOrd="0" destOrd="0" presId="urn:microsoft.com/office/officeart/2005/8/layout/lProcess2"/>
    <dgm:cxn modelId="{40FE4ADC-FA56-4BB1-86D0-404D05B43401}" type="presParOf" srcId="{38AAEAB4-A52B-424D-970B-B1B417B1092D}" destId="{FB470D01-5C46-4172-85F6-FCFE1CF21646}" srcOrd="0" destOrd="0" presId="urn:microsoft.com/office/officeart/2005/8/layout/lProcess2"/>
    <dgm:cxn modelId="{78ABF4C0-3C48-4F06-8D2E-F33A85CA410D}" type="presParOf" srcId="{38AAEAB4-A52B-424D-970B-B1B417B1092D}" destId="{A2853EFC-AABC-41AB-9C8C-C1C262DA1BAB}" srcOrd="1" destOrd="0" presId="urn:microsoft.com/office/officeart/2005/8/layout/lProcess2"/>
    <dgm:cxn modelId="{5F7B6A9D-4DBA-4DD9-804E-E3BA88107983}" type="presParOf" srcId="{38AAEAB4-A52B-424D-970B-B1B417B1092D}" destId="{29586768-86CE-493C-89B8-22853CCC75D0}" srcOrd="2" destOrd="0" presId="urn:microsoft.com/office/officeart/2005/8/layout/lProcess2"/>
    <dgm:cxn modelId="{F977872D-5DD1-4D9C-ABF1-1D6124EEC54F}" type="presParOf" srcId="{29586768-86CE-493C-89B8-22853CCC75D0}" destId="{9100FAFC-C7C4-4A9C-8DE6-58E63B76521A}" srcOrd="0" destOrd="0" presId="urn:microsoft.com/office/officeart/2005/8/layout/lProcess2"/>
    <dgm:cxn modelId="{A57A8DDD-65B1-4F06-AB1B-FEF5F739C15B}" type="presParOf" srcId="{9100FAFC-C7C4-4A9C-8DE6-58E63B76521A}" destId="{C7A135DF-F190-468B-9B06-EBA711E6EE03}" srcOrd="0" destOrd="0" presId="urn:microsoft.com/office/officeart/2005/8/layout/lProcess2"/>
    <dgm:cxn modelId="{BB79A51C-C665-4B5A-B13D-5B1BABCA202A}" type="presParOf" srcId="{24E3CDB5-5F10-4C85-9A18-1434E4097A9F}" destId="{8FCF1923-875E-402D-9ECC-4242EC05C6CB}" srcOrd="1" destOrd="0" presId="urn:microsoft.com/office/officeart/2005/8/layout/lProcess2"/>
    <dgm:cxn modelId="{C3786EEF-D076-4EC1-A03F-D1AFAC942297}" type="presParOf" srcId="{24E3CDB5-5F10-4C85-9A18-1434E4097A9F}" destId="{E20DD2F9-236C-4C14-B2C9-92815B1E4EFB}" srcOrd="2" destOrd="0" presId="urn:microsoft.com/office/officeart/2005/8/layout/lProcess2"/>
    <dgm:cxn modelId="{0C1E7F4A-7E16-4E94-BEBA-6FCE90BF0FE3}" type="presParOf" srcId="{E20DD2F9-236C-4C14-B2C9-92815B1E4EFB}" destId="{E0132596-89CD-494C-9EAA-E33147F408AC}" srcOrd="0" destOrd="0" presId="urn:microsoft.com/office/officeart/2005/8/layout/lProcess2"/>
    <dgm:cxn modelId="{F551C243-C301-4367-B67A-D677231F506A}" type="presParOf" srcId="{E20DD2F9-236C-4C14-B2C9-92815B1E4EFB}" destId="{4DF6F72B-B6EF-4BD1-AE6A-E8755AB3425B}" srcOrd="1" destOrd="0" presId="urn:microsoft.com/office/officeart/2005/8/layout/lProcess2"/>
    <dgm:cxn modelId="{C050F2BF-F9CD-423B-A273-5A160BFBDB04}" type="presParOf" srcId="{E20DD2F9-236C-4C14-B2C9-92815B1E4EFB}" destId="{9EF56C29-C11E-43CF-9951-568091BE66EC}" srcOrd="2" destOrd="0" presId="urn:microsoft.com/office/officeart/2005/8/layout/lProcess2"/>
    <dgm:cxn modelId="{78057459-1F29-4BB0-BA5B-A5A69A630857}" type="presParOf" srcId="{9EF56C29-C11E-43CF-9951-568091BE66EC}" destId="{34C7DF58-EC03-422A-A7E0-8CAE98F5A972}" srcOrd="0" destOrd="0" presId="urn:microsoft.com/office/officeart/2005/8/layout/lProcess2"/>
    <dgm:cxn modelId="{8AC41705-79B2-429B-A74A-C0115A59F62E}" type="presParOf" srcId="{34C7DF58-EC03-422A-A7E0-8CAE98F5A972}" destId="{E9379BE0-6366-4522-B873-B0D35B114C82}" srcOrd="0" destOrd="0" presId="urn:microsoft.com/office/officeart/2005/8/layout/lProcess2"/>
    <dgm:cxn modelId="{2E3350B6-ECEE-441A-84FE-1D54C1A00360}" type="presParOf" srcId="{34C7DF58-EC03-422A-A7E0-8CAE98F5A972}" destId="{E6BB1571-8820-4597-B440-6C9D877F8DC8}" srcOrd="1" destOrd="0" presId="urn:microsoft.com/office/officeart/2005/8/layout/lProcess2"/>
    <dgm:cxn modelId="{2FE1DCA9-6861-456E-AA19-AB0F56A45917}" type="presParOf" srcId="{34C7DF58-EC03-422A-A7E0-8CAE98F5A972}" destId="{1551333B-C704-48BE-9757-CBE779F39DE5}" srcOrd="2" destOrd="0" presId="urn:microsoft.com/office/officeart/2005/8/layout/lProcess2"/>
    <dgm:cxn modelId="{1C275F63-814D-4F07-B3C7-E75738390C07}" type="presParOf" srcId="{34C7DF58-EC03-422A-A7E0-8CAE98F5A972}" destId="{2336C1A7-441E-46A5-8250-EC24F25A4C67}" srcOrd="3" destOrd="0" presId="urn:microsoft.com/office/officeart/2005/8/layout/lProcess2"/>
    <dgm:cxn modelId="{B96763E6-A4F7-406C-B02E-1DBE172BAAD1}" type="presParOf" srcId="{34C7DF58-EC03-422A-A7E0-8CAE98F5A972}" destId="{5E58993C-EC8D-454D-8792-5F7DBBFC351B}" srcOrd="4" destOrd="0" presId="urn:microsoft.com/office/officeart/2005/8/layout/lProcess2"/>
    <dgm:cxn modelId="{7FF1DD01-DAF6-4638-B181-51D543978F8D}" type="presParOf" srcId="{34C7DF58-EC03-422A-A7E0-8CAE98F5A972}" destId="{5FCE7574-BA07-447F-9556-AB5B5522E7A2}" srcOrd="5" destOrd="0" presId="urn:microsoft.com/office/officeart/2005/8/layout/lProcess2"/>
    <dgm:cxn modelId="{46DE862A-4581-49FD-8A28-17C6C93D25B7}" type="presParOf" srcId="{34C7DF58-EC03-422A-A7E0-8CAE98F5A972}" destId="{2865C090-8D89-4E94-BC4D-ED1EEE03B1F7}" srcOrd="6" destOrd="0" presId="urn:microsoft.com/office/officeart/2005/8/layout/lProcess2"/>
    <dgm:cxn modelId="{516F331C-496D-4C16-A6E0-F85199307696}" type="presParOf" srcId="{34C7DF58-EC03-422A-A7E0-8CAE98F5A972}" destId="{784F6469-8BCA-48E7-A89F-6206A4BAEE86}" srcOrd="7" destOrd="0" presId="urn:microsoft.com/office/officeart/2005/8/layout/lProcess2"/>
    <dgm:cxn modelId="{B487CE61-EEA1-40EB-9AFA-A50916BB1226}" type="presParOf" srcId="{34C7DF58-EC03-422A-A7E0-8CAE98F5A972}" destId="{03F88B38-37E7-4B5B-96B5-614040189261}" srcOrd="8" destOrd="0" presId="urn:microsoft.com/office/officeart/2005/8/layout/lProcess2"/>
    <dgm:cxn modelId="{029AF02B-4421-4A7E-A806-68CA3FEF4333}" type="presParOf" srcId="{24E3CDB5-5F10-4C85-9A18-1434E4097A9F}" destId="{A7AD391F-8877-4848-A95B-84A90615B99F}" srcOrd="3" destOrd="0" presId="urn:microsoft.com/office/officeart/2005/8/layout/lProcess2"/>
    <dgm:cxn modelId="{20BCF2CA-3F3F-40E1-BACE-55E3A54CFDD6}" type="presParOf" srcId="{24E3CDB5-5F10-4C85-9A18-1434E4097A9F}" destId="{E0D0E87D-2D31-481F-A7B7-F755E09DC1CC}" srcOrd="4" destOrd="0" presId="urn:microsoft.com/office/officeart/2005/8/layout/lProcess2"/>
    <dgm:cxn modelId="{3F305E8C-15D2-4A6C-8746-0A34129A8F7B}" type="presParOf" srcId="{E0D0E87D-2D31-481F-A7B7-F755E09DC1CC}" destId="{6C340B27-98C2-4697-BF4B-7240D73E914E}" srcOrd="0" destOrd="0" presId="urn:microsoft.com/office/officeart/2005/8/layout/lProcess2"/>
    <dgm:cxn modelId="{4ECCF285-5150-4104-890E-7F2A5BAA85AF}" type="presParOf" srcId="{E0D0E87D-2D31-481F-A7B7-F755E09DC1CC}" destId="{1A69F1DC-CAC5-4471-968E-22749550723D}" srcOrd="1" destOrd="0" presId="urn:microsoft.com/office/officeart/2005/8/layout/lProcess2"/>
    <dgm:cxn modelId="{89E56BD0-DF9C-4C0A-80BD-64E8CD885919}" type="presParOf" srcId="{E0D0E87D-2D31-481F-A7B7-F755E09DC1CC}" destId="{CD657F03-55C2-4D9D-8892-D283718427CC}" srcOrd="2" destOrd="0" presId="urn:microsoft.com/office/officeart/2005/8/layout/lProcess2"/>
    <dgm:cxn modelId="{EA0E2DBE-9EDC-4CBB-BE07-0ECD46826520}" type="presParOf" srcId="{CD657F03-55C2-4D9D-8892-D283718427CC}" destId="{86204532-BBA6-4140-9BAB-3C61C9AF297B}" srcOrd="0" destOrd="0" presId="urn:microsoft.com/office/officeart/2005/8/layout/lProcess2"/>
    <dgm:cxn modelId="{BC167DE7-49FA-46C1-9FF4-E16E2F7DD989}" type="presParOf" srcId="{86204532-BBA6-4140-9BAB-3C61C9AF297B}" destId="{029301BA-E624-4A52-AA8C-E1527D076A62}" srcOrd="0" destOrd="0" presId="urn:microsoft.com/office/officeart/2005/8/layout/lProcess2"/>
    <dgm:cxn modelId="{B9CB62D3-799F-4422-91C5-FBBF1163D778}" type="presParOf" srcId="{86204532-BBA6-4140-9BAB-3C61C9AF297B}" destId="{C96A6BB1-193A-4DD9-97CA-72439DFF273A}" srcOrd="1" destOrd="0" presId="urn:microsoft.com/office/officeart/2005/8/layout/lProcess2"/>
    <dgm:cxn modelId="{EE446B13-2A39-4F3B-9BB5-49F164FEE20B}" type="presParOf" srcId="{86204532-BBA6-4140-9BAB-3C61C9AF297B}" destId="{B4300EAE-D8AA-4C48-A81D-1A949D8421F0}" srcOrd="2" destOrd="0" presId="urn:microsoft.com/office/officeart/2005/8/layout/lProcess2"/>
    <dgm:cxn modelId="{CD9BEFC4-DBDC-4A64-9812-19427214304E}" type="presParOf" srcId="{86204532-BBA6-4140-9BAB-3C61C9AF297B}" destId="{9BE79216-3EEC-48C8-8EE1-63F459B05BB0}" srcOrd="3" destOrd="0" presId="urn:microsoft.com/office/officeart/2005/8/layout/lProcess2"/>
    <dgm:cxn modelId="{3985D121-B408-49E5-A059-0E2D434B0632}" type="presParOf" srcId="{86204532-BBA6-4140-9BAB-3C61C9AF297B}" destId="{43CC8686-DDE6-408D-A1C3-66B15C050A2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70D01-5C46-4172-85F6-FCFE1CF21646}">
      <dsp:nvSpPr>
        <dsp:cNvPr id="0" name=""/>
        <dsp:cNvSpPr/>
      </dsp:nvSpPr>
      <dsp:spPr>
        <a:xfrm>
          <a:off x="1374" y="0"/>
          <a:ext cx="3572742" cy="25821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Key account Management</a:t>
          </a:r>
        </a:p>
      </dsp:txBody>
      <dsp:txXfrm>
        <a:off x="1374" y="0"/>
        <a:ext cx="3572742" cy="774651"/>
      </dsp:txXfrm>
    </dsp:sp>
    <dsp:sp modelId="{C7A135DF-F190-468B-9B06-EBA711E6EE03}">
      <dsp:nvSpPr>
        <dsp:cNvPr id="0" name=""/>
        <dsp:cNvSpPr/>
      </dsp:nvSpPr>
      <dsp:spPr>
        <a:xfrm>
          <a:off x="197489" y="774651"/>
          <a:ext cx="3180512" cy="16784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 dirty="0"/>
            <a:t>Key A</a:t>
          </a:r>
          <a:r>
            <a:rPr lang="en-GB" sz="1400" kern="1200" noProof="0" dirty="0" err="1"/>
            <a:t>ccount</a:t>
          </a:r>
          <a:r>
            <a:rPr lang="nb-NO" sz="1400" kern="1200" dirty="0"/>
            <a:t> Manager </a:t>
          </a:r>
          <a:endParaRPr lang="en-GB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 </a:t>
          </a:r>
          <a:r>
            <a:rPr lang="en-GB" sz="1400" kern="1200" noProof="0" dirty="0"/>
            <a:t>Innovation</a:t>
          </a:r>
          <a:r>
            <a:rPr lang="nb-NO" sz="1400" kern="1200" dirty="0"/>
            <a:t> Health </a:t>
          </a:r>
          <a:r>
            <a:rPr lang="en-GB" sz="1400" kern="1200" noProof="0" dirty="0"/>
            <a:t>Check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noProof="0" dirty="0"/>
            <a:t>Service package design, follow-up </a:t>
          </a:r>
        </a:p>
      </dsp:txBody>
      <dsp:txXfrm>
        <a:off x="246648" y="823810"/>
        <a:ext cx="3082194" cy="1580093"/>
      </dsp:txXfrm>
    </dsp:sp>
    <dsp:sp modelId="{E0132596-89CD-494C-9EAA-E33147F408AC}">
      <dsp:nvSpPr>
        <dsp:cNvPr id="0" name=""/>
        <dsp:cNvSpPr/>
      </dsp:nvSpPr>
      <dsp:spPr>
        <a:xfrm>
          <a:off x="3842071" y="0"/>
          <a:ext cx="3572742" cy="25821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Business Development and Customers Workshops </a:t>
          </a:r>
        </a:p>
      </dsp:txBody>
      <dsp:txXfrm>
        <a:off x="3842071" y="0"/>
        <a:ext cx="3572742" cy="774651"/>
      </dsp:txXfrm>
    </dsp:sp>
    <dsp:sp modelId="{E9379BE0-6366-4522-B873-B0D35B114C82}">
      <dsp:nvSpPr>
        <dsp:cNvPr id="0" name=""/>
        <dsp:cNvSpPr/>
      </dsp:nvSpPr>
      <dsp:spPr>
        <a:xfrm>
          <a:off x="4199346" y="775140"/>
          <a:ext cx="2858193" cy="29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Product development road mapping </a:t>
          </a:r>
        </a:p>
      </dsp:txBody>
      <dsp:txXfrm>
        <a:off x="4208095" y="783889"/>
        <a:ext cx="2840695" cy="281223"/>
      </dsp:txXfrm>
    </dsp:sp>
    <dsp:sp modelId="{1551333B-C704-48BE-9757-CBE779F39DE5}">
      <dsp:nvSpPr>
        <dsp:cNvPr id="0" name=""/>
        <dsp:cNvSpPr/>
      </dsp:nvSpPr>
      <dsp:spPr>
        <a:xfrm>
          <a:off x="4199346" y="1119818"/>
          <a:ext cx="2858193" cy="29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 Product Market fit </a:t>
          </a:r>
        </a:p>
      </dsp:txBody>
      <dsp:txXfrm>
        <a:off x="4208095" y="1128567"/>
        <a:ext cx="2840695" cy="281223"/>
      </dsp:txXfrm>
    </dsp:sp>
    <dsp:sp modelId="{5E58993C-EC8D-454D-8792-5F7DBBFC351B}">
      <dsp:nvSpPr>
        <dsp:cNvPr id="0" name=""/>
        <dsp:cNvSpPr/>
      </dsp:nvSpPr>
      <dsp:spPr>
        <a:xfrm>
          <a:off x="4199346" y="1464496"/>
          <a:ext cx="2858193" cy="29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Go to Market strategy </a:t>
          </a:r>
        </a:p>
      </dsp:txBody>
      <dsp:txXfrm>
        <a:off x="4208095" y="1473245"/>
        <a:ext cx="2840695" cy="281223"/>
      </dsp:txXfrm>
    </dsp:sp>
    <dsp:sp modelId="{2865C090-8D89-4E94-BC4D-ED1EEE03B1F7}">
      <dsp:nvSpPr>
        <dsp:cNvPr id="0" name=""/>
        <dsp:cNvSpPr/>
      </dsp:nvSpPr>
      <dsp:spPr>
        <a:xfrm>
          <a:off x="4199346" y="1809175"/>
          <a:ext cx="2858193" cy="29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Reimbursement strategy </a:t>
          </a:r>
        </a:p>
      </dsp:txBody>
      <dsp:txXfrm>
        <a:off x="4208095" y="1817924"/>
        <a:ext cx="2840695" cy="281223"/>
      </dsp:txXfrm>
    </dsp:sp>
    <dsp:sp modelId="{03F88B38-37E7-4B5B-96B5-614040189261}">
      <dsp:nvSpPr>
        <dsp:cNvPr id="0" name=""/>
        <dsp:cNvSpPr/>
      </dsp:nvSpPr>
      <dsp:spPr>
        <a:xfrm>
          <a:off x="4199346" y="2153853"/>
          <a:ext cx="2858193" cy="2987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noProof="0" dirty="0">
              <a:solidFill>
                <a:srgbClr val="2C2A29">
                  <a:hueOff val="0"/>
                  <a:satOff val="0"/>
                  <a:lumOff val="0"/>
                  <a:alphaOff val="0"/>
                </a:srgbClr>
              </a:solidFill>
              <a:latin typeface="ConduitITCStd Medium"/>
              <a:ea typeface="+mn-ea"/>
              <a:cs typeface="+mn-cs"/>
            </a:rPr>
            <a:t>- Regulatory roadmap</a:t>
          </a:r>
        </a:p>
      </dsp:txBody>
      <dsp:txXfrm>
        <a:off x="4208095" y="2162602"/>
        <a:ext cx="2840695" cy="281223"/>
      </dsp:txXfrm>
    </dsp:sp>
    <dsp:sp modelId="{6C340B27-98C2-4697-BF4B-7240D73E914E}">
      <dsp:nvSpPr>
        <dsp:cNvPr id="0" name=""/>
        <dsp:cNvSpPr/>
      </dsp:nvSpPr>
      <dsp:spPr>
        <a:xfrm>
          <a:off x="7682769" y="0"/>
          <a:ext cx="3572742" cy="25821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0" kern="1200" dirty="0"/>
            <a:t>Financial Support Beyond</a:t>
          </a:r>
        </a:p>
      </dsp:txBody>
      <dsp:txXfrm>
        <a:off x="7682769" y="0"/>
        <a:ext cx="3572742" cy="774651"/>
      </dsp:txXfrm>
    </dsp:sp>
    <dsp:sp modelId="{029301BA-E624-4A52-AA8C-E1527D076A62}">
      <dsp:nvSpPr>
        <dsp:cNvPr id="0" name=""/>
        <dsp:cNvSpPr/>
      </dsp:nvSpPr>
      <dsp:spPr>
        <a:xfrm>
          <a:off x="8040043" y="774872"/>
          <a:ext cx="2858193" cy="507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Public – Regional, National and EU </a:t>
          </a:r>
        </a:p>
      </dsp:txBody>
      <dsp:txXfrm>
        <a:off x="8054901" y="789730"/>
        <a:ext cx="2828477" cy="477577"/>
      </dsp:txXfrm>
    </dsp:sp>
    <dsp:sp modelId="{B4300EAE-D8AA-4C48-A81D-1A949D8421F0}">
      <dsp:nvSpPr>
        <dsp:cNvPr id="0" name=""/>
        <dsp:cNvSpPr/>
      </dsp:nvSpPr>
      <dsp:spPr>
        <a:xfrm>
          <a:off x="8040043" y="1360210"/>
          <a:ext cx="2858193" cy="507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Private – Business angels / Venture Capitals </a:t>
          </a:r>
        </a:p>
      </dsp:txBody>
      <dsp:txXfrm>
        <a:off x="8054901" y="1375068"/>
        <a:ext cx="2828477" cy="477577"/>
      </dsp:txXfrm>
    </dsp:sp>
    <dsp:sp modelId="{43CC8686-DDE6-408D-A1C3-66B15C050A23}">
      <dsp:nvSpPr>
        <dsp:cNvPr id="0" name=""/>
        <dsp:cNvSpPr/>
      </dsp:nvSpPr>
      <dsp:spPr>
        <a:xfrm>
          <a:off x="8096750" y="1954173"/>
          <a:ext cx="2858193" cy="5072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Pitch training </a:t>
          </a:r>
        </a:p>
      </dsp:txBody>
      <dsp:txXfrm>
        <a:off x="8111608" y="1969031"/>
        <a:ext cx="2828477" cy="47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ACA45-39DF-FF43-BFC4-F41491E01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7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EEB25-314A-FB4B-80B6-2B7A024C4D24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F1677-966D-934A-A9E0-3B4D745357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7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FCAA-3DF2-4F10-826D-EEA32AD09CF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643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80">
              <a:spcBef>
                <a:spcPct val="0"/>
              </a:spcBef>
              <a:defRPr/>
            </a:pPr>
            <a:r>
              <a:rPr lang="nb-NO" sz="1400" dirty="0"/>
              <a:t>Et europeisk </a:t>
            </a:r>
            <a:r>
              <a:rPr lang="nb-NO" sz="1400" dirty="0" err="1"/>
              <a:t>akselleratorprogram</a:t>
            </a:r>
            <a:endParaRPr lang="nb-NO" sz="1400" dirty="0"/>
          </a:p>
          <a:p>
            <a:pPr eaLnBrk="1" hangingPunct="1">
              <a:spcBef>
                <a:spcPct val="0"/>
              </a:spcBef>
              <a:defRPr/>
            </a:pPr>
            <a:endParaRPr lang="nb-NO" altLang="nb-NO" sz="1400" dirty="0"/>
          </a:p>
          <a:p>
            <a:pPr eaLnBrk="1" hangingPunct="1">
              <a:spcBef>
                <a:spcPct val="0"/>
              </a:spcBef>
              <a:defRPr/>
            </a:pPr>
            <a:r>
              <a:rPr lang="nb-NO" altLang="nb-NO" sz="1400" dirty="0"/>
              <a:t>Fase 1: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Behov for å </a:t>
            </a:r>
            <a:r>
              <a:rPr lang="nb-NO" sz="1400" b="1" dirty="0"/>
              <a:t>avklare realismen i forretningskonseptet</a:t>
            </a:r>
            <a:r>
              <a:rPr lang="nb-NO" sz="1400" dirty="0"/>
              <a:t>: Fins det et </a:t>
            </a:r>
            <a:r>
              <a:rPr lang="nb-NO" sz="1400" b="1" dirty="0"/>
              <a:t>reelt kundebehov i markedet</a:t>
            </a:r>
            <a:r>
              <a:rPr lang="nb-NO" sz="1400" dirty="0"/>
              <a:t>? Dekker løsningen dette behovet på en tilfredsstillende måte? Er kundene villige til å betale for løsningen? Er ressursene som trengs for å utvikle og kommersialisere løsningen tilgjengelige?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Risikovurdering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Finne partnere for å styrke ideen</a:t>
            </a:r>
          </a:p>
          <a:p>
            <a:pPr>
              <a:defRPr/>
            </a:pPr>
            <a:endParaRPr lang="nb-NO" sz="1400" dirty="0"/>
          </a:p>
          <a:p>
            <a:pPr>
              <a:defRPr/>
            </a:pPr>
            <a:r>
              <a:rPr lang="nb-NO" sz="1400" dirty="0"/>
              <a:t>LEVERANSE: Mulighetsstudie/1st draft til Business plan</a:t>
            </a:r>
          </a:p>
          <a:p>
            <a:pPr>
              <a:defRPr/>
            </a:pPr>
            <a:endParaRPr lang="nb-NO" sz="1400" dirty="0"/>
          </a:p>
          <a:p>
            <a:pPr>
              <a:defRPr/>
            </a:pPr>
            <a:r>
              <a:rPr lang="nb-NO" sz="1400" dirty="0"/>
              <a:t>FASE 1 - Størrelsen på prosjekter og utbetalinger </a:t>
            </a:r>
          </a:p>
          <a:p>
            <a:pPr>
              <a:defRPr/>
            </a:pPr>
            <a:endParaRPr lang="nb-NO" sz="1400" dirty="0"/>
          </a:p>
          <a:p>
            <a:r>
              <a:rPr lang="nb-NO" sz="1400" b="1" dirty="0"/>
              <a:t>Fase 1</a:t>
            </a:r>
            <a:r>
              <a:rPr lang="nb-NO" sz="1400" dirty="0"/>
              <a:t>: Lump sum på 50 000 euro (70 % av pre-definert budsjett)  Total:  </a:t>
            </a:r>
            <a:r>
              <a:rPr lang="nb-NO" sz="1400" dirty="0" err="1"/>
              <a:t>circa</a:t>
            </a:r>
            <a:r>
              <a:rPr lang="nb-NO" sz="1400" dirty="0"/>
              <a:t> 71.000 €</a:t>
            </a:r>
          </a:p>
          <a:p>
            <a:r>
              <a:rPr lang="nb-NO" sz="1400" dirty="0"/>
              <a:t>Per </a:t>
            </a:r>
            <a:r>
              <a:rPr lang="nb-NO" sz="1400" dirty="0" err="1"/>
              <a:t>consortium</a:t>
            </a:r>
            <a:r>
              <a:rPr lang="nb-NO" sz="1400" dirty="0"/>
              <a:t> hvis flere deltakere</a:t>
            </a:r>
          </a:p>
          <a:p>
            <a:r>
              <a:rPr lang="nb-NO" sz="1400" dirty="0"/>
              <a:t>Forhåndsutbetaling av 40 %</a:t>
            </a:r>
          </a:p>
          <a:p>
            <a:r>
              <a:rPr lang="nb-NO" sz="1400" dirty="0"/>
              <a:t>Ingen detaljert oppstilling av kostnader (enkelt standardskjema)</a:t>
            </a:r>
          </a:p>
          <a:p>
            <a:r>
              <a:rPr lang="nb-NO" sz="1400" dirty="0"/>
              <a:t>Vise samsvar mellom aktiviteter og støttebeløp</a:t>
            </a:r>
          </a:p>
          <a:p>
            <a:pPr>
              <a:defRPr/>
            </a:pPr>
            <a:endParaRPr lang="nb-NO" sz="1400" dirty="0"/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endParaRPr lang="nb-NO" sz="1400" dirty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nb-NO" sz="1400" dirty="0"/>
              <a:t>Fase 2: </a:t>
            </a:r>
            <a:r>
              <a:rPr lang="nb-NO" sz="1400" b="1" dirty="0"/>
              <a:t>Innovasjonsprosjekt</a:t>
            </a:r>
            <a:endParaRPr lang="nb-NO" sz="1400" dirty="0"/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Demonstrasjon og testing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Produkt-/tjenesteutvikling (herunder designprosjekter og/eller samarbeid med pilotkunder)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Markedstesting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Bygge prototype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r>
              <a:rPr lang="nb-NO" sz="1400" dirty="0"/>
              <a:t>Produkt validering</a:t>
            </a:r>
          </a:p>
          <a:p>
            <a:pPr marL="164966" indent="-164966">
              <a:buFont typeface="Arial" panose="020B0604020202020204" pitchFamily="34" charset="0"/>
              <a:buChar char="•"/>
              <a:defRPr/>
            </a:pPr>
            <a:endParaRPr lang="nb-NO" sz="1400" dirty="0"/>
          </a:p>
          <a:p>
            <a:pPr>
              <a:defRPr/>
            </a:pPr>
            <a:r>
              <a:rPr lang="nb-NO" sz="1400" dirty="0"/>
              <a:t>LEVERANSE: Product klar til kommersialisering og en Business Plan.</a:t>
            </a:r>
          </a:p>
          <a:p>
            <a:endParaRPr lang="nb-NO" sz="1400" dirty="0"/>
          </a:p>
          <a:p>
            <a:r>
              <a:rPr lang="nb-NO" sz="1400" b="1" dirty="0"/>
              <a:t>Fase 2</a:t>
            </a:r>
            <a:r>
              <a:rPr lang="nb-NO" sz="1400" dirty="0"/>
              <a:t>: Ingen nedre grense, men antydet prosjekter i størrelsesorden 500.000 euro og 2,5 mill. euro</a:t>
            </a:r>
          </a:p>
          <a:p>
            <a:pPr marL="342774" indent="-342774">
              <a:buFontTx/>
              <a:buChar char="-"/>
            </a:pPr>
            <a:r>
              <a:rPr lang="nb-NO" sz="1400" dirty="0"/>
              <a:t>Generelle finansielle regler gjelder</a:t>
            </a:r>
          </a:p>
          <a:p>
            <a:pPr marL="342774" indent="-342774">
              <a:buFontTx/>
              <a:buChar char="-"/>
            </a:pPr>
            <a:r>
              <a:rPr lang="nb-NO" sz="1400" dirty="0"/>
              <a:t>Ingen standard forhåndsutbetaling, forhandles (snitt 33%) </a:t>
            </a:r>
          </a:p>
          <a:p>
            <a:pPr marL="342774" indent="-342774">
              <a:buFontTx/>
              <a:buChar char="-"/>
            </a:pPr>
            <a:r>
              <a:rPr lang="nb-NO" sz="1400" dirty="0"/>
              <a:t>Interimutbetalinger</a:t>
            </a:r>
          </a:p>
          <a:p>
            <a:pPr>
              <a:defRPr/>
            </a:pPr>
            <a:endParaRPr lang="nb-NO" altLang="nb-NO" sz="1400" dirty="0"/>
          </a:p>
          <a:p>
            <a:pPr>
              <a:defRPr/>
            </a:pPr>
            <a:r>
              <a:rPr lang="en-US" altLang="nb-NO" sz="1400" dirty="0" err="1"/>
              <a:t>Fasene</a:t>
            </a:r>
            <a:r>
              <a:rPr lang="en-US" altLang="nb-NO" sz="1400" dirty="0"/>
              <a:t> </a:t>
            </a:r>
            <a:r>
              <a:rPr lang="en-US" altLang="nb-NO" sz="1400" dirty="0" err="1"/>
              <a:t>ses</a:t>
            </a:r>
            <a:r>
              <a:rPr lang="en-US" altLang="nb-NO" sz="1400" dirty="0"/>
              <a:t> </a:t>
            </a:r>
            <a:r>
              <a:rPr lang="en-US" altLang="nb-NO" sz="1400" dirty="0" err="1"/>
              <a:t>i</a:t>
            </a:r>
            <a:r>
              <a:rPr lang="en-US" altLang="nb-NO" sz="1400" dirty="0"/>
              <a:t> </a:t>
            </a:r>
            <a:r>
              <a:rPr lang="en-US" altLang="nb-NO" sz="1400" dirty="0" err="1"/>
              <a:t>sammenheng</a:t>
            </a:r>
            <a:r>
              <a:rPr lang="en-US" altLang="nb-NO" sz="1400" dirty="0"/>
              <a:t>, men </a:t>
            </a:r>
            <a:r>
              <a:rPr lang="en-US" altLang="nb-NO" sz="1400" dirty="0" err="1"/>
              <a:t>kan</a:t>
            </a:r>
            <a:r>
              <a:rPr lang="en-US" altLang="nb-NO" sz="1400" dirty="0"/>
              <a:t> </a:t>
            </a:r>
            <a:r>
              <a:rPr lang="en-US" altLang="nb-NO" sz="1400" dirty="0" err="1"/>
              <a:t>også</a:t>
            </a:r>
            <a:r>
              <a:rPr lang="en-US" altLang="nb-NO" sz="1400" dirty="0"/>
              <a:t> </a:t>
            </a:r>
            <a:r>
              <a:rPr lang="en-US" altLang="nb-NO" sz="1400" dirty="0" err="1"/>
              <a:t>vurderes</a:t>
            </a:r>
            <a:r>
              <a:rPr lang="en-US" altLang="nb-NO" sz="1400" dirty="0"/>
              <a:t> </a:t>
            </a:r>
            <a:r>
              <a:rPr lang="en-US" altLang="nb-NO" sz="1400" dirty="0" err="1"/>
              <a:t>uavhengig</a:t>
            </a:r>
            <a:r>
              <a:rPr lang="en-US" altLang="nb-NO" sz="1400" dirty="0"/>
              <a:t>. </a:t>
            </a:r>
            <a:r>
              <a:rPr lang="nb-NO" altLang="nb-NO" sz="1400" dirty="0"/>
              <a:t>Det er mulig å søke seg inn i fase 2, men man er sterkt oppfordret til å søke seg inn i fase 1</a:t>
            </a:r>
          </a:p>
          <a:p>
            <a:pPr>
              <a:defRPr/>
            </a:pPr>
            <a:endParaRPr lang="en-US" altLang="nb-NO" sz="1400" dirty="0"/>
          </a:p>
          <a:p>
            <a:pPr>
              <a:defRPr/>
            </a:pPr>
            <a:r>
              <a:rPr lang="en-US" altLang="nb-NO" sz="1400" dirty="0" err="1"/>
              <a:t>Etter</a:t>
            </a:r>
            <a:r>
              <a:rPr lang="en-US" altLang="nb-NO" sz="1400" dirty="0"/>
              <a:t> </a:t>
            </a:r>
            <a:r>
              <a:rPr lang="en-US" altLang="nb-NO" sz="1400" dirty="0" err="1"/>
              <a:t>fase</a:t>
            </a:r>
            <a:r>
              <a:rPr lang="en-US" altLang="nb-NO" sz="1400" dirty="0"/>
              <a:t> 2 </a:t>
            </a:r>
            <a:r>
              <a:rPr lang="en-US" altLang="nb-NO" sz="1400" dirty="0" err="1"/>
              <a:t>forventes</a:t>
            </a:r>
            <a:r>
              <a:rPr lang="en-US" altLang="nb-NO" sz="1400" dirty="0"/>
              <a:t> at </a:t>
            </a:r>
            <a:r>
              <a:rPr lang="en-US" altLang="nb-NO" sz="1400" dirty="0" err="1"/>
              <a:t>produkte</a:t>
            </a:r>
            <a:r>
              <a:rPr lang="en-US" altLang="nb-NO" sz="1400" dirty="0"/>
              <a:t> </a:t>
            </a:r>
            <a:r>
              <a:rPr lang="en-US" altLang="nb-NO" sz="1400" dirty="0" err="1"/>
              <a:t>er</a:t>
            </a:r>
            <a:r>
              <a:rPr lang="en-US" altLang="nb-NO" sz="1400" dirty="0"/>
              <a:t> </a:t>
            </a:r>
            <a:r>
              <a:rPr lang="en-US" altLang="nb-NO" sz="1400" dirty="0" err="1"/>
              <a:t>klar</a:t>
            </a:r>
            <a:r>
              <a:rPr lang="en-US" altLang="nb-NO" sz="1400" dirty="0"/>
              <a:t> for å </a:t>
            </a:r>
            <a:r>
              <a:rPr lang="en-US" altLang="nb-NO" sz="1400" dirty="0" err="1"/>
              <a:t>kommersialiseres</a:t>
            </a:r>
            <a:r>
              <a:rPr lang="en-US" altLang="nb-NO" sz="1400" dirty="0"/>
              <a:t>, </a:t>
            </a:r>
            <a:r>
              <a:rPr lang="en-US" altLang="nb-NO" sz="1400" dirty="0" err="1"/>
              <a:t>første</a:t>
            </a:r>
            <a:r>
              <a:rPr lang="en-US" altLang="nb-NO" sz="1400" dirty="0"/>
              <a:t> </a:t>
            </a:r>
            <a:r>
              <a:rPr lang="en-US" altLang="nb-NO" sz="1400" dirty="0" err="1"/>
              <a:t>kundene</a:t>
            </a:r>
            <a:r>
              <a:rPr lang="en-US" altLang="nb-NO" sz="1400" dirty="0"/>
              <a:t> </a:t>
            </a:r>
            <a:r>
              <a:rPr lang="en-US" altLang="nb-NO" sz="1400" dirty="0" err="1"/>
              <a:t>er</a:t>
            </a:r>
            <a:r>
              <a:rPr lang="en-US" altLang="nb-NO" sz="1400" dirty="0"/>
              <a:t> </a:t>
            </a:r>
            <a:r>
              <a:rPr lang="en-US" altLang="nb-NO" sz="1400" dirty="0" err="1"/>
              <a:t>på</a:t>
            </a:r>
            <a:r>
              <a:rPr lang="en-US" altLang="nb-NO" sz="1400" dirty="0"/>
              <a:t> </a:t>
            </a:r>
            <a:r>
              <a:rPr lang="en-US" altLang="nb-NO" sz="1400" dirty="0" err="1"/>
              <a:t>plass</a:t>
            </a:r>
            <a:r>
              <a:rPr lang="en-US" altLang="nb-NO" sz="1400" dirty="0"/>
              <a:t> </a:t>
            </a:r>
            <a:r>
              <a:rPr lang="en-US" altLang="nb-NO" sz="1400" dirty="0" err="1"/>
              <a:t>og</a:t>
            </a:r>
            <a:r>
              <a:rPr lang="en-US" altLang="nb-NO" sz="1400" dirty="0"/>
              <a:t> </a:t>
            </a:r>
            <a:r>
              <a:rPr lang="en-US" altLang="nb-NO" sz="1400" dirty="0" err="1"/>
              <a:t>selskapet</a:t>
            </a:r>
            <a:r>
              <a:rPr lang="en-US" altLang="nb-NO" sz="1400" dirty="0"/>
              <a:t> </a:t>
            </a:r>
            <a:r>
              <a:rPr lang="en-US" altLang="nb-NO" sz="1400" dirty="0" err="1"/>
              <a:t>har</a:t>
            </a:r>
            <a:r>
              <a:rPr lang="en-US" altLang="nb-NO" sz="1400" dirty="0"/>
              <a:t> </a:t>
            </a:r>
            <a:r>
              <a:rPr lang="en-US" altLang="nb-NO" sz="1400" dirty="0" err="1"/>
              <a:t>tilgagn</a:t>
            </a:r>
            <a:r>
              <a:rPr lang="en-US" altLang="nb-NO" sz="1400" dirty="0"/>
              <a:t> </a:t>
            </a:r>
            <a:r>
              <a:rPr lang="en-US" altLang="nb-NO" sz="1400" dirty="0" err="1"/>
              <a:t>til</a:t>
            </a:r>
            <a:r>
              <a:rPr lang="en-US" altLang="nb-NO" sz="1400" dirty="0"/>
              <a:t> </a:t>
            </a:r>
            <a:r>
              <a:rPr lang="en-US" altLang="nb-NO" sz="1400" dirty="0" err="1"/>
              <a:t>risiko</a:t>
            </a:r>
            <a:r>
              <a:rPr lang="en-US" altLang="nb-NO" sz="1400" dirty="0"/>
              <a:t> </a:t>
            </a:r>
            <a:r>
              <a:rPr lang="en-US" altLang="nb-NO" sz="1400" dirty="0" err="1"/>
              <a:t>kapital</a:t>
            </a:r>
            <a:r>
              <a:rPr lang="en-US" altLang="nb-NO" sz="1400" dirty="0"/>
              <a:t>.</a:t>
            </a:r>
          </a:p>
          <a:p>
            <a:pPr>
              <a:defRPr/>
            </a:pPr>
            <a:endParaRPr lang="en-US" altLang="nb-NO" sz="1400" dirty="0"/>
          </a:p>
          <a:p>
            <a:endParaRPr lang="nb-NO" sz="1400" dirty="0"/>
          </a:p>
          <a:p>
            <a:pPr defTabSz="909991">
              <a:defRPr/>
            </a:pPr>
            <a:r>
              <a:rPr lang="nb-NO" sz="1400" dirty="0"/>
              <a:t>Med fjerning av tematiske utlysninger vil det være enda viktigere å presentere et godt business case for å nå frem.</a:t>
            </a:r>
          </a:p>
          <a:p>
            <a:pPr defTabSz="909991">
              <a:defRPr/>
            </a:pPr>
            <a:endParaRPr lang="nb-NO" sz="1400" dirty="0"/>
          </a:p>
          <a:p>
            <a:pPr defTabSz="909991">
              <a:defRPr/>
            </a:pPr>
            <a:r>
              <a:rPr lang="nb-NO" sz="1400" dirty="0"/>
              <a:t>Terskel: 13 poenger.</a:t>
            </a:r>
          </a:p>
          <a:p>
            <a:pPr defTabSz="909991">
              <a:defRPr/>
            </a:pPr>
            <a:endParaRPr lang="nb-NO" sz="1400" dirty="0"/>
          </a:p>
          <a:p>
            <a:pPr defTabSz="909991">
              <a:defRPr/>
            </a:pPr>
            <a:r>
              <a:rPr lang="nb-NO" sz="1400" dirty="0"/>
              <a:t>Innovasjon Norge offers </a:t>
            </a:r>
            <a:r>
              <a:rPr lang="nb-NO" sz="1400" dirty="0" err="1"/>
              <a:t>SoE</a:t>
            </a:r>
            <a:r>
              <a:rPr lang="nb-NO" sz="1400" dirty="0"/>
              <a:t> finansiering</a:t>
            </a:r>
          </a:p>
          <a:p>
            <a:pPr defTabSz="909991">
              <a:defRPr/>
            </a:pPr>
            <a:endParaRPr lang="nb-NO" sz="1400" dirty="0"/>
          </a:p>
          <a:p>
            <a:pPr marL="224038" indent="-224038">
              <a:buAutoNum type="arabicPeriod"/>
            </a:pPr>
            <a:r>
              <a:rPr lang="nb-NO" sz="1400" dirty="0"/>
              <a:t>Seal </a:t>
            </a:r>
            <a:r>
              <a:rPr lang="nb-NO" sz="1400" dirty="0" err="1"/>
              <a:t>of</a:t>
            </a:r>
            <a:r>
              <a:rPr lang="nb-NO" sz="1400" dirty="0"/>
              <a:t> </a:t>
            </a:r>
            <a:r>
              <a:rPr lang="nb-NO" sz="1400" dirty="0" err="1"/>
              <a:t>Excellence</a:t>
            </a:r>
            <a:r>
              <a:rPr lang="nb-NO" sz="1400" dirty="0"/>
              <a:t> fra Kommisjonen: Et dokument</a:t>
            </a:r>
          </a:p>
          <a:p>
            <a:pPr marL="224038" indent="-224038">
              <a:buAutoNum type="arabicPeriod"/>
            </a:pPr>
            <a:r>
              <a:rPr lang="nb-NO" sz="1400" dirty="0"/>
              <a:t>Seal </a:t>
            </a:r>
            <a:r>
              <a:rPr lang="nb-NO" sz="1400" dirty="0" err="1"/>
              <a:t>of</a:t>
            </a:r>
            <a:r>
              <a:rPr lang="nb-NO" sz="1400" baseline="0" dirty="0"/>
              <a:t> </a:t>
            </a:r>
            <a:r>
              <a:rPr lang="nb-NO" sz="1400" baseline="0" dirty="0" err="1"/>
              <a:t>Excellence</a:t>
            </a:r>
            <a:r>
              <a:rPr lang="nb-NO" sz="1400" baseline="0" dirty="0"/>
              <a:t> fra Innovasjon Norge: </a:t>
            </a:r>
            <a:r>
              <a:rPr lang="nb-NO" sz="1400" dirty="0"/>
              <a:t>Nasjonal støtte til de fase-1 prosjekter som kommer over terskelverdi (13 p), men som ikke oppnår EU støtte </a:t>
            </a:r>
            <a:r>
              <a:rPr lang="nb-NO" sz="1400" dirty="0" err="1"/>
              <a:t>pga</a:t>
            </a:r>
            <a:r>
              <a:rPr lang="nb-NO" sz="1400" dirty="0"/>
              <a:t> for stor konkurrensen om EU-potten</a:t>
            </a:r>
          </a:p>
          <a:p>
            <a:pPr marL="224038" indent="-224038">
              <a:buAutoNum type="arabicPeriod"/>
            </a:pPr>
            <a:endParaRPr lang="nb-NO" sz="1400" dirty="0"/>
          </a:p>
          <a:p>
            <a:r>
              <a:rPr lang="nb-NO" sz="1400" dirty="0"/>
              <a:t>Dette gjør Innovasjon Norge for å stimulere selskaper å gjennomføre prosjektet og søke videre til fase 2.</a:t>
            </a:r>
          </a:p>
          <a:p>
            <a:pPr defTabSz="909991">
              <a:defRPr/>
            </a:pPr>
            <a:endParaRPr lang="nb-NO" sz="1400" dirty="0"/>
          </a:p>
          <a:p>
            <a:endParaRPr lang="nb-NO" sz="1400" dirty="0"/>
          </a:p>
          <a:p>
            <a:r>
              <a:rPr lang="nb-NO" sz="1400" dirty="0"/>
              <a:t>Endringer i søknadsprosessen for fase 2.</a:t>
            </a:r>
          </a:p>
          <a:p>
            <a:r>
              <a:rPr lang="nb-NO" sz="1400" dirty="0"/>
              <a:t>Søknader med god score inviteres til Brussel for </a:t>
            </a:r>
            <a:r>
              <a:rPr lang="nb-NO" sz="1400" dirty="0" err="1"/>
              <a:t>pitching</a:t>
            </a:r>
            <a:r>
              <a:rPr lang="nb-NO" sz="1400" dirty="0"/>
              <a:t> og intervju med investorer</a:t>
            </a:r>
          </a:p>
          <a:p>
            <a:r>
              <a:rPr lang="nb-NO" sz="1400" dirty="0"/>
              <a:t>High </a:t>
            </a:r>
            <a:r>
              <a:rPr lang="nb-NO" sz="1400" dirty="0" err="1"/>
              <a:t>level</a:t>
            </a:r>
            <a:r>
              <a:rPr lang="nb-NO" sz="1400" dirty="0"/>
              <a:t> panel (5 deltakere, 6 panel i alt)</a:t>
            </a:r>
          </a:p>
          <a:p>
            <a:r>
              <a:rPr lang="nb-NO" sz="1400" dirty="0"/>
              <a:t>Gir enten tommel opp eller tommel ned etter </a:t>
            </a:r>
            <a:r>
              <a:rPr lang="nb-NO" sz="1400" dirty="0" err="1"/>
              <a:t>pitching</a:t>
            </a:r>
            <a:endParaRPr lang="nb-NO" sz="1400" dirty="0"/>
          </a:p>
          <a:p>
            <a:endParaRPr lang="nb-NO" sz="1400" dirty="0"/>
          </a:p>
          <a:p>
            <a:pPr defTabSz="909991">
              <a:defRPr/>
            </a:pPr>
            <a:r>
              <a:rPr lang="en-US" sz="1400" dirty="0">
                <a:cs typeface="Calibri Light" panose="020F0302020204030204" pitchFamily="34" charset="0"/>
              </a:rPr>
              <a:t>10 min pitch, 20 min Q&amp;A</a:t>
            </a:r>
          </a:p>
          <a:p>
            <a:endParaRPr lang="nb-NO" sz="1400" dirty="0"/>
          </a:p>
          <a:p>
            <a:pPr defTabSz="909991">
              <a:defRPr/>
            </a:pPr>
            <a:r>
              <a:rPr lang="nb-NO" sz="1400" dirty="0"/>
              <a:t>IN kommer til å tilby </a:t>
            </a:r>
            <a:r>
              <a:rPr lang="nb-NO" sz="1400" dirty="0" err="1"/>
              <a:t>pitchetrening</a:t>
            </a:r>
            <a:endParaRPr lang="nb-NO" sz="1400" dirty="0"/>
          </a:p>
          <a:p>
            <a:r>
              <a:rPr lang="nb-NO" sz="1400" dirty="0"/>
              <a:t>Større budsjett</a:t>
            </a:r>
          </a:p>
          <a:p>
            <a:r>
              <a:rPr lang="nb-NO" sz="1400" dirty="0"/>
              <a:t>Flere får sjansen til å komme til Brussel</a:t>
            </a:r>
          </a:p>
          <a:p>
            <a:r>
              <a:rPr lang="nb-NO" sz="1400" dirty="0"/>
              <a:t>120 inviteres ned (dobbelt så mange som det er finansiering til)</a:t>
            </a:r>
          </a:p>
          <a:p>
            <a:r>
              <a:rPr lang="nb-NO" sz="1400" dirty="0"/>
              <a:t>Må fortsatt ha en god søknad, trolig over 13 for å bli invitert</a:t>
            </a:r>
          </a:p>
          <a:p>
            <a:r>
              <a:rPr lang="nb-NO" sz="1400" dirty="0"/>
              <a:t>Hvis man ikke får finansiering etter </a:t>
            </a:r>
            <a:r>
              <a:rPr lang="nb-NO" sz="1400" dirty="0" err="1"/>
              <a:t>pitch</a:t>
            </a:r>
            <a:r>
              <a:rPr lang="nb-NO" sz="1400" dirty="0"/>
              <a:t> har man likevel fått presentert seg for et (</a:t>
            </a:r>
            <a:r>
              <a:rPr lang="nb-NO" sz="1400" dirty="0" err="1"/>
              <a:t>high</a:t>
            </a:r>
            <a:r>
              <a:rPr lang="nb-NO" sz="1400" dirty="0"/>
              <a:t> </a:t>
            </a:r>
            <a:r>
              <a:rPr lang="nb-NO" sz="1400" dirty="0" err="1"/>
              <a:t>level</a:t>
            </a:r>
            <a:r>
              <a:rPr lang="nb-NO" sz="1400" dirty="0"/>
              <a:t>) nettverk og potensielle kunder/investorer etter runden i Brussel</a:t>
            </a:r>
          </a:p>
          <a:p>
            <a:endParaRPr lang="nb-NO" sz="1400" dirty="0"/>
          </a:p>
          <a:p>
            <a:r>
              <a:rPr lang="nb-NO" sz="1400" dirty="0"/>
              <a:t>Frister : 4 per år</a:t>
            </a:r>
          </a:p>
          <a:p>
            <a:endParaRPr lang="nb-NO" sz="1400" dirty="0"/>
          </a:p>
          <a:p>
            <a:endParaRPr lang="nb-NO" sz="1400" dirty="0"/>
          </a:p>
          <a:p>
            <a:endParaRPr lang="en-GB" sz="1400" dirty="0"/>
          </a:p>
          <a:p>
            <a:pPr>
              <a:defRPr/>
            </a:pPr>
            <a:endParaRPr lang="en-US" altLang="nb-NO" sz="1400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0474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Pilot 2015-2016. Gjeninnføres fra 2018-2020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EE0000"/>
              </a:buClr>
              <a:buSzTx/>
              <a:buFontTx/>
              <a:buNone/>
              <a:tabLst/>
              <a:defRPr/>
            </a:pPr>
            <a:r>
              <a:rPr kumimoji="0" lang="nb-NO" altLang="nb-NO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Aktiviteter: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Systemvalidering under reelle forhold/sertifisering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altLang="nb-NO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Pilotering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D09A1-4EAF-4301-81B7-2D5498A8DC2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835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DFCAA-3DF2-4F10-826D-EEA32AD09CFE}" type="slidenum">
              <a:rPr lang="nb-NO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007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1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330" y="5259029"/>
            <a:ext cx="8497887" cy="664797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800">
                <a:solidFill>
                  <a:srgbClr val="F5F1E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09" y="222077"/>
            <a:ext cx="5133356" cy="2465464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62330" y="4663914"/>
            <a:ext cx="2743200" cy="307777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 algn="l">
              <a:defRPr sz="2000">
                <a:solidFill>
                  <a:schemeClr val="bg1">
                    <a:alpha val="7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DB38F7E7-5418-374C-946E-C72BAF3B8701}" type="datetime1">
              <a:rPr lang="nb-NO" smtClean="0"/>
              <a:t>28.02.2018</a:t>
            </a:fld>
            <a:r>
              <a:rPr lang="nb-NO" dirty="0"/>
              <a:t>—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ct with picture">
    <p:bg>
      <p:bgPr>
        <a:solidFill>
          <a:srgbClr val="411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41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347314" y="1575852"/>
            <a:ext cx="5260724" cy="3987550"/>
          </a:xfr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4000"/>
              </a:lnSpc>
              <a:buNone/>
              <a:defRPr sz="3000">
                <a:solidFill>
                  <a:srgbClr val="F5F1E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291559" y="331719"/>
            <a:ext cx="1160391" cy="914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8000" dirty="0">
                <a:solidFill>
                  <a:srgbClr val="F5F1EF">
                    <a:alpha val="3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•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411C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986" y="2205776"/>
            <a:ext cx="4886086" cy="559827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340415" y="5312869"/>
            <a:ext cx="5248403" cy="92333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US" sz="20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norwayhealthtech.com</a:t>
            </a:r>
          </a:p>
          <a:p>
            <a:pPr algn="r"/>
            <a:endParaRPr lang="en-US" sz="20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pPr algn="r"/>
            <a:r>
              <a:rPr lang="en-US" sz="2000" kern="1200" dirty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mail@norwayhealthtech.com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68438" y="780164"/>
            <a:ext cx="10804876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61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623392" y="692697"/>
            <a:ext cx="3168352" cy="57616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None/>
              <a:defRPr>
                <a:latin typeface="+mj-lt"/>
              </a:defRPr>
            </a:lvl5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1" name="Plassholder f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2" y="1556793"/>
            <a:ext cx="5376597" cy="4465087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dirty="0" err="1"/>
              <a:t>Tekst</a:t>
            </a:r>
            <a:endParaRPr lang="nb-NO" dirty="0"/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623392" y="1412776"/>
            <a:ext cx="10945216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lassholder for bilde 2"/>
          <p:cNvSpPr>
            <a:spLocks noGrp="1"/>
          </p:cNvSpPr>
          <p:nvPr>
            <p:ph type="pic" sz="quarter" idx="15"/>
          </p:nvPr>
        </p:nvSpPr>
        <p:spPr>
          <a:xfrm>
            <a:off x="6288618" y="1557339"/>
            <a:ext cx="5279991" cy="446395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3847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27053" y="1549175"/>
            <a:ext cx="11137900" cy="40875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484761" y="6240782"/>
            <a:ext cx="192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CAA42CC9-F1E1-4F02-9931-9B9DE7B809B5}" type="datetime1">
              <a:rPr lang="nb-NO" smtClean="0"/>
              <a:pPr/>
              <a:t>28.02.2018</a:t>
            </a:fld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185457" y="6240782"/>
            <a:ext cx="480000" cy="14362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algn="r">
              <a:lnSpc>
                <a:spcPct val="100000"/>
              </a:lnSpc>
              <a:spcBef>
                <a:spcPts val="0"/>
              </a:spcBef>
              <a:defRPr sz="933" b="0" baseline="0">
                <a:solidFill>
                  <a:schemeClr val="tx1"/>
                </a:solidFill>
              </a:defRPr>
            </a:lvl1pPr>
          </a:lstStyle>
          <a:p>
            <a:fld id="{45D54F3E-5908-4C83-B5CA-2A5BDE9E681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tittel 1"/>
          <p:cNvSpPr>
            <a:spLocks noGrp="1"/>
          </p:cNvSpPr>
          <p:nvPr>
            <p:ph type="title"/>
          </p:nvPr>
        </p:nvSpPr>
        <p:spPr>
          <a:xfrm>
            <a:off x="522353" y="606454"/>
            <a:ext cx="11143104" cy="3693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wrap="square" lIns="0" tIns="0" rIns="0" bIns="0" rtlCol="0" anchor="t" anchorCtr="0">
            <a:spAutoFit/>
          </a:bodyPr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28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3"/>
            <a:ext cx="10972800" cy="4103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92376"/>
            <a:ext cx="10972800" cy="3529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6"/>
            <a:ext cx="2844800" cy="1436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6"/>
            <a:ext cx="2844800" cy="143629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1DF1-5089-40BA-BDF2-85D8750A5D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1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apt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2133600"/>
            <a:ext cx="8505444" cy="609398"/>
          </a:xfrm>
        </p:spPr>
        <p:txBody>
          <a:bodyPr lIns="0" tIns="0" rIns="0" bIns="0" anchor="t" anchorCtr="0">
            <a:spAutoFit/>
          </a:bodyPr>
          <a:lstStyle>
            <a:lvl1pPr>
              <a:defRPr>
                <a:solidFill>
                  <a:srgbClr val="F5F1E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apt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813" y="2133600"/>
            <a:ext cx="8505444" cy="609398"/>
          </a:xfrm>
        </p:spPr>
        <p:txBody>
          <a:bodyPr wrap="square" lIns="0" tIns="0" rIns="0" bIns="0" anchor="t" anchorCtr="0">
            <a:spAutoFit/>
          </a:bodyPr>
          <a:lstStyle>
            <a:lvl1pPr>
              <a:defRPr>
                <a:solidFill>
                  <a:srgbClr val="F5F1E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212590" y="0"/>
            <a:ext cx="597941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5260724" cy="557748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668438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10804876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668438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6212590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ith picture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10804876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8438" y="1787525"/>
            <a:ext cx="5260975" cy="38957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212590" y="1787839"/>
            <a:ext cx="5260724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" y="5942268"/>
            <a:ext cx="520083" cy="59589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575756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575756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68438" y="780164"/>
            <a:ext cx="8488262" cy="55774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3600">
                <a:solidFill>
                  <a:srgbClr val="57575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58812" y="1787839"/>
            <a:ext cx="8505445" cy="3895043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None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F05270"/>
              </a:buClr>
              <a:buFont typeface="Arial" charset="0"/>
              <a:buChar char="•"/>
              <a:defRPr sz="16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1400">
                <a:solidFill>
                  <a:srgbClr val="57575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picture">
    <p:bg>
      <p:bgPr>
        <a:solidFill>
          <a:srgbClr val="F5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bg>
      <p:bgPr>
        <a:solidFill>
          <a:srgbClr val="A513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410" cy="6858000"/>
          </a:xfr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Drag picture to placeholder or click icon to add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164257" y="6052622"/>
            <a:ext cx="2443781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7C49E10B-5386-CD4B-AE1C-27C954CE3CD0}" type="slidenum">
              <a:rPr lang="en-US" sz="1200" kern="1200" smtClean="0">
                <a:solidFill>
                  <a:srgbClr val="F5F1EF"/>
                </a:solidFill>
                <a:effectLst/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1200" kern="1200" dirty="0">
              <a:solidFill>
                <a:srgbClr val="F5F1EF"/>
              </a:solidFill>
              <a:effectLst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6347314" y="1575852"/>
            <a:ext cx="5260724" cy="3987550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4000"/>
              </a:lnSpc>
              <a:buNone/>
              <a:defRPr sz="3000" i="1">
                <a:solidFill>
                  <a:srgbClr val="F5F1E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347314" y="510139"/>
            <a:ext cx="1160391" cy="9144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10000" dirty="0">
                <a:solidFill>
                  <a:srgbClr val="F5F1EF">
                    <a:alpha val="3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46825" y="5707063"/>
            <a:ext cx="4443413" cy="53022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1600">
                <a:solidFill>
                  <a:srgbClr val="F5F1E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—  </a:t>
            </a:r>
            <a:r>
              <a:rPr lang="en-US" dirty="0" err="1"/>
              <a:t>Navn</a:t>
            </a:r>
            <a:r>
              <a:rPr lang="en-US" dirty="0"/>
              <a:t> </a:t>
            </a:r>
            <a:r>
              <a:rPr lang="en-US" dirty="0" err="1"/>
              <a:t>Etternavn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427FFA41-4CBA-7748-99C8-F31AD81F163B}" type="datetime1">
              <a:rPr lang="nb-NO" smtClean="0"/>
              <a:t>28.02.2018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A21FB50A-7C89-314A-B6D7-6E4A2E9014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7" r:id="rId3"/>
    <p:sldLayoutId id="2147483650" r:id="rId4"/>
    <p:sldLayoutId id="2147483668" r:id="rId5"/>
    <p:sldLayoutId id="2147483669" r:id="rId6"/>
    <p:sldLayoutId id="2147483670" r:id="rId7"/>
    <p:sldLayoutId id="2147483674" r:id="rId8"/>
    <p:sldLayoutId id="2147483671" r:id="rId9"/>
    <p:sldLayoutId id="2147483672" r:id="rId10"/>
    <p:sldLayoutId id="2147483666" r:id="rId11"/>
    <p:sldLayoutId id="2147483726" r:id="rId12"/>
    <p:sldLayoutId id="2147483727" r:id="rId13"/>
    <p:sldLayoutId id="2147483728" r:id="rId14"/>
    <p:sldLayoutId id="2147483729" r:id="rId1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4">
          <p15:clr>
            <a:srgbClr val="F26B43"/>
          </p15:clr>
        </p15:guide>
        <p15:guide id="3" pos="415">
          <p15:clr>
            <a:srgbClr val="F26B43"/>
          </p15:clr>
        </p15:guide>
        <p15:guide id="4" orient="horz" pos="1525">
          <p15:clr>
            <a:srgbClr val="F26B43"/>
          </p15:clr>
        </p15:guide>
        <p15:guide id="5" orient="horz" pos="3929">
          <p15:clr>
            <a:srgbClr val="F26B43"/>
          </p15:clr>
        </p15:guide>
        <p15:guide id="6" pos="57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4.wdp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image" Target="../media/image24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2.jpeg"/><Relationship Id="rId5" Type="http://schemas.openxmlformats.org/officeDocument/2006/relationships/image" Target="../media/image27.jpeg"/><Relationship Id="rId15" Type="http://schemas.openxmlformats.org/officeDocument/2006/relationships/image" Target="../media/image35.jpeg"/><Relationship Id="rId10" Type="http://schemas.openxmlformats.org/officeDocument/2006/relationships/image" Target="../media/image31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251" y="2181034"/>
            <a:ext cx="11749497" cy="3323987"/>
          </a:xfrm>
        </p:spPr>
        <p:txBody>
          <a:bodyPr/>
          <a:lstStyle/>
          <a:p>
            <a:r>
              <a:rPr lang="en-GB" dirty="0"/>
              <a:t>Horizon2020- Funding opportunities for Health Tech start-up's and SME’s</a:t>
            </a: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2400" dirty="0"/>
              <a:t>Waqar Ahmed, Head of EU Program</a:t>
            </a:r>
            <a:br>
              <a:rPr lang="en-GB" sz="2400" dirty="0"/>
            </a:br>
            <a:r>
              <a:rPr lang="en-GB" sz="2400" dirty="0"/>
              <a:t>Norway Health Tech  </a:t>
            </a:r>
            <a:br>
              <a:rPr lang="en-GB" sz="3200" dirty="0"/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0845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38D9FB-C218-4628-8DEF-2F5F4E1C7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232" y="472308"/>
            <a:ext cx="12104321" cy="557748"/>
          </a:xfrm>
        </p:spPr>
        <p:txBody>
          <a:bodyPr/>
          <a:lstStyle/>
          <a:p>
            <a:r>
              <a:rPr lang="en-GB" sz="2800" dirty="0"/>
              <a:t>H2020 Cascade funding to accelerate European SMEs in Healthcare sector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EA2B3-ED6F-4E5C-B159-B647B6EBB102}"/>
              </a:ext>
            </a:extLst>
          </p:cNvPr>
          <p:cNvSpPr/>
          <p:nvPr/>
        </p:nvSpPr>
        <p:spPr>
          <a:xfrm>
            <a:off x="2555264" y="1594772"/>
            <a:ext cx="3126445" cy="4637351"/>
          </a:xfrm>
          <a:prstGeom prst="roundRect">
            <a:avLst>
              <a:gd name="adj" fmla="val 5462"/>
            </a:avLst>
          </a:prstGeom>
          <a:noFill/>
          <a:ln>
            <a:solidFill>
              <a:srgbClr val="3D1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3D1C53"/>
              </a:solidFill>
              <a:effectLst/>
              <a:uLnTx/>
              <a:uFillTx/>
              <a:latin typeface="Suisse Int'l Light" panose="020B0304000000000000" pitchFamily="34" charset="-78"/>
              <a:ea typeface="+mn-ea"/>
              <a:cs typeface="Suisse Int'l Light" panose="020B0304000000000000" pitchFamily="34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B14FE5-9357-40F7-950B-2D32689CEEF6}"/>
              </a:ext>
            </a:extLst>
          </p:cNvPr>
          <p:cNvSpPr/>
          <p:nvPr/>
        </p:nvSpPr>
        <p:spPr>
          <a:xfrm>
            <a:off x="6157269" y="1604945"/>
            <a:ext cx="3395103" cy="4627178"/>
          </a:xfrm>
          <a:prstGeom prst="roundRect">
            <a:avLst>
              <a:gd name="adj" fmla="val 5462"/>
            </a:avLst>
          </a:prstGeom>
          <a:noFill/>
          <a:ln>
            <a:solidFill>
              <a:srgbClr val="3D1C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3D1C53"/>
              </a:solidFill>
              <a:effectLst/>
              <a:uLnTx/>
              <a:uFillTx/>
              <a:latin typeface="Suisse Int'l Light" panose="020B0304000000000000" pitchFamily="34" charset="-78"/>
              <a:ea typeface="+mn-ea"/>
              <a:cs typeface="Suisse Int'l Light" panose="020B0304000000000000" pitchFamily="34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9AF596-67E5-4405-86B6-0E262CB05308}"/>
              </a:ext>
            </a:extLst>
          </p:cNvPr>
          <p:cNvSpPr txBox="1"/>
          <p:nvPr/>
        </p:nvSpPr>
        <p:spPr>
          <a:xfrm>
            <a:off x="3030825" y="1704354"/>
            <a:ext cx="2126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INNOLABS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60839-6C8C-4879-9604-4163D541C63F}"/>
              </a:ext>
            </a:extLst>
          </p:cNvPr>
          <p:cNvSpPr txBox="1"/>
          <p:nvPr/>
        </p:nvSpPr>
        <p:spPr>
          <a:xfrm>
            <a:off x="6745221" y="1735310"/>
            <a:ext cx="2140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Cross4</a:t>
            </a:r>
            <a:r>
              <a:rPr lang="en-GB" sz="2400" kern="0" dirty="0">
                <a:solidFill>
                  <a:srgbClr val="3D1C53"/>
                </a:solidFill>
                <a:latin typeface="Suisse Int'l" panose="020B0504000000000000" pitchFamily="34" charset="-78"/>
                <a:cs typeface="Suisse Int'l" panose="020B0504000000000000" pitchFamily="34" charset="-78"/>
              </a:rPr>
              <a:t>Health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3D1C53"/>
              </a:solidFill>
              <a:effectLst/>
              <a:uLnTx/>
              <a:uFillTx/>
              <a:latin typeface="Suisse Int'l" panose="020B0504000000000000" pitchFamily="34" charset="-78"/>
              <a:ea typeface="+mn-ea"/>
              <a:cs typeface="Suisse Int'l" panose="020B0504000000000000" pitchFamily="34" charset="-78"/>
            </a:endParaRPr>
          </a:p>
        </p:txBody>
      </p:sp>
      <p:pic>
        <p:nvPicPr>
          <p:cNvPr id="13" name="Picture 14" descr="Bilderesultat for accelerate">
            <a:extLst>
              <a:ext uri="{FF2B5EF4-FFF2-40B4-BE49-F238E27FC236}">
                <a16:creationId xmlns:a16="http://schemas.microsoft.com/office/drawing/2014/main" id="{2F639C6B-01BA-4669-8CD2-3B937737B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647" y="2492007"/>
            <a:ext cx="2632652" cy="247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F824209-DC48-4E7C-9F25-D64EAC972E4A}"/>
              </a:ext>
            </a:extLst>
          </p:cNvPr>
          <p:cNvSpPr txBox="1"/>
          <p:nvPr/>
        </p:nvSpPr>
        <p:spPr>
          <a:xfrm>
            <a:off x="6229157" y="4589027"/>
            <a:ext cx="3203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X industry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Health 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Mobile/Aerospace/Energy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861E68-6A83-4CF9-A7D0-2952CC7CD3D0}"/>
              </a:ext>
            </a:extLst>
          </p:cNvPr>
          <p:cNvSpPr txBox="1"/>
          <p:nvPr/>
        </p:nvSpPr>
        <p:spPr>
          <a:xfrm>
            <a:off x="2759647" y="5021222"/>
            <a:ext cx="2632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X industry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Health Tech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3D1C53"/>
                </a:solidFill>
                <a:effectLst/>
                <a:uLnTx/>
                <a:uFillTx/>
                <a:latin typeface="Suisse Int'l" panose="020B0504000000000000" pitchFamily="34" charset="-78"/>
                <a:ea typeface="+mn-ea"/>
                <a:cs typeface="Suisse Int'l" panose="020B0504000000000000" pitchFamily="34" charset="-78"/>
              </a:rPr>
              <a:t>ICT/Biotech/Medicine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7DFD62-C775-41AF-A9F4-B13640BDF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534" r="12477"/>
          <a:stretch/>
        </p:blipFill>
        <p:spPr>
          <a:xfrm>
            <a:off x="6745221" y="2789005"/>
            <a:ext cx="2267196" cy="150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27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716EA2-60ED-4967-899A-BE7A5CDD8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8484"/>
            <a:ext cx="5330553" cy="1215738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Corss4Health and INNOLABS - Cluster Facilitated Projects to Support New Industrial Value Chains in Healthcare sector </a:t>
            </a:r>
          </a:p>
        </p:txBody>
      </p:sp>
      <p:pic>
        <p:nvPicPr>
          <p:cNvPr id="3" name="Bilde 1">
            <a:extLst>
              <a:ext uri="{FF2B5EF4-FFF2-40B4-BE49-F238E27FC236}">
                <a16:creationId xmlns:a16="http://schemas.microsoft.com/office/drawing/2014/main" id="{2D012C9B-0C23-406A-AB10-E5259399C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41" y="0"/>
            <a:ext cx="671375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8EA64D-6AEA-45CF-A573-C8CAB30381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53" y="5381224"/>
            <a:ext cx="1847481" cy="841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430F7-26BF-4841-9BCF-2888AE3E16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889" y="4546476"/>
            <a:ext cx="1607098" cy="808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90AED3-755A-4F33-94F6-FDD8CDE65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62" y="1919363"/>
            <a:ext cx="1774779" cy="6712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B2EB9A-A99E-40E9-9279-A79F5C121CE1}"/>
              </a:ext>
            </a:extLst>
          </p:cNvPr>
          <p:cNvCxnSpPr>
            <a:cxnSpLocks/>
          </p:cNvCxnSpPr>
          <p:nvPr/>
        </p:nvCxnSpPr>
        <p:spPr>
          <a:xfrm>
            <a:off x="7350407" y="1408548"/>
            <a:ext cx="1049849" cy="796316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4D0EB6A-9935-466F-B10D-EE2D50D4A888}"/>
              </a:ext>
            </a:extLst>
          </p:cNvPr>
          <p:cNvCxnSpPr/>
          <p:nvPr/>
        </p:nvCxnSpPr>
        <p:spPr>
          <a:xfrm>
            <a:off x="5898799" y="2794661"/>
            <a:ext cx="1184465" cy="645972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35F0BDF-FB33-4C49-BFA1-7BAAF4624280}"/>
              </a:ext>
            </a:extLst>
          </p:cNvPr>
          <p:cNvCxnSpPr>
            <a:cxnSpLocks/>
          </p:cNvCxnSpPr>
          <p:nvPr/>
        </p:nvCxnSpPr>
        <p:spPr>
          <a:xfrm>
            <a:off x="5069840" y="3418113"/>
            <a:ext cx="3159760" cy="68751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7161E1-E540-4452-9A75-0D9764B29E2F}"/>
              </a:ext>
            </a:extLst>
          </p:cNvPr>
          <p:cNvCxnSpPr>
            <a:cxnSpLocks/>
          </p:cNvCxnSpPr>
          <p:nvPr/>
        </p:nvCxnSpPr>
        <p:spPr>
          <a:xfrm>
            <a:off x="8400256" y="1053575"/>
            <a:ext cx="460867" cy="146458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2613A6A-FAD3-42BE-9ADA-5E3820B8ACC5}"/>
              </a:ext>
            </a:extLst>
          </p:cNvPr>
          <p:cNvCxnSpPr>
            <a:cxnSpLocks/>
          </p:cNvCxnSpPr>
          <p:nvPr/>
        </p:nvCxnSpPr>
        <p:spPr>
          <a:xfrm>
            <a:off x="4470400" y="4256027"/>
            <a:ext cx="3007360" cy="96005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02A17E-3FF1-40C3-A077-F5B303714E33}"/>
              </a:ext>
            </a:extLst>
          </p:cNvPr>
          <p:cNvCxnSpPr/>
          <p:nvPr/>
        </p:nvCxnSpPr>
        <p:spPr>
          <a:xfrm>
            <a:off x="2828222" y="5091244"/>
            <a:ext cx="3483802" cy="421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0DEE166-14B5-48F1-906A-A8D83F1FAB17}"/>
              </a:ext>
            </a:extLst>
          </p:cNvPr>
          <p:cNvCxnSpPr/>
          <p:nvPr/>
        </p:nvCxnSpPr>
        <p:spPr>
          <a:xfrm flipV="1">
            <a:off x="2973937" y="5660847"/>
            <a:ext cx="3517094" cy="2171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362A7E5-6412-40BA-8B3C-EEB5B1D80EB5}"/>
              </a:ext>
            </a:extLst>
          </p:cNvPr>
          <p:cNvSpPr txBox="1"/>
          <p:nvPr/>
        </p:nvSpPr>
        <p:spPr>
          <a:xfrm>
            <a:off x="-26529" y="1531653"/>
            <a:ext cx="47590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Funded by European Commission under H2020</a:t>
            </a:r>
          </a:p>
          <a:p>
            <a:r>
              <a:rPr lang="en-US" sz="1600" b="1" dirty="0"/>
              <a:t>Period January 2017 – February 2020  </a:t>
            </a:r>
          </a:p>
          <a:p>
            <a:endParaRPr lang="en-US" sz="1600" b="1" dirty="0"/>
          </a:p>
          <a:p>
            <a:r>
              <a:rPr lang="en-US" sz="1600" b="1" dirty="0"/>
              <a:t>Lead</a:t>
            </a:r>
            <a:r>
              <a:rPr lang="en-US" sz="1600" dirty="0"/>
              <a:t> by Norway Health Tech </a:t>
            </a:r>
          </a:p>
          <a:p>
            <a:r>
              <a:rPr lang="en-US" sz="1600" dirty="0"/>
              <a:t>Clusters participation from </a:t>
            </a:r>
            <a:r>
              <a:rPr lang="en-US" sz="1600" b="1" dirty="0"/>
              <a:t>7 EU </a:t>
            </a:r>
            <a:r>
              <a:rPr lang="en-US" sz="1600" dirty="0"/>
              <a:t>countries </a:t>
            </a:r>
          </a:p>
          <a:p>
            <a:r>
              <a:rPr lang="en-US" sz="1600" b="1" dirty="0"/>
              <a:t>Sectors</a:t>
            </a:r>
            <a:r>
              <a:rPr lang="en-US" sz="1600" dirty="0"/>
              <a:t>: Aerospace, Energy, Biotechnology, ICT and Medical devices  </a:t>
            </a:r>
          </a:p>
          <a:p>
            <a:endParaRPr lang="en-US" sz="1600" dirty="0"/>
          </a:p>
          <a:p>
            <a:r>
              <a:rPr lang="en-US" sz="1600" b="1" dirty="0"/>
              <a:t>10M€</a:t>
            </a:r>
            <a:r>
              <a:rPr lang="en-US" sz="1600" dirty="0"/>
              <a:t> H2020 funding</a:t>
            </a:r>
          </a:p>
          <a:p>
            <a:r>
              <a:rPr lang="en-US" sz="1600" b="1" dirty="0"/>
              <a:t>7.5 M€</a:t>
            </a:r>
            <a:r>
              <a:rPr lang="en-US" sz="1600" dirty="0"/>
              <a:t> for direct SME support</a:t>
            </a:r>
          </a:p>
          <a:p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1066EE-A2A3-44B8-97D3-174B3005FE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264" y="422743"/>
            <a:ext cx="1558826" cy="5213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142C6B-14B6-4885-B1F5-BDDAABB8A6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341" y="1091845"/>
            <a:ext cx="866378" cy="992660"/>
          </a:xfrm>
          <a:prstGeom prst="rect">
            <a:avLst/>
          </a:prstGeom>
        </p:spPr>
      </p:pic>
      <p:pic>
        <p:nvPicPr>
          <p:cNvPr id="23" name="Image 4">
            <a:extLst>
              <a:ext uri="{FF2B5EF4-FFF2-40B4-BE49-F238E27FC236}">
                <a16:creationId xmlns:a16="http://schemas.microsoft.com/office/drawing/2014/main" id="{31E77806-5C3E-43EB-B9F6-659F7CEF4CC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5791" y="3884757"/>
            <a:ext cx="1346703" cy="1346703"/>
          </a:xfrm>
          <a:prstGeom prst="rect">
            <a:avLst/>
          </a:prstGeom>
        </p:spPr>
      </p:pic>
      <p:pic>
        <p:nvPicPr>
          <p:cNvPr id="24" name="Bild 2" descr="Zenit_RGB.ai">
            <a:extLst>
              <a:ext uri="{FF2B5EF4-FFF2-40B4-BE49-F238E27FC236}">
                <a16:creationId xmlns:a16="http://schemas.microsoft.com/office/drawing/2014/main" id="{8021EFE0-7ABB-4465-9829-43A5A3B23BA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81" y="2744921"/>
            <a:ext cx="13747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F34BBE-6572-42F2-B430-AFD453E410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79" y="3654786"/>
            <a:ext cx="1394464" cy="3672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FAD0EF-B564-47E6-9F2E-F20C0EC018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37" y="5878000"/>
            <a:ext cx="1117163" cy="4468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1FDE708-1C59-48FC-A1A3-6C72B596101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49" y="4416021"/>
            <a:ext cx="1178157" cy="413348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494DFF-63EA-4AA1-9BA1-4C22EFB750AC}"/>
              </a:ext>
            </a:extLst>
          </p:cNvPr>
          <p:cNvCxnSpPr>
            <a:cxnSpLocks/>
          </p:cNvCxnSpPr>
          <p:nvPr/>
        </p:nvCxnSpPr>
        <p:spPr>
          <a:xfrm>
            <a:off x="5659600" y="4037692"/>
            <a:ext cx="2854348" cy="13586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79D8416-F472-4609-83F0-C4D084F8C2C7}"/>
              </a:ext>
            </a:extLst>
          </p:cNvPr>
          <p:cNvCxnSpPr>
            <a:cxnSpLocks/>
          </p:cNvCxnSpPr>
          <p:nvPr/>
        </p:nvCxnSpPr>
        <p:spPr>
          <a:xfrm flipV="1">
            <a:off x="6038146" y="4678896"/>
            <a:ext cx="1764196" cy="5114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AA5595-CED8-4B3B-9F43-58F7FDB687C8}"/>
              </a:ext>
            </a:extLst>
          </p:cNvPr>
          <p:cNvCxnSpPr>
            <a:cxnSpLocks/>
          </p:cNvCxnSpPr>
          <p:nvPr/>
        </p:nvCxnSpPr>
        <p:spPr>
          <a:xfrm flipV="1">
            <a:off x="5679739" y="5634732"/>
            <a:ext cx="3209861" cy="542297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6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668436" y="501290"/>
            <a:ext cx="10785129" cy="557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solidFill>
                  <a:schemeClr val="tx1"/>
                </a:solidFill>
              </a:rPr>
              <a:t>What is happening, and upcoming opportunities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idx="13"/>
          </p:nvPr>
        </p:nvSpPr>
        <p:spPr>
          <a:xfrm>
            <a:off x="1616519" y="1295655"/>
            <a:ext cx="9837046" cy="389504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u="sng" dirty="0">
                <a:solidFill>
                  <a:schemeClr val="tx1"/>
                </a:solidFill>
              </a:rPr>
              <a:t>During 2017 we have worked across EU with 231 SMEs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Service Hackathons , Idea Competitions, Webinars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1</a:t>
            </a:r>
            <a:r>
              <a:rPr lang="en-GB" sz="2000" baseline="30000" dirty="0">
                <a:solidFill>
                  <a:schemeClr val="tx1"/>
                </a:solidFill>
              </a:rPr>
              <a:t>st</a:t>
            </a:r>
            <a:r>
              <a:rPr lang="en-GB" sz="2000" dirty="0">
                <a:solidFill>
                  <a:schemeClr val="tx1"/>
                </a:solidFill>
              </a:rPr>
              <a:t> Open Call – 50 companies selected for the accelerator (26% from the Nordics)</a:t>
            </a:r>
          </a:p>
          <a:p>
            <a:pPr marL="57150" indent="0">
              <a:lnSpc>
                <a:spcPct val="150000"/>
              </a:lnSpc>
              <a:buNone/>
            </a:pPr>
            <a:r>
              <a:rPr lang="en-GB" sz="2000" u="sng" dirty="0">
                <a:solidFill>
                  <a:schemeClr val="tx1"/>
                </a:solidFill>
              </a:rPr>
              <a:t>Upcoming opportunities 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University student competition (Q1 2018), where we are looking for </a:t>
            </a:r>
          </a:p>
          <a:p>
            <a:pPr lvl="2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2-3 SME’s which can patronage university students </a:t>
            </a:r>
          </a:p>
          <a:p>
            <a:pPr lvl="2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Students who would like to work with companies 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Open Calls to join acceleration programs</a:t>
            </a:r>
          </a:p>
          <a:p>
            <a:pPr lvl="2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Q1 2018: to induct 20 SMEs in Cross4Health </a:t>
            </a:r>
          </a:p>
          <a:p>
            <a:pPr lvl="2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Q2 2018: to induct 25-35 SMEs in INNOLABS </a:t>
            </a:r>
          </a:p>
          <a:p>
            <a:pPr lvl="1">
              <a:lnSpc>
                <a:spcPct val="150000"/>
              </a:lnSpc>
            </a:pPr>
            <a:r>
              <a:rPr lang="en-GB" sz="2000" dirty="0">
                <a:solidFill>
                  <a:schemeClr val="tx1"/>
                </a:solidFill>
              </a:rPr>
              <a:t>Service Hackathons – Q3 2018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Open Calls to join acceleration programs</a:t>
            </a:r>
          </a:p>
          <a:p>
            <a:pPr lvl="2"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Q1 2019 – to induct 40 SME’s in Cross4health </a:t>
            </a:r>
          </a:p>
        </p:txBody>
      </p:sp>
    </p:spTree>
    <p:extLst>
      <p:ext uri="{BB962C8B-B14F-4D97-AF65-F5344CB8AC3E}">
        <p14:creationId xmlns:p14="http://schemas.microsoft.com/office/powerpoint/2010/main" val="68185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538DE-F5C7-4FB9-ACB6-59C72E480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401" y="174715"/>
            <a:ext cx="6901286" cy="557748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Open call to recruit 20 SME’s in Q2 2018 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09F4737-C988-4083-9AE5-42B7E3C4A684}"/>
              </a:ext>
            </a:extLst>
          </p:cNvPr>
          <p:cNvSpPr txBox="1">
            <a:spLocks/>
          </p:cNvSpPr>
          <p:nvPr/>
        </p:nvSpPr>
        <p:spPr>
          <a:xfrm>
            <a:off x="159314" y="727717"/>
            <a:ext cx="5003550" cy="19506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sz="1800" dirty="0"/>
              <a:t>Healthcare challenges </a:t>
            </a:r>
          </a:p>
        </p:txBody>
      </p:sp>
      <p:sp>
        <p:nvSpPr>
          <p:cNvPr id="7" name="Pil: høyre 3">
            <a:extLst>
              <a:ext uri="{FF2B5EF4-FFF2-40B4-BE49-F238E27FC236}">
                <a16:creationId xmlns:a16="http://schemas.microsoft.com/office/drawing/2014/main" id="{5786AFB3-424A-4283-9C3D-9A4840A710DE}"/>
              </a:ext>
            </a:extLst>
          </p:cNvPr>
          <p:cNvSpPr/>
          <p:nvPr/>
        </p:nvSpPr>
        <p:spPr>
          <a:xfrm>
            <a:off x="679527" y="3483643"/>
            <a:ext cx="11178730" cy="856397"/>
          </a:xfrm>
          <a:prstGeom prst="rightArrow">
            <a:avLst/>
          </a:prstGeom>
          <a:noFill/>
          <a:ln w="57150">
            <a:solidFill>
              <a:srgbClr val="FFB3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dirty="0"/>
          </a:p>
        </p:txBody>
      </p:sp>
      <p:sp>
        <p:nvSpPr>
          <p:cNvPr id="8" name="Bindepunkt 4">
            <a:extLst>
              <a:ext uri="{FF2B5EF4-FFF2-40B4-BE49-F238E27FC236}">
                <a16:creationId xmlns:a16="http://schemas.microsoft.com/office/drawing/2014/main" id="{C95EF62C-40D1-4147-ABBC-1A4BD7FD9059}"/>
              </a:ext>
            </a:extLst>
          </p:cNvPr>
          <p:cNvSpPr/>
          <p:nvPr/>
        </p:nvSpPr>
        <p:spPr>
          <a:xfrm>
            <a:off x="679527" y="3702295"/>
            <a:ext cx="428200" cy="419091"/>
          </a:xfrm>
          <a:prstGeom prst="flowChartConnector">
            <a:avLst/>
          </a:prstGeom>
          <a:solidFill>
            <a:srgbClr val="02B19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9" name="Bindepunkt 5">
            <a:extLst>
              <a:ext uri="{FF2B5EF4-FFF2-40B4-BE49-F238E27FC236}">
                <a16:creationId xmlns:a16="http://schemas.microsoft.com/office/drawing/2014/main" id="{155F6B50-442F-492D-8D5F-20D4A93106A6}"/>
              </a:ext>
            </a:extLst>
          </p:cNvPr>
          <p:cNvSpPr/>
          <p:nvPr/>
        </p:nvSpPr>
        <p:spPr>
          <a:xfrm>
            <a:off x="2446989" y="3702295"/>
            <a:ext cx="428200" cy="419091"/>
          </a:xfrm>
          <a:prstGeom prst="flowChartConnector">
            <a:avLst/>
          </a:prstGeom>
          <a:solidFill>
            <a:srgbClr val="02B199"/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0" name="TekstSylinder 6">
            <a:extLst>
              <a:ext uri="{FF2B5EF4-FFF2-40B4-BE49-F238E27FC236}">
                <a16:creationId xmlns:a16="http://schemas.microsoft.com/office/drawing/2014/main" id="{40093D74-8F59-4A93-BD87-803D3884B210}"/>
              </a:ext>
            </a:extLst>
          </p:cNvPr>
          <p:cNvSpPr txBox="1"/>
          <p:nvPr/>
        </p:nvSpPr>
        <p:spPr>
          <a:xfrm>
            <a:off x="193746" y="3246759"/>
            <a:ext cx="1292085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02B199"/>
                </a:solidFill>
              </a:rPr>
              <a:t>15 </a:t>
            </a:r>
            <a:r>
              <a:rPr lang="nb-NO" sz="2000" b="1" dirty="0" err="1">
                <a:solidFill>
                  <a:srgbClr val="02B199"/>
                </a:solidFill>
              </a:rPr>
              <a:t>Feb</a:t>
            </a:r>
            <a:r>
              <a:rPr lang="nb-NO" sz="2000" b="1" dirty="0">
                <a:solidFill>
                  <a:srgbClr val="02B199"/>
                </a:solidFill>
              </a:rPr>
              <a:t> ‘18</a:t>
            </a:r>
          </a:p>
        </p:txBody>
      </p:sp>
      <p:sp>
        <p:nvSpPr>
          <p:cNvPr id="11" name="TekstSylinder 7">
            <a:extLst>
              <a:ext uri="{FF2B5EF4-FFF2-40B4-BE49-F238E27FC236}">
                <a16:creationId xmlns:a16="http://schemas.microsoft.com/office/drawing/2014/main" id="{133003EF-5854-4B44-A134-9CA3F1D4CDE5}"/>
              </a:ext>
            </a:extLst>
          </p:cNvPr>
          <p:cNvSpPr txBox="1"/>
          <p:nvPr/>
        </p:nvSpPr>
        <p:spPr>
          <a:xfrm>
            <a:off x="1872343" y="4194271"/>
            <a:ext cx="1640113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2B199"/>
                </a:solidFill>
              </a:rPr>
              <a:t>16 May ‘18</a:t>
            </a:r>
          </a:p>
        </p:txBody>
      </p:sp>
      <p:sp>
        <p:nvSpPr>
          <p:cNvPr id="12" name="Pil: venstre og høyre 8">
            <a:extLst>
              <a:ext uri="{FF2B5EF4-FFF2-40B4-BE49-F238E27FC236}">
                <a16:creationId xmlns:a16="http://schemas.microsoft.com/office/drawing/2014/main" id="{235D9A05-BE3B-44AF-800B-EED685E510FD}"/>
              </a:ext>
            </a:extLst>
          </p:cNvPr>
          <p:cNvSpPr/>
          <p:nvPr/>
        </p:nvSpPr>
        <p:spPr>
          <a:xfrm>
            <a:off x="679527" y="4749295"/>
            <a:ext cx="2195662" cy="199451"/>
          </a:xfrm>
          <a:prstGeom prst="leftRightArrow">
            <a:avLst/>
          </a:prstGeom>
          <a:solidFill>
            <a:srgbClr val="5D75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3" name="TekstSylinder 9">
            <a:extLst>
              <a:ext uri="{FF2B5EF4-FFF2-40B4-BE49-F238E27FC236}">
                <a16:creationId xmlns:a16="http://schemas.microsoft.com/office/drawing/2014/main" id="{5B155799-1174-4098-B421-F96428E7C210}"/>
              </a:ext>
            </a:extLst>
          </p:cNvPr>
          <p:cNvSpPr txBox="1"/>
          <p:nvPr/>
        </p:nvSpPr>
        <p:spPr>
          <a:xfrm>
            <a:off x="507748" y="5067186"/>
            <a:ext cx="2539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>
                <a:solidFill>
                  <a:srgbClr val="5D7580"/>
                </a:solidFill>
              </a:rPr>
              <a:t>CROSS4HEALTH</a:t>
            </a:r>
          </a:p>
          <a:p>
            <a:pPr algn="ctr"/>
            <a:r>
              <a:rPr lang="nb-NO" b="1" dirty="0">
                <a:solidFill>
                  <a:srgbClr val="5D7580"/>
                </a:solidFill>
              </a:rPr>
              <a:t>Open Call</a:t>
            </a:r>
          </a:p>
          <a:p>
            <a:pPr algn="ctr"/>
            <a:r>
              <a:rPr lang="nb-NO" b="1" dirty="0">
                <a:solidFill>
                  <a:srgbClr val="5D7580"/>
                </a:solidFill>
              </a:rPr>
              <a:t>(Time to send proposals</a:t>
            </a:r>
            <a:r>
              <a:rPr lang="nb-NO" dirty="0">
                <a:solidFill>
                  <a:srgbClr val="5D7580"/>
                </a:solidFill>
              </a:rPr>
              <a:t>)</a:t>
            </a:r>
          </a:p>
        </p:txBody>
      </p:sp>
      <p:sp>
        <p:nvSpPr>
          <p:cNvPr id="14" name="Bindepunkt 10">
            <a:extLst>
              <a:ext uri="{FF2B5EF4-FFF2-40B4-BE49-F238E27FC236}">
                <a16:creationId xmlns:a16="http://schemas.microsoft.com/office/drawing/2014/main" id="{7E85A184-D0AD-4EC3-ACAA-F81E45878608}"/>
              </a:ext>
            </a:extLst>
          </p:cNvPr>
          <p:cNvSpPr/>
          <p:nvPr/>
        </p:nvSpPr>
        <p:spPr>
          <a:xfrm>
            <a:off x="4474098" y="3702293"/>
            <a:ext cx="428200" cy="419091"/>
          </a:xfrm>
          <a:prstGeom prst="flowChartConnector">
            <a:avLst/>
          </a:prstGeom>
          <a:solidFill>
            <a:srgbClr val="02B199">
              <a:alpha val="50196"/>
            </a:srgb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5" name="Bindepunkt 11">
            <a:extLst>
              <a:ext uri="{FF2B5EF4-FFF2-40B4-BE49-F238E27FC236}">
                <a16:creationId xmlns:a16="http://schemas.microsoft.com/office/drawing/2014/main" id="{92ADD27D-FE79-4DE4-A628-377C9D7BF7A1}"/>
              </a:ext>
            </a:extLst>
          </p:cNvPr>
          <p:cNvSpPr/>
          <p:nvPr/>
        </p:nvSpPr>
        <p:spPr>
          <a:xfrm>
            <a:off x="6141338" y="3702292"/>
            <a:ext cx="428200" cy="419091"/>
          </a:xfrm>
          <a:prstGeom prst="flowChartConnector">
            <a:avLst/>
          </a:prstGeom>
          <a:solidFill>
            <a:srgbClr val="02B199">
              <a:alpha val="50196"/>
            </a:srgb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6" name="Bindepunkt 12">
            <a:extLst>
              <a:ext uri="{FF2B5EF4-FFF2-40B4-BE49-F238E27FC236}">
                <a16:creationId xmlns:a16="http://schemas.microsoft.com/office/drawing/2014/main" id="{40E8A7F0-35F0-49D1-99A1-69159DF2A891}"/>
              </a:ext>
            </a:extLst>
          </p:cNvPr>
          <p:cNvSpPr/>
          <p:nvPr/>
        </p:nvSpPr>
        <p:spPr>
          <a:xfrm>
            <a:off x="8129723" y="3702288"/>
            <a:ext cx="428200" cy="419091"/>
          </a:xfrm>
          <a:prstGeom prst="flowChartConnector">
            <a:avLst/>
          </a:prstGeom>
          <a:solidFill>
            <a:srgbClr val="02B199">
              <a:alpha val="50196"/>
            </a:srgbClr>
          </a:solidFill>
          <a:ln w="190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 dirty="0"/>
          </a:p>
        </p:txBody>
      </p:sp>
      <p:sp>
        <p:nvSpPr>
          <p:cNvPr id="17" name="Bindepunkt 14">
            <a:extLst>
              <a:ext uri="{FF2B5EF4-FFF2-40B4-BE49-F238E27FC236}">
                <a16:creationId xmlns:a16="http://schemas.microsoft.com/office/drawing/2014/main" id="{C5CD8B2A-D671-4AF8-9758-538DA06B52F6}"/>
              </a:ext>
            </a:extLst>
          </p:cNvPr>
          <p:cNvSpPr/>
          <p:nvPr/>
        </p:nvSpPr>
        <p:spPr>
          <a:xfrm>
            <a:off x="10865179" y="3702288"/>
            <a:ext cx="428200" cy="419091"/>
          </a:xfrm>
          <a:prstGeom prst="flowChartConnector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/>
          </a:p>
        </p:txBody>
      </p:sp>
      <p:sp>
        <p:nvSpPr>
          <p:cNvPr id="18" name="Pil: bøyd oppover 15">
            <a:extLst>
              <a:ext uri="{FF2B5EF4-FFF2-40B4-BE49-F238E27FC236}">
                <a16:creationId xmlns:a16="http://schemas.microsoft.com/office/drawing/2014/main" id="{F1F8E0F9-4783-4EA7-BD77-7065CD93310F}"/>
              </a:ext>
            </a:extLst>
          </p:cNvPr>
          <p:cNvSpPr/>
          <p:nvPr/>
        </p:nvSpPr>
        <p:spPr>
          <a:xfrm>
            <a:off x="4615309" y="4149204"/>
            <a:ext cx="3908459" cy="754475"/>
          </a:xfrm>
          <a:prstGeom prst="curvedUpArrow">
            <a:avLst/>
          </a:prstGeom>
          <a:solidFill>
            <a:srgbClr val="02B1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>
              <a:solidFill>
                <a:schemeClr val="tx1"/>
              </a:solidFill>
            </a:endParaRPr>
          </a:p>
        </p:txBody>
      </p:sp>
      <p:sp>
        <p:nvSpPr>
          <p:cNvPr id="19" name="Pil: bøyd nedover 17">
            <a:extLst>
              <a:ext uri="{FF2B5EF4-FFF2-40B4-BE49-F238E27FC236}">
                <a16:creationId xmlns:a16="http://schemas.microsoft.com/office/drawing/2014/main" id="{A72C912F-BB68-445E-90D0-4868901D17AC}"/>
              </a:ext>
            </a:extLst>
          </p:cNvPr>
          <p:cNvSpPr/>
          <p:nvPr/>
        </p:nvSpPr>
        <p:spPr>
          <a:xfrm>
            <a:off x="932415" y="3164765"/>
            <a:ext cx="1847174" cy="463659"/>
          </a:xfrm>
          <a:prstGeom prst="curvedDownArrow">
            <a:avLst/>
          </a:prstGeom>
          <a:solidFill>
            <a:srgbClr val="02B1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800">
              <a:solidFill>
                <a:schemeClr val="tx1"/>
              </a:solidFill>
            </a:endParaRPr>
          </a:p>
        </p:txBody>
      </p:sp>
      <p:sp>
        <p:nvSpPr>
          <p:cNvPr id="20" name="TekstSylinder 18">
            <a:extLst>
              <a:ext uri="{FF2B5EF4-FFF2-40B4-BE49-F238E27FC236}">
                <a16:creationId xmlns:a16="http://schemas.microsoft.com/office/drawing/2014/main" id="{9DB8E83E-230A-4418-B03E-C0D5CC467D0C}"/>
              </a:ext>
            </a:extLst>
          </p:cNvPr>
          <p:cNvSpPr txBox="1"/>
          <p:nvPr/>
        </p:nvSpPr>
        <p:spPr>
          <a:xfrm>
            <a:off x="5100982" y="4985675"/>
            <a:ext cx="2147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5D7580"/>
                </a:solidFill>
              </a:rPr>
              <a:t>Acceleration process</a:t>
            </a:r>
          </a:p>
        </p:txBody>
      </p:sp>
      <p:sp>
        <p:nvSpPr>
          <p:cNvPr id="21" name="TekstSylinder 19">
            <a:extLst>
              <a:ext uri="{FF2B5EF4-FFF2-40B4-BE49-F238E27FC236}">
                <a16:creationId xmlns:a16="http://schemas.microsoft.com/office/drawing/2014/main" id="{299860FE-6232-47DD-BC28-D9E5A75CF7D5}"/>
              </a:ext>
            </a:extLst>
          </p:cNvPr>
          <p:cNvSpPr txBox="1"/>
          <p:nvPr/>
        </p:nvSpPr>
        <p:spPr>
          <a:xfrm>
            <a:off x="3632401" y="326188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5D7580"/>
                </a:solidFill>
              </a:rPr>
              <a:t>July ‘18</a:t>
            </a:r>
          </a:p>
        </p:txBody>
      </p:sp>
      <p:sp>
        <p:nvSpPr>
          <p:cNvPr id="22" name="TekstSylinder 20">
            <a:extLst>
              <a:ext uri="{FF2B5EF4-FFF2-40B4-BE49-F238E27FC236}">
                <a16:creationId xmlns:a16="http://schemas.microsoft.com/office/drawing/2014/main" id="{8F17603B-73FA-40DC-8A0D-F3B45A805FC6}"/>
              </a:ext>
            </a:extLst>
          </p:cNvPr>
          <p:cNvSpPr txBox="1"/>
          <p:nvPr/>
        </p:nvSpPr>
        <p:spPr>
          <a:xfrm>
            <a:off x="7348131" y="324675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5D7580"/>
                </a:solidFill>
              </a:rPr>
              <a:t>April ‘19</a:t>
            </a:r>
          </a:p>
        </p:txBody>
      </p:sp>
      <p:sp>
        <p:nvSpPr>
          <p:cNvPr id="23" name="TekstSylinder 21">
            <a:extLst>
              <a:ext uri="{FF2B5EF4-FFF2-40B4-BE49-F238E27FC236}">
                <a16:creationId xmlns:a16="http://schemas.microsoft.com/office/drawing/2014/main" id="{C884FBE5-96BB-48DD-8A3B-1A09CBF0DD14}"/>
              </a:ext>
            </a:extLst>
          </p:cNvPr>
          <p:cNvSpPr txBox="1"/>
          <p:nvPr/>
        </p:nvSpPr>
        <p:spPr>
          <a:xfrm>
            <a:off x="5801085" y="4190205"/>
            <a:ext cx="914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5D7580"/>
                </a:solidFill>
              </a:rPr>
              <a:t>Nov ‘18</a:t>
            </a:r>
          </a:p>
        </p:txBody>
      </p:sp>
      <p:sp>
        <p:nvSpPr>
          <p:cNvPr id="24" name="TekstSylinder 22">
            <a:extLst>
              <a:ext uri="{FF2B5EF4-FFF2-40B4-BE49-F238E27FC236}">
                <a16:creationId xmlns:a16="http://schemas.microsoft.com/office/drawing/2014/main" id="{D42EDB66-1D3B-43A3-91B6-C9B68D5B05EF}"/>
              </a:ext>
            </a:extLst>
          </p:cNvPr>
          <p:cNvSpPr txBox="1"/>
          <p:nvPr/>
        </p:nvSpPr>
        <p:spPr>
          <a:xfrm>
            <a:off x="852425" y="2807470"/>
            <a:ext cx="231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b="1" dirty="0">
                <a:solidFill>
                  <a:srgbClr val="5D7580"/>
                </a:solidFill>
              </a:rPr>
              <a:t>Team </a:t>
            </a:r>
            <a:r>
              <a:rPr lang="en-GB" b="1" dirty="0">
                <a:solidFill>
                  <a:srgbClr val="5D7580"/>
                </a:solidFill>
              </a:rPr>
              <a:t>building</a:t>
            </a:r>
            <a:r>
              <a:rPr lang="nb-NO" b="1" dirty="0">
                <a:solidFill>
                  <a:srgbClr val="5D7580"/>
                </a:solidFill>
              </a:rPr>
              <a:t> support</a:t>
            </a:r>
          </a:p>
        </p:txBody>
      </p:sp>
      <p:sp>
        <p:nvSpPr>
          <p:cNvPr id="25" name="TekstSylinder 23">
            <a:extLst>
              <a:ext uri="{FF2B5EF4-FFF2-40B4-BE49-F238E27FC236}">
                <a16:creationId xmlns:a16="http://schemas.microsoft.com/office/drawing/2014/main" id="{1A33BAF3-5F2B-4EE4-A5F4-AFA51DBE5D0E}"/>
              </a:ext>
            </a:extLst>
          </p:cNvPr>
          <p:cNvSpPr txBox="1"/>
          <p:nvPr/>
        </p:nvSpPr>
        <p:spPr>
          <a:xfrm>
            <a:off x="10168112" y="3225927"/>
            <a:ext cx="87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C00000"/>
                </a:solidFill>
              </a:rPr>
              <a:t>Feb ‘20</a:t>
            </a:r>
          </a:p>
        </p:txBody>
      </p:sp>
      <p:sp>
        <p:nvSpPr>
          <p:cNvPr id="26" name="TekstSylinder 24">
            <a:extLst>
              <a:ext uri="{FF2B5EF4-FFF2-40B4-BE49-F238E27FC236}">
                <a16:creationId xmlns:a16="http://schemas.microsoft.com/office/drawing/2014/main" id="{899620E1-E204-4429-AB0D-A9958189AE74}"/>
              </a:ext>
            </a:extLst>
          </p:cNvPr>
          <p:cNvSpPr txBox="1"/>
          <p:nvPr/>
        </p:nvSpPr>
        <p:spPr>
          <a:xfrm>
            <a:off x="10232455" y="4422034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solidFill>
                  <a:srgbClr val="C00000"/>
                </a:solidFill>
              </a:rPr>
              <a:t>FINAL EVENT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3E334DD-9BC6-467A-A308-986945651875}"/>
              </a:ext>
            </a:extLst>
          </p:cNvPr>
          <p:cNvSpPr/>
          <p:nvPr/>
        </p:nvSpPr>
        <p:spPr>
          <a:xfrm>
            <a:off x="1700035" y="4011182"/>
            <a:ext cx="1984728" cy="89249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95DDDC5-7A4A-4757-AB95-E9A3CA59E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5" t="29668" r="23095" b="44581"/>
          <a:stretch/>
        </p:blipFill>
        <p:spPr>
          <a:xfrm>
            <a:off x="6276977" y="1045635"/>
            <a:ext cx="5045685" cy="117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11327BE-6851-4FEE-8042-B02066C67E3E}"/>
              </a:ext>
            </a:extLst>
          </p:cNvPr>
          <p:cNvSpPr/>
          <p:nvPr/>
        </p:nvSpPr>
        <p:spPr>
          <a:xfrm>
            <a:off x="193746" y="995003"/>
            <a:ext cx="5552388" cy="13314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Provide safe remote care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Optimized care delivery workflows in hospitals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Faster process from sample to result</a:t>
            </a:r>
          </a:p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21DE2B-CCA3-4A5D-9254-844050D27E9A}"/>
              </a:ext>
            </a:extLst>
          </p:cNvPr>
          <p:cNvSpPr/>
          <p:nvPr/>
        </p:nvSpPr>
        <p:spPr>
          <a:xfrm>
            <a:off x="5927237" y="5805850"/>
            <a:ext cx="5345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More info: </a:t>
            </a:r>
            <a:r>
              <a:rPr lang="en-GB" u="sng" dirty="0">
                <a:solidFill>
                  <a:srgbClr val="0070C0"/>
                </a:solidFill>
              </a:rPr>
              <a:t>https://www.cross4health.eu/opencall.html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8B1FD2-AD4D-4985-88DD-D2B9187E0106}"/>
              </a:ext>
            </a:extLst>
          </p:cNvPr>
          <p:cNvSpPr txBox="1"/>
          <p:nvPr/>
        </p:nvSpPr>
        <p:spPr>
          <a:xfrm>
            <a:off x="6159600" y="702333"/>
            <a:ext cx="283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Cross Sectoral collaboration </a:t>
            </a:r>
          </a:p>
        </p:txBody>
      </p:sp>
    </p:spTree>
    <p:extLst>
      <p:ext uri="{BB962C8B-B14F-4D97-AF65-F5344CB8AC3E}">
        <p14:creationId xmlns:p14="http://schemas.microsoft.com/office/powerpoint/2010/main" val="1183201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479901" y="424723"/>
            <a:ext cx="10851117" cy="55774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Acceleration Program </a:t>
            </a:r>
          </a:p>
          <a:p>
            <a:pPr marL="0" indent="0" algn="ctr">
              <a:buNone/>
            </a:pPr>
            <a:r>
              <a:rPr lang="en-GB" sz="2400" dirty="0">
                <a:solidFill>
                  <a:schemeClr val="tx1"/>
                </a:solidFill>
              </a:rPr>
              <a:t>Supporting more than 200 companies across Europe</a:t>
            </a:r>
          </a:p>
          <a:p>
            <a:pPr marL="0" indent="0" algn="ctr"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Rektangel 5">
            <a:extLst>
              <a:ext uri="{FF2B5EF4-FFF2-40B4-BE49-F238E27FC236}">
                <a16:creationId xmlns:a16="http://schemas.microsoft.com/office/drawing/2014/main" id="{CAE50CC1-CBC0-4740-B3EC-C3A2D788095D}"/>
              </a:ext>
            </a:extLst>
          </p:cNvPr>
          <p:cNvSpPr/>
          <p:nvPr/>
        </p:nvSpPr>
        <p:spPr>
          <a:xfrm>
            <a:off x="479901" y="5052152"/>
            <a:ext cx="279170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2C2A29"/>
                </a:solidFill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A seamless services package - including services of consortium and third parties will be a unique value proposition offered to selected innovative projects. </a:t>
            </a:r>
            <a:endParaRPr lang="nb-NO" sz="1400" dirty="0">
              <a:solidFill>
                <a:srgbClr val="2C2A29"/>
              </a:solidFill>
              <a:latin typeface="Cambria" panose="02040503050406030204" pitchFamily="18" charset="0"/>
              <a:ea typeface="MS Mincho"/>
              <a:cs typeface="Times New Roman" panose="02020603050405020304" pitchFamily="18" charset="0"/>
            </a:endParaRPr>
          </a:p>
        </p:txBody>
      </p:sp>
      <p:graphicFrame>
        <p:nvGraphicFramePr>
          <p:cNvPr id="26" name="Diagram 25">
            <a:extLst>
              <a:ext uri="{FF2B5EF4-FFF2-40B4-BE49-F238E27FC236}">
                <a16:creationId xmlns:a16="http://schemas.microsoft.com/office/drawing/2014/main" id="{E179BAA4-74DE-4002-8405-7AC8C49C38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521950"/>
              </p:ext>
            </p:extLst>
          </p:nvPr>
        </p:nvGraphicFramePr>
        <p:xfrm>
          <a:off x="372862" y="2185140"/>
          <a:ext cx="11256886" cy="2582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7" name="Pil ned 5">
            <a:extLst>
              <a:ext uri="{FF2B5EF4-FFF2-40B4-BE49-F238E27FC236}">
                <a16:creationId xmlns:a16="http://schemas.microsoft.com/office/drawing/2014/main" id="{2A305427-4947-4D0B-A218-E9C956F92421}"/>
              </a:ext>
            </a:extLst>
          </p:cNvPr>
          <p:cNvSpPr/>
          <p:nvPr/>
        </p:nvSpPr>
        <p:spPr>
          <a:xfrm rot="16200000">
            <a:off x="5750569" y="-3575400"/>
            <a:ext cx="348942" cy="10861908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Avrundet rektangel 2">
            <a:extLst>
              <a:ext uri="{FF2B5EF4-FFF2-40B4-BE49-F238E27FC236}">
                <a16:creationId xmlns:a16="http://schemas.microsoft.com/office/drawing/2014/main" id="{549B5AB9-EAEC-4121-9C9B-57BD02968BA8}"/>
              </a:ext>
            </a:extLst>
          </p:cNvPr>
          <p:cNvSpPr/>
          <p:nvPr/>
        </p:nvSpPr>
        <p:spPr>
          <a:xfrm>
            <a:off x="3745343" y="5065459"/>
            <a:ext cx="7307101" cy="1716373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IPR Consultancy, Regulatory assistance, Commercialization and market entry strategy</a:t>
            </a:r>
            <a:endParaRPr lang="nb-NO" sz="1400" dirty="0">
              <a:solidFill>
                <a:schemeClr val="tx1"/>
              </a:solidFill>
            </a:endParaRPr>
          </a:p>
          <a:p>
            <a:pPr marL="5143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LEAN Business modelling and customer development, Technology transfer</a:t>
            </a:r>
            <a:endParaRPr lang="nb-NO" sz="1400" dirty="0">
              <a:solidFill>
                <a:schemeClr val="tx1"/>
              </a:solidFill>
            </a:endParaRPr>
          </a:p>
          <a:p>
            <a:pPr marL="5143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Ethical and Legal Data Protection </a:t>
            </a:r>
          </a:p>
          <a:p>
            <a:pPr marL="5143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tx1"/>
                </a:solidFill>
              </a:rPr>
              <a:t>Access to demonstration/living labs/end-uses facilities like hospitals, care centers, etc...</a:t>
            </a:r>
            <a:endParaRPr lang="nb-NO" sz="1400" dirty="0">
              <a:solidFill>
                <a:schemeClr val="tx1"/>
              </a:solidFill>
              <a:latin typeface="Helvetica Neu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29" name="Pil opp og ned 3">
            <a:extLst>
              <a:ext uri="{FF2B5EF4-FFF2-40B4-BE49-F238E27FC236}">
                <a16:creationId xmlns:a16="http://schemas.microsoft.com/office/drawing/2014/main" id="{65BDC36E-99EB-44E6-A17C-A2B98C0A9094}"/>
              </a:ext>
            </a:extLst>
          </p:cNvPr>
          <p:cNvSpPr/>
          <p:nvPr/>
        </p:nvSpPr>
        <p:spPr>
          <a:xfrm>
            <a:off x="5639343" y="4767312"/>
            <a:ext cx="197489" cy="291489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0" name="Pil opp og ned 6">
            <a:extLst>
              <a:ext uri="{FF2B5EF4-FFF2-40B4-BE49-F238E27FC236}">
                <a16:creationId xmlns:a16="http://schemas.microsoft.com/office/drawing/2014/main" id="{0395B872-153F-42AC-AACA-373929DF39D6}"/>
              </a:ext>
            </a:extLst>
          </p:cNvPr>
          <p:cNvSpPr/>
          <p:nvPr/>
        </p:nvSpPr>
        <p:spPr>
          <a:xfrm>
            <a:off x="8807695" y="4767311"/>
            <a:ext cx="197489" cy="291489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3379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Our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707784-6221-4C98-81A5-3371717218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6957" y="1337912"/>
            <a:ext cx="1194909" cy="1794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21A808-80A7-4DF5-9B7E-35EDD86C7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56" y="1337912"/>
            <a:ext cx="1223773" cy="1784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3994021-ADA5-4862-A465-F71A880F1C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089" y="1332437"/>
            <a:ext cx="1199435" cy="17995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56E7400-AF99-4C97-A777-44E6641F0C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1608" y="1323221"/>
            <a:ext cx="1195786" cy="17941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D4A9A7-414E-4215-86A3-97526B7835F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262" y="1323221"/>
            <a:ext cx="1199434" cy="17995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FCDD9A-E07F-41E0-A1D1-E17D1CC8BD4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306" y="1332437"/>
            <a:ext cx="1196078" cy="17941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25FE88-2E83-443B-ABAF-2D56EFD4166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747" y="1332437"/>
            <a:ext cx="1193292" cy="17903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069060-5AB6-4D67-8660-D199900D212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9461" y="3366713"/>
            <a:ext cx="1175623" cy="1803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BFFAEE-72B8-4B62-9024-95E1E59EA5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756" y="3344539"/>
            <a:ext cx="1330129" cy="179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5A75F-BF3C-4385-9217-DCB9F2F5A1C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73292" y="3656473"/>
            <a:ext cx="1792599" cy="11966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F53142-ECFA-43D4-94E6-48AF13EE0F1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1817" y="3358504"/>
            <a:ext cx="1195786" cy="181164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3FC2E43D-302F-4E5E-AB9B-C09256F17DD2}"/>
              </a:ext>
            </a:extLst>
          </p:cNvPr>
          <p:cNvSpPr/>
          <p:nvPr/>
        </p:nvSpPr>
        <p:spPr>
          <a:xfrm>
            <a:off x="7574266" y="3374922"/>
            <a:ext cx="1239260" cy="1803440"/>
          </a:xfrm>
          <a:prstGeom prst="rect">
            <a:avLst/>
          </a:prstGeom>
          <a:noFill/>
          <a:ln>
            <a:solidFill>
              <a:srgbClr val="A513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GB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 EU (50%):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Pavan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B8F07C-39EE-4FB8-8C5B-5CDAD2B056C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8889" y="3366713"/>
            <a:ext cx="1203597" cy="18116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41C422-B81E-4F37-91E9-C715618035A8}"/>
              </a:ext>
            </a:extLst>
          </p:cNvPr>
          <p:cNvSpPr txBox="1"/>
          <p:nvPr/>
        </p:nvSpPr>
        <p:spPr>
          <a:xfrm>
            <a:off x="738756" y="3074671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Kathrine Myhre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15BB270-F413-4E22-A174-38E0399C6AF7}"/>
              </a:ext>
            </a:extLst>
          </p:cNvPr>
          <p:cNvSpPr txBox="1"/>
          <p:nvPr/>
        </p:nvSpPr>
        <p:spPr>
          <a:xfrm>
            <a:off x="2073881" y="3074671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Anita Moe Larsen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171E6A-E20C-4262-B224-36F8E96602F9}"/>
              </a:ext>
            </a:extLst>
          </p:cNvPr>
          <p:cNvSpPr txBox="1"/>
          <p:nvPr/>
        </p:nvSpPr>
        <p:spPr>
          <a:xfrm>
            <a:off x="3407952" y="3074671"/>
            <a:ext cx="13532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Katrine Halvorsrud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A0763D-2E26-425A-9E33-EE21F1BDA333}"/>
              </a:ext>
            </a:extLst>
          </p:cNvPr>
          <p:cNvSpPr txBox="1"/>
          <p:nvPr/>
        </p:nvSpPr>
        <p:spPr>
          <a:xfrm>
            <a:off x="4882754" y="3074671"/>
            <a:ext cx="10855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Waqar Ahmed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56E1190-D53F-4DE6-8D02-67C188CF0B23}"/>
              </a:ext>
            </a:extLst>
          </p:cNvPr>
          <p:cNvSpPr txBox="1"/>
          <p:nvPr/>
        </p:nvSpPr>
        <p:spPr>
          <a:xfrm>
            <a:off x="6198889" y="3074671"/>
            <a:ext cx="1297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Therese Eftevaag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C1FD63-8524-4AF4-B61B-8C5844F9FA70}"/>
              </a:ext>
            </a:extLst>
          </p:cNvPr>
          <p:cNvSpPr txBox="1"/>
          <p:nvPr/>
        </p:nvSpPr>
        <p:spPr>
          <a:xfrm>
            <a:off x="7594170" y="3074671"/>
            <a:ext cx="11256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Sergio Ferreira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63790A8-C2F2-49F8-9DA7-C06DB7B7E63E}"/>
              </a:ext>
            </a:extLst>
          </p:cNvPr>
          <p:cNvSpPr txBox="1"/>
          <p:nvPr/>
        </p:nvSpPr>
        <p:spPr>
          <a:xfrm>
            <a:off x="9016525" y="3074671"/>
            <a:ext cx="11576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Trine Radmann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944EF3-AB7E-4D7E-A965-1E68F4D468E0}"/>
              </a:ext>
            </a:extLst>
          </p:cNvPr>
          <p:cNvSpPr txBox="1"/>
          <p:nvPr/>
        </p:nvSpPr>
        <p:spPr>
          <a:xfrm>
            <a:off x="852033" y="5136683"/>
            <a:ext cx="10134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Mette Aastad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2236EB-DFD6-40C7-B5C1-C3B2BF2387A1}"/>
              </a:ext>
            </a:extLst>
          </p:cNvPr>
          <p:cNvSpPr txBox="1"/>
          <p:nvPr/>
        </p:nvSpPr>
        <p:spPr>
          <a:xfrm>
            <a:off x="2171260" y="5136683"/>
            <a:ext cx="10230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Herman Berg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5A1808C-EE36-4B06-99E4-FA588C7695A9}"/>
              </a:ext>
            </a:extLst>
          </p:cNvPr>
          <p:cNvSpPr txBox="1"/>
          <p:nvPr/>
        </p:nvSpPr>
        <p:spPr>
          <a:xfrm>
            <a:off x="3313716" y="5136683"/>
            <a:ext cx="15488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Bent-Håkon Lauritzen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B43781-C751-4581-B911-BAD84A75E43B}"/>
              </a:ext>
            </a:extLst>
          </p:cNvPr>
          <p:cNvSpPr txBox="1"/>
          <p:nvPr/>
        </p:nvSpPr>
        <p:spPr>
          <a:xfrm>
            <a:off x="4817747" y="5136683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 Arild Lehne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112A7E-0B8F-46EE-A97D-E48B9C2BA6C7}"/>
              </a:ext>
            </a:extLst>
          </p:cNvPr>
          <p:cNvSpPr txBox="1"/>
          <p:nvPr/>
        </p:nvSpPr>
        <p:spPr>
          <a:xfrm>
            <a:off x="6220279" y="5136683"/>
            <a:ext cx="7906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5757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 Harris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B8FE15-E8B9-4712-A43B-F1EE5F063CEB}"/>
              </a:ext>
            </a:extLst>
          </p:cNvPr>
          <p:cNvSpPr txBox="1"/>
          <p:nvPr/>
        </p:nvSpPr>
        <p:spPr>
          <a:xfrm>
            <a:off x="2582354" y="5922705"/>
            <a:ext cx="41443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EU team of Norway Health Tech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DC061F71-7AF9-4467-97DC-13A6B5C86D22}"/>
              </a:ext>
            </a:extLst>
          </p:cNvPr>
          <p:cNvSpPr/>
          <p:nvPr/>
        </p:nvSpPr>
        <p:spPr>
          <a:xfrm>
            <a:off x="2171260" y="5990253"/>
            <a:ext cx="385328" cy="326571"/>
          </a:xfrm>
          <a:prstGeom prst="star5">
            <a:avLst/>
          </a:prstGeom>
          <a:solidFill>
            <a:srgbClr val="B4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A5136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168D1-6905-4103-A5AA-689F20F6D1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7687" y="3344023"/>
            <a:ext cx="432854" cy="359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27BD25-0B87-47D2-BE14-755023CCD98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0672" y="3418838"/>
            <a:ext cx="432854" cy="3596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FDCE0D4-678F-400A-906A-6E56105D7B6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6251" y="1370476"/>
            <a:ext cx="432854" cy="35969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91F71D-1131-4A80-B153-B2DC12AC33A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80672" y="1376553"/>
            <a:ext cx="43285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7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854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23341" y="222416"/>
            <a:ext cx="10804876" cy="557748"/>
          </a:xfrm>
        </p:spPr>
        <p:txBody>
          <a:bodyPr>
            <a:normAutofit/>
          </a:bodyPr>
          <a:lstStyle/>
          <a:p>
            <a:r>
              <a:rPr lang="da-DK" dirty="0"/>
              <a:t>EU Framework program – Horizon2020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11" y="919740"/>
            <a:ext cx="11368726" cy="51507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EBC1EF-CFAE-4ACC-9334-95C70ED0BCDB}"/>
              </a:ext>
            </a:extLst>
          </p:cNvPr>
          <p:cNvSpPr/>
          <p:nvPr/>
        </p:nvSpPr>
        <p:spPr>
          <a:xfrm>
            <a:off x="320511" y="4800744"/>
            <a:ext cx="7212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252525"/>
                </a:solidFill>
                <a:latin typeface="Verdana" panose="020B0604030504040204" pitchFamily="34" charset="0"/>
              </a:rPr>
              <a:t>Horizon 2020 is the biggest EU Research and Innovation programme ever with nearly €80 billion of funding available over 7 years (2014 to 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288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Project and Project evolution - Where is the idea situated</a:t>
            </a:r>
          </a:p>
        </p:txBody>
      </p:sp>
      <p:sp>
        <p:nvSpPr>
          <p:cNvPr id="5" name="Rectangle à coins arrondis 7"/>
          <p:cNvSpPr/>
          <p:nvPr/>
        </p:nvSpPr>
        <p:spPr>
          <a:xfrm>
            <a:off x="839416" y="5763892"/>
            <a:ext cx="936104" cy="473421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Basic research</a:t>
            </a:r>
          </a:p>
        </p:txBody>
      </p:sp>
      <p:sp>
        <p:nvSpPr>
          <p:cNvPr id="6" name="Rectangle à coins arrondis 8"/>
          <p:cNvSpPr/>
          <p:nvPr/>
        </p:nvSpPr>
        <p:spPr>
          <a:xfrm>
            <a:off x="1775520" y="5301209"/>
            <a:ext cx="1224136" cy="46284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Technology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7" name="Rectangle à coins arrondis 9"/>
          <p:cNvSpPr/>
          <p:nvPr/>
        </p:nvSpPr>
        <p:spPr>
          <a:xfrm>
            <a:off x="8992835" y="2701392"/>
            <a:ext cx="1085343" cy="412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Marketing</a:t>
            </a:r>
          </a:p>
        </p:txBody>
      </p:sp>
      <p:sp>
        <p:nvSpPr>
          <p:cNvPr id="8" name="Rectangle à coins arrondis 10"/>
          <p:cNvSpPr/>
          <p:nvPr/>
        </p:nvSpPr>
        <p:spPr>
          <a:xfrm>
            <a:off x="2999657" y="4888368"/>
            <a:ext cx="1123863" cy="4128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FDA </a:t>
            </a:r>
          </a:p>
          <a:p>
            <a:pPr algn="ctr"/>
            <a:r>
              <a:rPr lang="en-GB" sz="1200">
                <a:solidFill>
                  <a:schemeClr val="tx1"/>
                </a:solidFill>
              </a:rPr>
              <a:t>CE marking</a:t>
            </a:r>
          </a:p>
        </p:txBody>
      </p:sp>
      <p:sp>
        <p:nvSpPr>
          <p:cNvPr id="9" name="Rectangle à coins arrondis 11"/>
          <p:cNvSpPr/>
          <p:nvPr/>
        </p:nvSpPr>
        <p:spPr>
          <a:xfrm>
            <a:off x="7633737" y="3080640"/>
            <a:ext cx="1359099" cy="4128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HTA, reimbursement</a:t>
            </a:r>
          </a:p>
        </p:txBody>
      </p:sp>
      <p:sp>
        <p:nvSpPr>
          <p:cNvPr id="10" name="Rectangle à coins arrondis 12"/>
          <p:cNvSpPr/>
          <p:nvPr/>
        </p:nvSpPr>
        <p:spPr>
          <a:xfrm>
            <a:off x="10993409" y="1911648"/>
            <a:ext cx="1007247" cy="40535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End Users</a:t>
            </a:r>
          </a:p>
        </p:txBody>
      </p:sp>
      <p:sp>
        <p:nvSpPr>
          <p:cNvPr id="11" name="Rectangle à coins arrondis 13"/>
          <p:cNvSpPr/>
          <p:nvPr/>
        </p:nvSpPr>
        <p:spPr>
          <a:xfrm>
            <a:off x="6548394" y="3493481"/>
            <a:ext cx="1085343" cy="478745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Regulatory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approval</a:t>
            </a:r>
          </a:p>
        </p:txBody>
      </p:sp>
      <p:sp>
        <p:nvSpPr>
          <p:cNvPr id="12" name="Rectangle à coins arrondis 14"/>
          <p:cNvSpPr/>
          <p:nvPr/>
        </p:nvSpPr>
        <p:spPr>
          <a:xfrm>
            <a:off x="5213435" y="4024272"/>
            <a:ext cx="1334959" cy="412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Manufacturing</a:t>
            </a:r>
          </a:p>
        </p:txBody>
      </p:sp>
      <p:sp>
        <p:nvSpPr>
          <p:cNvPr id="13" name="Rectangle à coins arrondis 16"/>
          <p:cNvSpPr/>
          <p:nvPr/>
        </p:nvSpPr>
        <p:spPr>
          <a:xfrm>
            <a:off x="10078177" y="2324488"/>
            <a:ext cx="915232" cy="3769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Buyer</a:t>
            </a:r>
          </a:p>
        </p:txBody>
      </p:sp>
      <p:sp>
        <p:nvSpPr>
          <p:cNvPr id="14" name="ZoneTexte 17"/>
          <p:cNvSpPr txBox="1"/>
          <p:nvPr/>
        </p:nvSpPr>
        <p:spPr>
          <a:xfrm>
            <a:off x="3399603" y="5818151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Universities</a:t>
            </a:r>
          </a:p>
        </p:txBody>
      </p:sp>
      <p:sp>
        <p:nvSpPr>
          <p:cNvPr id="15" name="ZoneTexte 18"/>
          <p:cNvSpPr txBox="1"/>
          <p:nvPr/>
        </p:nvSpPr>
        <p:spPr>
          <a:xfrm>
            <a:off x="4612641" y="5348017"/>
            <a:ext cx="549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RTOs</a:t>
            </a:r>
          </a:p>
        </p:txBody>
      </p:sp>
      <p:sp>
        <p:nvSpPr>
          <p:cNvPr id="16" name="ZoneTexte 19"/>
          <p:cNvSpPr txBox="1"/>
          <p:nvPr/>
        </p:nvSpPr>
        <p:spPr>
          <a:xfrm>
            <a:off x="4407018" y="2748308"/>
            <a:ext cx="2697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Medtech companies / Distributiors</a:t>
            </a:r>
          </a:p>
        </p:txBody>
      </p:sp>
      <p:sp>
        <p:nvSpPr>
          <p:cNvPr id="17" name="ZoneTexte 21"/>
          <p:cNvSpPr txBox="1"/>
          <p:nvPr/>
        </p:nvSpPr>
        <p:spPr>
          <a:xfrm>
            <a:off x="3059684" y="3109593"/>
            <a:ext cx="25187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HTA agencies, health insurances</a:t>
            </a:r>
          </a:p>
        </p:txBody>
      </p:sp>
      <p:sp>
        <p:nvSpPr>
          <p:cNvPr id="18" name="ZoneTexte 22"/>
          <p:cNvSpPr txBox="1"/>
          <p:nvPr/>
        </p:nvSpPr>
        <p:spPr>
          <a:xfrm>
            <a:off x="2494369" y="3547816"/>
            <a:ext cx="1901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EMA, national agencies</a:t>
            </a:r>
          </a:p>
        </p:txBody>
      </p:sp>
      <p:sp>
        <p:nvSpPr>
          <p:cNvPr id="19" name="ZoneTexte 23"/>
          <p:cNvSpPr txBox="1"/>
          <p:nvPr/>
        </p:nvSpPr>
        <p:spPr>
          <a:xfrm>
            <a:off x="2175165" y="4051117"/>
            <a:ext cx="9901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CMO, OEM</a:t>
            </a:r>
          </a:p>
        </p:txBody>
      </p:sp>
      <p:sp>
        <p:nvSpPr>
          <p:cNvPr id="20" name="ZoneTexte 24"/>
          <p:cNvSpPr txBox="1"/>
          <p:nvPr/>
        </p:nvSpPr>
        <p:spPr>
          <a:xfrm>
            <a:off x="5603742" y="4915674"/>
            <a:ext cx="1282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Notified bodies</a:t>
            </a:r>
          </a:p>
        </p:txBody>
      </p:sp>
      <p:cxnSp>
        <p:nvCxnSpPr>
          <p:cNvPr id="21" name="Connecteur droit avec flèche 26"/>
          <p:cNvCxnSpPr>
            <a:stCxn id="5" idx="3"/>
            <a:endCxn id="14" idx="1"/>
          </p:cNvCxnSpPr>
          <p:nvPr/>
        </p:nvCxnSpPr>
        <p:spPr>
          <a:xfrm flipV="1">
            <a:off x="1775520" y="5972040"/>
            <a:ext cx="1624083" cy="28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9"/>
          <p:cNvCxnSpPr>
            <a:stCxn id="6" idx="3"/>
            <a:endCxn id="15" idx="1"/>
          </p:cNvCxnSpPr>
          <p:nvPr/>
        </p:nvCxnSpPr>
        <p:spPr>
          <a:xfrm flipV="1">
            <a:off x="2999656" y="5501906"/>
            <a:ext cx="1612985" cy="30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32"/>
          <p:cNvCxnSpPr>
            <a:stCxn id="8" idx="3"/>
            <a:endCxn id="20" idx="1"/>
          </p:cNvCxnSpPr>
          <p:nvPr/>
        </p:nvCxnSpPr>
        <p:spPr>
          <a:xfrm flipV="1">
            <a:off x="4123520" y="5069563"/>
            <a:ext cx="1480222" cy="25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41"/>
          <p:cNvCxnSpPr>
            <a:stCxn id="12" idx="1"/>
            <a:endCxn id="19" idx="3"/>
          </p:cNvCxnSpPr>
          <p:nvPr/>
        </p:nvCxnSpPr>
        <p:spPr>
          <a:xfrm flipH="1" flipV="1">
            <a:off x="3165308" y="4205006"/>
            <a:ext cx="2048127" cy="25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46"/>
          <p:cNvCxnSpPr>
            <a:stCxn id="11" idx="1"/>
            <a:endCxn id="18" idx="3"/>
          </p:cNvCxnSpPr>
          <p:nvPr/>
        </p:nvCxnSpPr>
        <p:spPr>
          <a:xfrm flipH="1" flipV="1">
            <a:off x="4395595" y="3701705"/>
            <a:ext cx="2152799" cy="31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49"/>
          <p:cNvCxnSpPr>
            <a:stCxn id="9" idx="1"/>
            <a:endCxn id="17" idx="3"/>
          </p:cNvCxnSpPr>
          <p:nvPr/>
        </p:nvCxnSpPr>
        <p:spPr>
          <a:xfrm flipH="1" flipV="1">
            <a:off x="5578387" y="3263482"/>
            <a:ext cx="2055350" cy="23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56"/>
          <p:cNvCxnSpPr>
            <a:stCxn id="7" idx="1"/>
            <a:endCxn id="16" idx="3"/>
          </p:cNvCxnSpPr>
          <p:nvPr/>
        </p:nvCxnSpPr>
        <p:spPr>
          <a:xfrm flipH="1" flipV="1">
            <a:off x="7104616" y="2902197"/>
            <a:ext cx="1888219" cy="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57"/>
          <p:cNvSpPr txBox="1"/>
          <p:nvPr/>
        </p:nvSpPr>
        <p:spPr>
          <a:xfrm>
            <a:off x="5224697" y="2328274"/>
            <a:ext cx="3572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Hospitals, Health Authorities, regions, patients</a:t>
            </a:r>
          </a:p>
        </p:txBody>
      </p:sp>
      <p:cxnSp>
        <p:nvCxnSpPr>
          <p:cNvPr id="29" name="Connecteur droit avec flèche 59"/>
          <p:cNvCxnSpPr>
            <a:stCxn id="13" idx="1"/>
            <a:endCxn id="28" idx="3"/>
          </p:cNvCxnSpPr>
          <p:nvPr/>
        </p:nvCxnSpPr>
        <p:spPr>
          <a:xfrm flipH="1" flipV="1">
            <a:off x="8797150" y="2482163"/>
            <a:ext cx="1281027" cy="307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33"/>
          <p:cNvSpPr/>
          <p:nvPr/>
        </p:nvSpPr>
        <p:spPr>
          <a:xfrm>
            <a:off x="4123519" y="4456320"/>
            <a:ext cx="1108385" cy="4128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solidFill>
                  <a:schemeClr val="tx1"/>
                </a:solidFill>
              </a:rPr>
              <a:t>Clinical </a:t>
            </a:r>
            <a:br>
              <a:rPr lang="en-GB" sz="1200">
                <a:solidFill>
                  <a:schemeClr val="tx1"/>
                </a:solidFill>
              </a:rPr>
            </a:br>
            <a:r>
              <a:rPr lang="en-GB" sz="1200">
                <a:solidFill>
                  <a:schemeClr val="tx1"/>
                </a:solidFill>
              </a:rPr>
              <a:t>validation</a:t>
            </a:r>
          </a:p>
        </p:txBody>
      </p:sp>
      <p:sp>
        <p:nvSpPr>
          <p:cNvPr id="31" name="ZoneTexte 34"/>
          <p:cNvSpPr txBox="1"/>
          <p:nvPr/>
        </p:nvSpPr>
        <p:spPr>
          <a:xfrm>
            <a:off x="6960097" y="4481544"/>
            <a:ext cx="1320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/>
              <a:t>Hospitals, CROs</a:t>
            </a:r>
          </a:p>
        </p:txBody>
      </p:sp>
      <p:cxnSp>
        <p:nvCxnSpPr>
          <p:cNvPr id="32" name="Connecteur droit avec flèche 35"/>
          <p:cNvCxnSpPr>
            <a:stCxn id="30" idx="3"/>
            <a:endCxn id="31" idx="1"/>
          </p:cNvCxnSpPr>
          <p:nvPr/>
        </p:nvCxnSpPr>
        <p:spPr>
          <a:xfrm flipV="1">
            <a:off x="5231904" y="4635433"/>
            <a:ext cx="1728193" cy="27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26941D5-C343-4722-8C24-B6E3A7833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74370"/>
            <a:ext cx="11881320" cy="14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FC2E7A74-40E1-4391-8A83-785EEA94D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681" y="541339"/>
            <a:ext cx="10210800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8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9EA1A-2BB3-4EB6-9DB4-B82D835BDF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Fast Track to Innovation</a:t>
            </a:r>
            <a:br>
              <a:rPr lang="en-GB" dirty="0"/>
            </a:b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4"/>
          </p:nvPr>
        </p:nvSpPr>
        <p:spPr>
          <a:xfrm>
            <a:off x="658812" y="1787839"/>
            <a:ext cx="10444617" cy="464095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Quick market uptake </a:t>
            </a:r>
            <a:r>
              <a:rPr lang="en-US" sz="2400" dirty="0"/>
              <a:t>of new technologies – max 3 years projects.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Industry driven </a:t>
            </a:r>
            <a:r>
              <a:rPr lang="en-US" sz="2400" dirty="0"/>
              <a:t>- for all kinds of innovation actors, trans-disciplinary and cross-sectoral cooperation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Fully-</a:t>
            </a:r>
            <a:r>
              <a:rPr lang="en-US" sz="2400" dirty="0">
                <a:solidFill>
                  <a:srgbClr val="FF0000"/>
                </a:solidFill>
              </a:rPr>
              <a:t>bottom-up</a:t>
            </a:r>
            <a:r>
              <a:rPr lang="en-US" sz="2400" dirty="0"/>
              <a:t> innovation support </a:t>
            </a:r>
            <a:r>
              <a:rPr lang="en-US" sz="2400" dirty="0" err="1"/>
              <a:t>programme</a:t>
            </a:r>
            <a:r>
              <a:rPr lang="en-US" sz="2400" dirty="0"/>
              <a:t> </a:t>
            </a:r>
          </a:p>
          <a:p>
            <a:pPr>
              <a:lnSpc>
                <a:spcPct val="150000"/>
              </a:lnSpc>
            </a:pPr>
            <a:endParaRPr lang="en-US" altLang="nb-NO" sz="2400" b="1" kern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nb-NO" altLang="nb-NO" sz="2400" b="1" kern="0" dirty="0">
                <a:solidFill>
                  <a:srgbClr val="000000"/>
                </a:solidFill>
              </a:rPr>
              <a:t>Who </a:t>
            </a:r>
            <a:r>
              <a:rPr lang="nb-NO" altLang="nb-NO" sz="2400" b="1" kern="0" dirty="0" err="1">
                <a:solidFill>
                  <a:srgbClr val="000000"/>
                </a:solidFill>
              </a:rPr>
              <a:t>can</a:t>
            </a:r>
            <a:r>
              <a:rPr lang="nb-NO" altLang="nb-NO" sz="2400" b="1" kern="0" dirty="0">
                <a:solidFill>
                  <a:srgbClr val="000000"/>
                </a:solidFill>
              </a:rPr>
              <a:t> </a:t>
            </a:r>
            <a:r>
              <a:rPr lang="nb-NO" altLang="nb-NO" sz="2400" b="1" kern="0" dirty="0" err="1">
                <a:solidFill>
                  <a:srgbClr val="000000"/>
                </a:solidFill>
              </a:rPr>
              <a:t>participate</a:t>
            </a:r>
            <a:r>
              <a:rPr lang="nb-NO" altLang="nb-NO" sz="2400" b="1" kern="0" dirty="0">
                <a:solidFill>
                  <a:srgbClr val="000000"/>
                </a:solidFill>
              </a:rPr>
              <a:t>?</a:t>
            </a:r>
          </a:p>
          <a:p>
            <a:pPr>
              <a:lnSpc>
                <a:spcPct val="120000"/>
              </a:lnSpc>
              <a:defRPr/>
            </a:pPr>
            <a:r>
              <a:rPr lang="en-US" sz="2133" dirty="0"/>
              <a:t>Consortia: 3 to 5 legal entities from at least 3 different EU Member States or associated countries </a:t>
            </a:r>
          </a:p>
          <a:p>
            <a:pPr>
              <a:lnSpc>
                <a:spcPct val="120000"/>
              </a:lnSpc>
              <a:defRPr/>
            </a:pPr>
            <a:r>
              <a:rPr lang="en-US" sz="2133" dirty="0"/>
              <a:t>All types of participants</a:t>
            </a:r>
          </a:p>
          <a:p>
            <a:pPr>
              <a:lnSpc>
                <a:spcPct val="120000"/>
              </a:lnSpc>
            </a:pPr>
            <a:r>
              <a:rPr lang="en-US" sz="2133" dirty="0"/>
              <a:t>This industry involvement implies: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Either 60% of the budget  allocated to industry participants in the consortium,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or the presence of a minimum number of 2 industry participants in a consortium of 3 or 4 partners,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or of 3 industry participants in a consortium of 5 partners.</a:t>
            </a:r>
          </a:p>
          <a:p>
            <a:pPr>
              <a:lnSpc>
                <a:spcPct val="120000"/>
              </a:lnSpc>
            </a:pPr>
            <a:r>
              <a:rPr lang="en-US" sz="2133" dirty="0"/>
              <a:t>Actions are to be ‘business-driven’ 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sz="2133" b="1" dirty="0"/>
              <a:t>Grants:  </a:t>
            </a:r>
            <a:r>
              <a:rPr lang="en-US" sz="2133" b="1" dirty="0">
                <a:solidFill>
                  <a:schemeClr val="accent2"/>
                </a:solidFill>
              </a:rPr>
              <a:t>Up to €3 million per project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For-profit entities will receive 70% co-financing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Not-for-profit entities will receive 100% co-financing</a:t>
            </a:r>
            <a:endParaRPr lang="nb-NO" dirty="0"/>
          </a:p>
          <a:p>
            <a:pPr>
              <a:lnSpc>
                <a:spcPct val="150000"/>
              </a:lnSpc>
              <a:defRPr/>
            </a:pPr>
            <a:endParaRPr lang="nb-NO" altLang="nb-NO" sz="2400" kern="0" dirty="0">
              <a:solidFill>
                <a:srgbClr val="000000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7" name="Bilde 4">
            <a:extLst>
              <a:ext uri="{FF2B5EF4-FFF2-40B4-BE49-F238E27FC236}">
                <a16:creationId xmlns:a16="http://schemas.microsoft.com/office/drawing/2014/main" id="{A3A8465B-D05B-43AA-8A00-ACC57014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096" y="8102"/>
            <a:ext cx="4485904" cy="1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2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C1B08E-2CC1-4058-9C70-916D1C735B23}"/>
              </a:ext>
            </a:extLst>
          </p:cNvPr>
          <p:cNvSpPr txBox="1">
            <a:spLocks/>
          </p:cNvSpPr>
          <p:nvPr/>
        </p:nvSpPr>
        <p:spPr>
          <a:xfrm>
            <a:off x="1125656" y="674249"/>
            <a:ext cx="10009112" cy="5761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57575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EU program of Norway Health Tech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568DABC-6DF6-4297-B348-819F7390EE21}"/>
              </a:ext>
            </a:extLst>
          </p:cNvPr>
          <p:cNvSpPr/>
          <p:nvPr/>
        </p:nvSpPr>
        <p:spPr>
          <a:xfrm>
            <a:off x="989044" y="1458874"/>
            <a:ext cx="10282335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rgbClr val="3F3F3F"/>
                </a:solidFill>
              </a:rPr>
              <a:t>Management &amp; strategy of the Norway Health Tech EU program and team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6E5323B-CE31-4200-836E-FAF64A642E48}"/>
              </a:ext>
            </a:extLst>
          </p:cNvPr>
          <p:cNvSpPr/>
          <p:nvPr/>
        </p:nvSpPr>
        <p:spPr>
          <a:xfrm>
            <a:off x="989013" y="5038376"/>
            <a:ext cx="10282237" cy="6656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F3F3F"/>
                </a:solidFill>
              </a:rPr>
              <a:t>Financial and administrative support from the EU team of Norway Health Tech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8BA513E-0E87-4A2B-A4B1-C5791FDA6D55}"/>
              </a:ext>
            </a:extLst>
          </p:cNvPr>
          <p:cNvSpPr/>
          <p:nvPr/>
        </p:nvSpPr>
        <p:spPr>
          <a:xfrm>
            <a:off x="7532690" y="3386137"/>
            <a:ext cx="3749675" cy="1508031"/>
          </a:xfrm>
          <a:prstGeom prst="roundRect">
            <a:avLst/>
          </a:prstGeom>
          <a:solidFill>
            <a:srgbClr val="B4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Company evaluation and EU funding strategy (SME Instrument, FTI and EUROSTARS)</a:t>
            </a:r>
          </a:p>
          <a:p>
            <a:pPr algn="ctr"/>
            <a:r>
              <a:rPr lang="en-GB" dirty="0"/>
              <a:t>Application development support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35C03B-0A2A-4807-9913-C9FE9C6657E5}"/>
              </a:ext>
            </a:extLst>
          </p:cNvPr>
          <p:cNvSpPr/>
          <p:nvPr/>
        </p:nvSpPr>
        <p:spPr>
          <a:xfrm>
            <a:off x="1022335" y="3447527"/>
            <a:ext cx="1576761" cy="1461095"/>
          </a:xfrm>
          <a:prstGeom prst="roundRect">
            <a:avLst/>
          </a:prstGeom>
          <a:solidFill>
            <a:srgbClr val="B4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Cross4Health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3C2FE75-7DC7-4EE1-ADE3-7C2C4D634D17}"/>
              </a:ext>
            </a:extLst>
          </p:cNvPr>
          <p:cNvSpPr/>
          <p:nvPr/>
        </p:nvSpPr>
        <p:spPr>
          <a:xfrm>
            <a:off x="4751388" y="3422650"/>
            <a:ext cx="2713037" cy="1472829"/>
          </a:xfrm>
          <a:prstGeom prst="roundRect">
            <a:avLst/>
          </a:prstGeom>
          <a:solidFill>
            <a:srgbClr val="B4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- R</a:t>
            </a:r>
            <a:r>
              <a:rPr lang="en-GB" dirty="0"/>
              <a:t>search and Industry  collaboration </a:t>
            </a:r>
          </a:p>
          <a:p>
            <a:pPr marL="285750" indent="-285750" algn="ctr">
              <a:buFontTx/>
              <a:buChar char="-"/>
            </a:pPr>
            <a:r>
              <a:rPr lang="nb-NO" dirty="0"/>
              <a:t>Cluster to Cluster Collaboration</a:t>
            </a:r>
          </a:p>
          <a:p>
            <a:pPr marL="285750" indent="-285750" algn="ctr">
              <a:buFontTx/>
              <a:buChar char="-"/>
            </a:pPr>
            <a:r>
              <a:rPr lang="en-GB" dirty="0"/>
              <a:t>Other collaborative actions </a:t>
            </a:r>
          </a:p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BB526-67AD-462D-96B9-BD6FEC2B17E9}"/>
              </a:ext>
            </a:extLst>
          </p:cNvPr>
          <p:cNvSpPr txBox="1"/>
          <p:nvPr/>
        </p:nvSpPr>
        <p:spPr>
          <a:xfrm>
            <a:off x="1513844" y="5898949"/>
            <a:ext cx="10102996" cy="64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Three full time employed in EU team today, with the strong Backoffice support from accounts and communication team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05CC27-A7A7-437B-BCAE-92E93924A8D6}"/>
              </a:ext>
            </a:extLst>
          </p:cNvPr>
          <p:cNvSpPr/>
          <p:nvPr/>
        </p:nvSpPr>
        <p:spPr>
          <a:xfrm>
            <a:off x="7519985" y="2485245"/>
            <a:ext cx="3751262" cy="7703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F3F3F"/>
                </a:solidFill>
              </a:rPr>
              <a:t>SMEs Program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AEE8B85-8B0B-4726-A294-9CCC1ADD2AF7}"/>
              </a:ext>
            </a:extLst>
          </p:cNvPr>
          <p:cNvSpPr/>
          <p:nvPr/>
        </p:nvSpPr>
        <p:spPr>
          <a:xfrm>
            <a:off x="4808538" y="2491595"/>
            <a:ext cx="2643187" cy="7703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F3F3F"/>
                </a:solidFill>
              </a:rPr>
              <a:t>RDI collaboration</a:t>
            </a:r>
          </a:p>
          <a:p>
            <a:pPr algn="ctr"/>
            <a:r>
              <a:rPr lang="en-GB" dirty="0">
                <a:solidFill>
                  <a:srgbClr val="3F3F3F"/>
                </a:solidFill>
              </a:rPr>
              <a:t>(Future Funding Stream)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F5BC105-BF47-4407-AECC-2FC0BF931B04}"/>
              </a:ext>
            </a:extLst>
          </p:cNvPr>
          <p:cNvSpPr/>
          <p:nvPr/>
        </p:nvSpPr>
        <p:spPr>
          <a:xfrm>
            <a:off x="989013" y="2507082"/>
            <a:ext cx="3751262" cy="77036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3F3F3F"/>
                </a:solidFill>
              </a:rPr>
              <a:t>Delivery of Granted projects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281AFC3-84EF-42D8-B5AA-031AEAC4D4F9}"/>
              </a:ext>
            </a:extLst>
          </p:cNvPr>
          <p:cNvSpPr/>
          <p:nvPr/>
        </p:nvSpPr>
        <p:spPr>
          <a:xfrm>
            <a:off x="3776281" y="3447526"/>
            <a:ext cx="883030" cy="1461095"/>
          </a:xfrm>
          <a:prstGeom prst="roundRect">
            <a:avLst/>
          </a:prstGeom>
          <a:solidFill>
            <a:srgbClr val="B4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U-Test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2F5A1A2-CAD0-4863-8B8B-92B85BA01022}"/>
              </a:ext>
            </a:extLst>
          </p:cNvPr>
          <p:cNvSpPr/>
          <p:nvPr/>
        </p:nvSpPr>
        <p:spPr>
          <a:xfrm>
            <a:off x="2599096" y="3447526"/>
            <a:ext cx="1177185" cy="1496563"/>
          </a:xfrm>
          <a:prstGeom prst="roundRect">
            <a:avLst/>
          </a:prstGeom>
          <a:solidFill>
            <a:srgbClr val="B423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INNOLAB </a:t>
            </a:r>
          </a:p>
        </p:txBody>
      </p:sp>
    </p:spTree>
    <p:extLst>
      <p:ext uri="{BB962C8B-B14F-4D97-AF65-F5344CB8AC3E}">
        <p14:creationId xmlns:p14="http://schemas.microsoft.com/office/powerpoint/2010/main" val="13437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95BE6-4FE7-4229-AA4B-13EF954E2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884" y="490015"/>
            <a:ext cx="10804876" cy="557748"/>
          </a:xfrm>
        </p:spPr>
        <p:txBody>
          <a:bodyPr/>
          <a:lstStyle/>
          <a:p>
            <a:r>
              <a:rPr lang="en-GB" dirty="0"/>
              <a:t>Variables of the funding process</a:t>
            </a:r>
          </a:p>
          <a:p>
            <a:endParaRPr lang="en-GB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B9DF023-F6E1-49DD-BAF2-DD7CF981FCC9}"/>
              </a:ext>
            </a:extLst>
          </p:cNvPr>
          <p:cNvSpPr txBox="1">
            <a:spLocks/>
          </p:cNvSpPr>
          <p:nvPr/>
        </p:nvSpPr>
        <p:spPr>
          <a:xfrm>
            <a:off x="623392" y="692698"/>
            <a:ext cx="10945216" cy="5761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57575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793AE6-1B79-4149-86C6-BBBF43B246C5}"/>
              </a:ext>
            </a:extLst>
          </p:cNvPr>
          <p:cNvGrpSpPr/>
          <p:nvPr/>
        </p:nvGrpSpPr>
        <p:grpSpPr>
          <a:xfrm>
            <a:off x="1239838" y="1424433"/>
            <a:ext cx="9712325" cy="5030730"/>
            <a:chOff x="187526" y="1101565"/>
            <a:chExt cx="7840858" cy="49917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C83BF19-6DF7-4838-A6E6-83F01F71E494}"/>
                </a:ext>
              </a:extLst>
            </p:cNvPr>
            <p:cNvGrpSpPr/>
            <p:nvPr/>
          </p:nvGrpSpPr>
          <p:grpSpPr>
            <a:xfrm>
              <a:off x="2914106" y="1772816"/>
              <a:ext cx="4178174" cy="4320480"/>
              <a:chOff x="2914106" y="1772816"/>
              <a:chExt cx="4178174" cy="4320480"/>
            </a:xfrm>
          </p:grpSpPr>
          <p:sp>
            <p:nvSpPr>
              <p:cNvPr id="13" name="Down Arrow 3">
                <a:extLst>
                  <a:ext uri="{FF2B5EF4-FFF2-40B4-BE49-F238E27FC236}">
                    <a16:creationId xmlns:a16="http://schemas.microsoft.com/office/drawing/2014/main" id="{97A8C92D-BB53-4315-A931-5A1509BDB414}"/>
                  </a:ext>
                </a:extLst>
              </p:cNvPr>
              <p:cNvSpPr/>
              <p:nvPr/>
            </p:nvSpPr>
            <p:spPr>
              <a:xfrm>
                <a:off x="3313285" y="1772816"/>
                <a:ext cx="285752" cy="3672408"/>
              </a:xfrm>
              <a:prstGeom prst="downArrow">
                <a:avLst/>
              </a:prstGeom>
              <a:solidFill>
                <a:srgbClr val="A5136E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Down Arrow 4">
                <a:extLst>
                  <a:ext uri="{FF2B5EF4-FFF2-40B4-BE49-F238E27FC236}">
                    <a16:creationId xmlns:a16="http://schemas.microsoft.com/office/drawing/2014/main" id="{B2CF5F96-476C-441B-84EF-E5C060C0E424}"/>
                  </a:ext>
                </a:extLst>
              </p:cNvPr>
              <p:cNvSpPr/>
              <p:nvPr/>
            </p:nvSpPr>
            <p:spPr>
              <a:xfrm>
                <a:off x="6521631" y="1772816"/>
                <a:ext cx="285752" cy="3672408"/>
              </a:xfrm>
              <a:prstGeom prst="downArrow">
                <a:avLst/>
              </a:prstGeom>
              <a:solidFill>
                <a:srgbClr val="A5136E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6546D6D-8290-4AEB-AA7C-ED6CA1A5B150}"/>
                  </a:ext>
                </a:extLst>
              </p:cNvPr>
              <p:cNvSpPr/>
              <p:nvPr/>
            </p:nvSpPr>
            <p:spPr>
              <a:xfrm>
                <a:off x="2914106" y="5486073"/>
                <a:ext cx="4178174" cy="607223"/>
              </a:xfrm>
              <a:prstGeom prst="roundRect">
                <a:avLst/>
              </a:prstGeom>
              <a:solidFill>
                <a:srgbClr val="FFFFFF"/>
              </a:solidFill>
              <a:ln w="38100" cap="flat" cmpd="sng" algn="ctr">
                <a:solidFill>
                  <a:srgbClr val="411C5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Funded project</a:t>
                </a:r>
                <a:endParaRPr kumimoji="0" lang="pt-PT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Rounded Rectangle 6">
              <a:extLst>
                <a:ext uri="{FF2B5EF4-FFF2-40B4-BE49-F238E27FC236}">
                  <a16:creationId xmlns:a16="http://schemas.microsoft.com/office/drawing/2014/main" id="{2B0A1B10-43DF-4DA6-A5D5-82EDF5D5A626}"/>
                </a:ext>
              </a:extLst>
            </p:cNvPr>
            <p:cNvSpPr/>
            <p:nvPr/>
          </p:nvSpPr>
          <p:spPr>
            <a:xfrm>
              <a:off x="4284253" y="1129841"/>
              <a:ext cx="2666006" cy="744772"/>
            </a:xfrm>
            <a:prstGeom prst="roundRect">
              <a:avLst/>
            </a:prstGeom>
            <a:solidFill>
              <a:srgbClr val="411C55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Quality and relevance of the idea 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id="{C6001A7C-33B3-4C85-909B-AE963CBA3859}"/>
                </a:ext>
              </a:extLst>
            </p:cNvPr>
            <p:cNvSpPr/>
            <p:nvPr/>
          </p:nvSpPr>
          <p:spPr>
            <a:xfrm>
              <a:off x="4284253" y="2924944"/>
              <a:ext cx="2666006" cy="773048"/>
            </a:xfrm>
            <a:prstGeom prst="roundRect">
              <a:avLst/>
            </a:prstGeom>
            <a:solidFill>
              <a:srgbClr val="411C55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The Writing Process 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AB9857D7-2525-427E-A2DF-1D33CCA6E69E}"/>
                </a:ext>
              </a:extLst>
            </p:cNvPr>
            <p:cNvSpPr/>
            <p:nvPr/>
          </p:nvSpPr>
          <p:spPr>
            <a:xfrm>
              <a:off x="4284253" y="1988840"/>
              <a:ext cx="2666006" cy="773048"/>
            </a:xfrm>
            <a:prstGeom prst="roundRect">
              <a:avLst/>
            </a:prstGeom>
            <a:solidFill>
              <a:srgbClr val="411C55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Capability of Networks and Partners 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744E7DA4-ACE6-4BEE-8A26-5C9D075347B0}"/>
                </a:ext>
              </a:extLst>
            </p:cNvPr>
            <p:cNvSpPr/>
            <p:nvPr/>
          </p:nvSpPr>
          <p:spPr>
            <a:xfrm>
              <a:off x="2772085" y="1101565"/>
              <a:ext cx="1368152" cy="2666322"/>
            </a:xfrm>
            <a:prstGeom prst="roundRect">
              <a:avLst>
                <a:gd name="adj" fmla="val 8955"/>
              </a:avLst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Evaluation and Competition </a:t>
              </a:r>
              <a:endParaRPr kumimoji="0" lang="pt-PT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ounded Rectangle 15">
              <a:extLst>
                <a:ext uri="{FF2B5EF4-FFF2-40B4-BE49-F238E27FC236}">
                  <a16:creationId xmlns:a16="http://schemas.microsoft.com/office/drawing/2014/main" id="{14A64F81-F6EE-45AE-A2E3-223B5765F1A2}"/>
                </a:ext>
              </a:extLst>
            </p:cNvPr>
            <p:cNvSpPr/>
            <p:nvPr/>
          </p:nvSpPr>
          <p:spPr>
            <a:xfrm>
              <a:off x="1691680" y="1101565"/>
              <a:ext cx="972108" cy="2666322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Other external factors</a:t>
              </a:r>
              <a:endPara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ounded Rectangle 5">
              <a:extLst>
                <a:ext uri="{FF2B5EF4-FFF2-40B4-BE49-F238E27FC236}">
                  <a16:creationId xmlns:a16="http://schemas.microsoft.com/office/drawing/2014/main" id="{2F9F292D-57B2-4CFB-BC2D-D049A36D4B49}"/>
                </a:ext>
              </a:extLst>
            </p:cNvPr>
            <p:cNvSpPr/>
            <p:nvPr/>
          </p:nvSpPr>
          <p:spPr>
            <a:xfrm>
              <a:off x="1187624" y="4149080"/>
              <a:ext cx="6840760" cy="751239"/>
            </a:xfrm>
            <a:prstGeom prst="roundRect">
              <a:avLst/>
            </a:prstGeom>
            <a:solidFill>
              <a:srgbClr val="3D1C53"/>
            </a:solidFill>
            <a:ln w="381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PREPARATION</a:t>
              </a:r>
              <a:endParaRPr kumimoji="0" lang="pt-PT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Picture 4" descr="http://4.bp.blogspot.com/-mCgF-eCnd2k/UjROaGzzH_I/AAAAAAAB_dc/WyOHmazI8jE/s1600/decisions.jpg">
              <a:extLst>
                <a:ext uri="{FF2B5EF4-FFF2-40B4-BE49-F238E27FC236}">
                  <a16:creationId xmlns:a16="http://schemas.microsoft.com/office/drawing/2014/main" id="{21D9C184-96E1-4F05-B2BC-C8C1C3029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33438" y1="25000" x2="64063" y2="26563"/>
                          <a14:foregroundMark x1="64063" y1="26563" x2="68750" y2="29375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26" y="1484783"/>
              <a:ext cx="1288130" cy="1649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17433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295BE6-4FE7-4229-AA4B-13EF954E23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884" y="490015"/>
            <a:ext cx="10804876" cy="557748"/>
          </a:xfrm>
        </p:spPr>
        <p:txBody>
          <a:bodyPr/>
          <a:lstStyle/>
          <a:p>
            <a:r>
              <a:rPr lang="en-GB" dirty="0"/>
              <a:t>Variables of the funding process</a:t>
            </a:r>
          </a:p>
          <a:p>
            <a:endParaRPr lang="en-GB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B9DF023-F6E1-49DD-BAF2-DD7CF981FCC9}"/>
              </a:ext>
            </a:extLst>
          </p:cNvPr>
          <p:cNvSpPr txBox="1">
            <a:spLocks/>
          </p:cNvSpPr>
          <p:nvPr/>
        </p:nvSpPr>
        <p:spPr>
          <a:xfrm>
            <a:off x="623392" y="692698"/>
            <a:ext cx="10945216" cy="57616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kern="1200">
                <a:solidFill>
                  <a:srgbClr val="575756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FC3D465-671D-4A33-B083-E818E1366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57" y="2006933"/>
            <a:ext cx="5475301" cy="284413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590F9A-7F1F-4A99-8F93-5BC470236AEE}"/>
              </a:ext>
            </a:extLst>
          </p:cNvPr>
          <p:cNvSpPr txBox="1"/>
          <p:nvPr/>
        </p:nvSpPr>
        <p:spPr>
          <a:xfrm>
            <a:off x="6600056" y="1471544"/>
            <a:ext cx="4968552" cy="507831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B686D"/>
                </a:solidFill>
                <a:effectLst/>
                <a:uLnTx/>
                <a:uFillTx/>
              </a:rPr>
              <a:t>Quality and relevance of the idea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Study work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programmes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Validate your idea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Dialogue with funding authority and peers</a:t>
            </a:r>
          </a:p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B686D"/>
                </a:solidFill>
                <a:effectLst/>
                <a:uLnTx/>
                <a:uFillTx/>
              </a:rPr>
              <a:t>Capability of Networks and Partners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Match resources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Early engagements</a:t>
            </a:r>
          </a:p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B686D"/>
                </a:solidFill>
                <a:effectLst/>
                <a:uLnTx/>
                <a:uFillTx/>
              </a:rPr>
              <a:t>The Writing process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Organized and in time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Project development tools</a:t>
            </a:r>
          </a:p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B686D"/>
                </a:solidFill>
                <a:effectLst/>
                <a:uLnTx/>
                <a:uFillTx/>
              </a:rPr>
              <a:t>Evaluation and Competition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Quality control /reviews</a:t>
            </a:r>
          </a:p>
          <a:p>
            <a:pPr marL="800100" marR="0" lvl="2" indent="-2555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B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Budgets expected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686D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t-PT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70B5C0C-76C5-4D12-B9DF-D64178EDF2D1}"/>
              </a:ext>
            </a:extLst>
          </p:cNvPr>
          <p:cNvCxnSpPr/>
          <p:nvPr/>
        </p:nvCxnSpPr>
        <p:spPr>
          <a:xfrm flipV="1">
            <a:off x="5816425" y="1471544"/>
            <a:ext cx="783631" cy="2273984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F4191FA-4D03-4D98-9306-E4F0E3D92946}"/>
              </a:ext>
            </a:extLst>
          </p:cNvPr>
          <p:cNvCxnSpPr/>
          <p:nvPr/>
        </p:nvCxnSpPr>
        <p:spPr>
          <a:xfrm>
            <a:off x="5819655" y="4048696"/>
            <a:ext cx="780401" cy="2501161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5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1"/>
          </p:nvPr>
        </p:nvSpPr>
        <p:spPr>
          <a:xfrm>
            <a:off x="663653" y="226912"/>
            <a:ext cx="11133921" cy="557748"/>
          </a:xfrm>
        </p:spPr>
        <p:txBody>
          <a:bodyPr>
            <a:normAutofit/>
          </a:bodyPr>
          <a:lstStyle/>
          <a:p>
            <a:pPr fontAlgn="base"/>
            <a:r>
              <a:rPr lang="en-GB" i="1" dirty="0"/>
              <a:t>Norway</a:t>
            </a:r>
            <a:r>
              <a:rPr lang="da-DK" i="1" dirty="0"/>
              <a:t> Health Tech EU Program – </a:t>
            </a:r>
            <a:r>
              <a:rPr lang="da-DK" i="1" dirty="0" err="1"/>
              <a:t>Results</a:t>
            </a:r>
            <a:r>
              <a:rPr lang="da-DK" i="1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DDB0A-7C0C-40ED-8774-3C25D89F3EAD}"/>
              </a:ext>
            </a:extLst>
          </p:cNvPr>
          <p:cNvSpPr/>
          <p:nvPr/>
        </p:nvSpPr>
        <p:spPr>
          <a:xfrm>
            <a:off x="529039" y="866564"/>
            <a:ext cx="1113392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unique success stories in H2020 SME instrument and Fast Track Innovation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2 and FTI: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Biovotec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Hy5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Otivio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1: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Cardiaccs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ImmersoVR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Pubgene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Hospital organiser,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Respinor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Glucoset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Grant secured: Approx. NOK 80 Million  </a:t>
            </a:r>
          </a:p>
          <a:p>
            <a:pPr lvl="1"/>
            <a:endParaRPr lang="nb-N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48C683-729B-4501-B3E7-21072BBCB79A}"/>
              </a:ext>
            </a:extLst>
          </p:cNvPr>
          <p:cNvSpPr/>
          <p:nvPr/>
        </p:nvSpPr>
        <p:spPr>
          <a:xfrm>
            <a:off x="718568" y="2742059"/>
            <a:ext cx="1039563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unique success stores in Eureka EUROSTARS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Otivio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Posicom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NeoRad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Hy5,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Cardiaccs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Braive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Cardinor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 avg. funding of €1 Million per project, total grant secured is Approx. NOK 70 Million </a:t>
            </a:r>
          </a:p>
          <a:p>
            <a:pPr lvl="1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54E4A1-B422-4BEA-94AC-7B8DBD6273BB}"/>
              </a:ext>
            </a:extLst>
          </p:cNvPr>
          <p:cNvSpPr/>
          <p:nvPr/>
        </p:nvSpPr>
        <p:spPr>
          <a:xfrm>
            <a:off x="254524" y="4652607"/>
            <a:ext cx="10859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project granted  in Research, Industry and cluster Collaborative programs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Grant secured:  NOK 133 Million  of which NOK 76 Million allocated to Norway Health Tech, where NOK 50 Million reallocated  to SME’s </a:t>
            </a:r>
          </a:p>
          <a:p>
            <a:pPr lvl="1"/>
            <a:endParaRPr lang="en-GB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10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T PPT MAL" id="{571F13CC-FCFA-004D-B4BB-3B60CA3E5656}" vid="{741FDD34-E79B-4840-BE63-CA854A28C3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18037C359F17E48BB3A1FF1CD112616" ma:contentTypeVersion="9" ma:contentTypeDescription="Opprett et nytt dokument." ma:contentTypeScope="" ma:versionID="12db9aa7b4273dd967a054af3c01ca87">
  <xsd:schema xmlns:xsd="http://www.w3.org/2001/XMLSchema" xmlns:xs="http://www.w3.org/2001/XMLSchema" xmlns:p="http://schemas.microsoft.com/office/2006/metadata/properties" xmlns:ns2="b83efa98-08f6-4144-b7cb-ce8b3d0e8ee6" xmlns:ns3="2e4dd967-a23b-4fd9-9113-08780eac5470" targetNamespace="http://schemas.microsoft.com/office/2006/metadata/properties" ma:root="true" ma:fieldsID="868d9412dafb76dbc088111306e2facf" ns2:_="" ns3:_="">
    <xsd:import namespace="b83efa98-08f6-4144-b7cb-ce8b3d0e8ee6"/>
    <xsd:import namespace="2e4dd967-a23b-4fd9-9113-08780eac547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fa98-08f6-4144-b7cb-ce8b3d0e8ee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 for deling av tips" ma:internalName="SharingHintHash" ma:readOnly="true">
      <xsd:simpleType>
        <xsd:restriction base="dms:Text"/>
      </xsd:simpleType>
    </xsd:element>
    <xsd:element name="SharedWithDetails" ma:index="1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dd967-a23b-4fd9-9113-08780eac5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83efa98-08f6-4144-b7cb-ce8b3d0e8ee6">
      <UserInfo>
        <DisplayName>Anita Moe Larsen</DisplayName>
        <AccountId>49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544BCB6-783F-445E-A8DD-AAE8136F518A}"/>
</file>

<file path=customXml/itemProps2.xml><?xml version="1.0" encoding="utf-8"?>
<ds:datastoreItem xmlns:ds="http://schemas.openxmlformats.org/officeDocument/2006/customXml" ds:itemID="{E703AC27-1C15-4DD0-9D75-3154ECD43C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84CFE2-732D-42DD-872B-307C3F1F6C96}">
  <ds:schemaRefs>
    <ds:schemaRef ds:uri="b83efa98-08f6-4144-b7cb-ce8b3d0e8ee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e4dd967-a23b-4fd9-9113-08780eac5470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9063</TotalTime>
  <Words>935</Words>
  <Application>Microsoft Office PowerPoint</Application>
  <PresentationFormat>Widescreen</PresentationFormat>
  <Paragraphs>260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MS Mincho</vt:lpstr>
      <vt:lpstr>Arial</vt:lpstr>
      <vt:lpstr>Calibri</vt:lpstr>
      <vt:lpstr>Calibri Light</vt:lpstr>
      <vt:lpstr>Cambria</vt:lpstr>
      <vt:lpstr>ConduitITCStd Medium</vt:lpstr>
      <vt:lpstr>Helvetica Neue Light</vt:lpstr>
      <vt:lpstr>Suisse Int'l</vt:lpstr>
      <vt:lpstr>Suisse Int'l Light</vt:lpstr>
      <vt:lpstr>Times New Roman</vt:lpstr>
      <vt:lpstr>Verdana</vt:lpstr>
      <vt:lpstr>Wingdings</vt:lpstr>
      <vt:lpstr>Office Theme</vt:lpstr>
      <vt:lpstr>Horizon2020- Funding opportunities for Health Tech start-up's and SME’s   Waqar Ahmed, Head of EU Program Norway Health Tech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Fredrik Staurland</dc:creator>
  <cp:lastModifiedBy>Waqar Ahmed</cp:lastModifiedBy>
  <cp:revision>66</cp:revision>
  <cp:lastPrinted>2017-12-05T12:36:45Z</cp:lastPrinted>
  <dcterms:created xsi:type="dcterms:W3CDTF">2017-08-02T14:15:53Z</dcterms:created>
  <dcterms:modified xsi:type="dcterms:W3CDTF">2018-02-28T14:28:28Z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0x010100518037C359F17E48BB3A1FF1CD112616</vt:lpwstr>
  </property>
</Properties>
</file>