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diagrams/data1.xml" ContentType="application/vnd.openxmlformats-officedocument.drawingml.diagramData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4.xml" ContentType="application/vnd.openxmlformats-officedocument.presentationml.slide+xml"/>
  <Override PartName="/ppt/slides/slide3.xml" ContentType="application/vnd.openxmlformats-officedocument.presentationml.slide+xml"/>
  <Override PartName="/ppt/slides/slide2.xml" ContentType="application/vnd.openxmlformats-officedocument.presentationml.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12.xml" ContentType="application/vnd.openxmlformats-officedocument.presentationml.slide+xml"/>
  <Override PartName="/ppt/slides/slide11.xml" ContentType="application/vnd.openxmlformats-officedocument.presentationml.slide+xml"/>
  <Override PartName="/ppt/slides/slide10.xml" ContentType="application/vnd.openxmlformats-officedocument.presentationml.slide+xml"/>
  <Override PartName="/ppt/slides/slide9.xml" ContentType="application/vnd.openxmlformats-officedocument.presentationml.slide+xml"/>
  <Override PartName="/ppt/slides/slide8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14.xml" ContentType="application/vnd.openxmlformats-officedocument.presentationml.slide+xml"/>
  <Override PartName="/ppt/slides/slide26.xml" ContentType="application/vnd.openxmlformats-officedocument.presentationml.slide+xml"/>
  <Override PartName="/ppt/slides/slide25.xml" ContentType="application/vnd.openxmlformats-officedocument.presentationml.slide+xml"/>
  <Override PartName="/ppt/slides/slide27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0.xml" ContentType="application/vnd.openxmlformats-officedocument.presentationml.slide+xml"/>
  <Override PartName="/ppt/slides/slide22.xml" ContentType="application/vnd.openxmlformats-officedocument.presentationml.slide+xml"/>
  <Override PartName="/ppt/slides/slide21.xml" ContentType="application/vnd.openxmlformats-officedocument.presentationml.slide+xml"/>
  <Override PartName="/ppt/notesSlides/notesSlide14.xml" ContentType="application/vnd.openxmlformats-officedocument.presentationml.notesSlide+xml"/>
  <Override PartName="/ppt/slideMasters/slideMaster1.xml" ContentType="application/vnd.openxmlformats-officedocument.presentationml.slideMaster+xml"/>
  <Override PartName="/ppt/notesSlides/notesSlide9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6.xml" ContentType="application/vnd.openxmlformats-officedocument.presentationml.notesSlide+xml"/>
  <Override PartName="/ppt/slideMasters/slideMaster2.xml" ContentType="application/vnd.openxmlformats-officedocument.presentationml.slideMaster+xml"/>
  <Override PartName="/ppt/notesSlides/notesSlide5.xml" ContentType="application/vnd.openxmlformats-officedocument.presentationml.notesSlide+xml"/>
  <Override PartName="/ppt/slideLayouts/slideLayout2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2.xml" ContentType="application/vnd.openxmlformats-officedocument.presentationml.notesSlide+xml"/>
  <Override PartName="/ppt/slideLayouts/slideLayout50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1.xml" ContentType="application/vnd.openxmlformats-officedocument.presentationml.slideLayout+xml"/>
  <Override PartName="/ppt/notesMasters/notesMaster1.xml" ContentType="application/vnd.openxmlformats-officedocument.presentationml.notesMaster+xml"/>
  <Override PartName="/ppt/theme/theme3.xml" ContentType="application/vnd.openxmlformats-officedocument.theme+xml"/>
  <Override PartName="/ppt/theme/theme2.xml" ContentType="application/vnd.openxmlformats-officedocument.theme+xml"/>
  <Override PartName="/ppt/theme/theme1.xml" ContentType="application/vnd.openxmlformats-officedocument.theme+xml"/>
  <Override PartName="/ppt/diagrams/drawing1.xml" ContentType="application/vnd.ms-office.drawingml.diagramDrawing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layout1.xml" ContentType="application/vnd.openxmlformats-officedocument.drawingml.diagramLayout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ppt/revisionInfo.xml" ContentType="application/vnd.ms-powerpoint.revisioninfo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1" r:id="rId1"/>
    <p:sldMasterId id="2147483686" r:id="rId2"/>
  </p:sldMasterIdLst>
  <p:notesMasterIdLst>
    <p:notesMasterId r:id="rId31"/>
  </p:notesMasterIdLst>
  <p:sldIdLst>
    <p:sldId id="263" r:id="rId3"/>
    <p:sldId id="312" r:id="rId4"/>
    <p:sldId id="327" r:id="rId5"/>
    <p:sldId id="320" r:id="rId6"/>
    <p:sldId id="305" r:id="rId7"/>
    <p:sldId id="299" r:id="rId8"/>
    <p:sldId id="301" r:id="rId9"/>
    <p:sldId id="303" r:id="rId10"/>
    <p:sldId id="304" r:id="rId11"/>
    <p:sldId id="306" r:id="rId12"/>
    <p:sldId id="307" r:id="rId13"/>
    <p:sldId id="308" r:id="rId14"/>
    <p:sldId id="319" r:id="rId15"/>
    <p:sldId id="325" r:id="rId16"/>
    <p:sldId id="326" r:id="rId17"/>
    <p:sldId id="318" r:id="rId18"/>
    <p:sldId id="328" r:id="rId19"/>
    <p:sldId id="331" r:id="rId20"/>
    <p:sldId id="309" r:id="rId21"/>
    <p:sldId id="310" r:id="rId22"/>
    <p:sldId id="311" r:id="rId23"/>
    <p:sldId id="313" r:id="rId24"/>
    <p:sldId id="315" r:id="rId25"/>
    <p:sldId id="317" r:id="rId26"/>
    <p:sldId id="324" r:id="rId27"/>
    <p:sldId id="329" r:id="rId28"/>
    <p:sldId id="330" r:id="rId29"/>
    <p:sldId id="284" r:id="rId30"/>
  </p:sldIdLst>
  <p:sldSz cx="12192000" cy="6858000"/>
  <p:notesSz cx="6858000" cy="9144000"/>
  <p:defaultTextStyle>
    <a:defPPr>
      <a:defRPr lang="nb-N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025" autoAdjust="0"/>
    <p:restoredTop sz="83395" autoAdjust="0"/>
  </p:normalViewPr>
  <p:slideViewPr>
    <p:cSldViewPr snapToGrid="0">
      <p:cViewPr varScale="1">
        <p:scale>
          <a:sx n="60" d="100"/>
          <a:sy n="60" d="100"/>
        </p:scale>
        <p:origin x="1014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customXml" Target="../customXml/item3.xml"/><Relationship Id="rId21" Type="http://schemas.openxmlformats.org/officeDocument/2006/relationships/slide" Target="slides/slide19.xml"/><Relationship Id="rId34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viewProps" Target="viewProps.xml"/><Relationship Id="rId38" Type="http://schemas.openxmlformats.org/officeDocument/2006/relationships/customXml" Target="../customXml/item2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presProps" Target="presProps.xml"/><Relationship Id="rId37" Type="http://schemas.openxmlformats.org/officeDocument/2006/relationships/customXml" Target="../customXml/item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microsoft.com/office/2015/10/relationships/revisionInfo" Target="revisionInfo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tableStyles" Target="tableStyles.xml"/><Relationship Id="rId8" Type="http://schemas.openxmlformats.org/officeDocument/2006/relationships/slide" Target="slides/slide6.xml"/><Relationship Id="rId3" Type="http://schemas.openxmlformats.org/officeDocument/2006/relationships/slide" Target="slides/slid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0582915-04D4-466F-9063-BCE795355852}" type="doc">
      <dgm:prSet loTypeId="urn:microsoft.com/office/officeart/2005/8/layout/chart3" loCatId="cycle" qsTypeId="urn:microsoft.com/office/officeart/2005/8/quickstyle/3d5" qsCatId="3D" csTypeId="urn:microsoft.com/office/officeart/2005/8/colors/colorful5" csCatId="colorful" phldr="1"/>
      <dgm:spPr/>
    </dgm:pt>
    <dgm:pt modelId="{68D2A4A5-2AE6-45A2-A3B7-DFB5E6C03CB8}">
      <dgm:prSet phldrT="[Text]"/>
      <dgm:spPr/>
      <dgm:t>
        <a:bodyPr/>
        <a:lstStyle/>
        <a:p>
          <a:r>
            <a:rPr lang="nb-NO" b="1" dirty="0" err="1">
              <a:solidFill>
                <a:schemeClr val="tx1"/>
              </a:solidFill>
            </a:rPr>
            <a:t>Innovation</a:t>
          </a:r>
          <a:r>
            <a:rPr lang="nb-NO" b="1" dirty="0">
              <a:solidFill>
                <a:schemeClr val="tx1"/>
              </a:solidFill>
            </a:rPr>
            <a:t> Norway</a:t>
          </a:r>
        </a:p>
      </dgm:t>
    </dgm:pt>
    <dgm:pt modelId="{E407283B-EA9A-4C17-8788-F822903EE881}" type="parTrans" cxnId="{34454332-FC7E-4322-A538-BD4786AB2E64}">
      <dgm:prSet/>
      <dgm:spPr/>
      <dgm:t>
        <a:bodyPr/>
        <a:lstStyle/>
        <a:p>
          <a:endParaRPr lang="nb-NO"/>
        </a:p>
      </dgm:t>
    </dgm:pt>
    <dgm:pt modelId="{414F9238-6D5D-4B84-AAF7-02D057224A72}" type="sibTrans" cxnId="{34454332-FC7E-4322-A538-BD4786AB2E64}">
      <dgm:prSet/>
      <dgm:spPr/>
      <dgm:t>
        <a:bodyPr/>
        <a:lstStyle/>
        <a:p>
          <a:endParaRPr lang="nb-NO"/>
        </a:p>
      </dgm:t>
    </dgm:pt>
    <dgm:pt modelId="{F45664ED-699C-4C1C-983F-F1AADF4DA50A}">
      <dgm:prSet phldrT="[Text]"/>
      <dgm:spPr/>
      <dgm:t>
        <a:bodyPr/>
        <a:lstStyle/>
        <a:p>
          <a:r>
            <a:rPr lang="nb-NO" b="1" dirty="0">
              <a:solidFill>
                <a:schemeClr val="tx1"/>
              </a:solidFill>
            </a:rPr>
            <a:t>Pilot </a:t>
          </a:r>
          <a:r>
            <a:rPr lang="nb-NO" b="1" dirty="0" err="1">
              <a:solidFill>
                <a:schemeClr val="tx1"/>
              </a:solidFill>
            </a:rPr>
            <a:t>customer</a:t>
          </a:r>
          <a:endParaRPr lang="nb-NO" b="1" dirty="0">
            <a:solidFill>
              <a:schemeClr val="tx1"/>
            </a:solidFill>
          </a:endParaRPr>
        </a:p>
        <a:p>
          <a:endParaRPr lang="nb-NO" b="1" dirty="0">
            <a:solidFill>
              <a:schemeClr val="tx1"/>
            </a:solidFill>
          </a:endParaRPr>
        </a:p>
      </dgm:t>
    </dgm:pt>
    <dgm:pt modelId="{57CE03C9-2EAA-455F-86B5-D1CE784E1994}" type="parTrans" cxnId="{FAE5B981-8C59-4E60-8704-3C801A09624E}">
      <dgm:prSet/>
      <dgm:spPr/>
      <dgm:t>
        <a:bodyPr/>
        <a:lstStyle/>
        <a:p>
          <a:endParaRPr lang="nb-NO"/>
        </a:p>
      </dgm:t>
    </dgm:pt>
    <dgm:pt modelId="{6AE867DC-3264-4FC3-A156-A2D645D1637C}" type="sibTrans" cxnId="{FAE5B981-8C59-4E60-8704-3C801A09624E}">
      <dgm:prSet/>
      <dgm:spPr/>
      <dgm:t>
        <a:bodyPr/>
        <a:lstStyle/>
        <a:p>
          <a:endParaRPr lang="nb-NO"/>
        </a:p>
      </dgm:t>
    </dgm:pt>
    <dgm:pt modelId="{825E2C2F-2CCB-4B58-B5A3-D73985168661}">
      <dgm:prSet phldrT="[Text]" custT="1"/>
      <dgm:spPr/>
      <dgm:t>
        <a:bodyPr/>
        <a:lstStyle/>
        <a:p>
          <a:r>
            <a:rPr lang="nb-NO" sz="1200" b="1" dirty="0" err="1">
              <a:solidFill>
                <a:schemeClr val="tx1"/>
              </a:solidFill>
            </a:rPr>
            <a:t>Supplier</a:t>
          </a:r>
          <a:endParaRPr lang="nb-NO" sz="1200" b="1" dirty="0">
            <a:solidFill>
              <a:schemeClr val="tx1"/>
            </a:solidFill>
          </a:endParaRPr>
        </a:p>
      </dgm:t>
    </dgm:pt>
    <dgm:pt modelId="{F95737DA-F623-4D71-B9B4-F431D9384F0E}" type="parTrans" cxnId="{DBA74375-5378-4B6E-B846-3F51997BC14B}">
      <dgm:prSet/>
      <dgm:spPr/>
      <dgm:t>
        <a:bodyPr/>
        <a:lstStyle/>
        <a:p>
          <a:endParaRPr lang="nb-NO"/>
        </a:p>
      </dgm:t>
    </dgm:pt>
    <dgm:pt modelId="{514544FA-00AF-4AAE-BBE0-CA0207695856}" type="sibTrans" cxnId="{DBA74375-5378-4B6E-B846-3F51997BC14B}">
      <dgm:prSet/>
      <dgm:spPr/>
      <dgm:t>
        <a:bodyPr/>
        <a:lstStyle/>
        <a:p>
          <a:endParaRPr lang="nb-NO"/>
        </a:p>
      </dgm:t>
    </dgm:pt>
    <dgm:pt modelId="{149E68C8-35B0-4521-80CB-72AB1A6BCFEB}" type="pres">
      <dgm:prSet presAssocID="{70582915-04D4-466F-9063-BCE795355852}" presName="compositeShape" presStyleCnt="0">
        <dgm:presLayoutVars>
          <dgm:chMax val="7"/>
          <dgm:dir/>
          <dgm:resizeHandles val="exact"/>
        </dgm:presLayoutVars>
      </dgm:prSet>
      <dgm:spPr/>
    </dgm:pt>
    <dgm:pt modelId="{B9BA2750-12BB-4478-8BA9-5E0DC74A0BED}" type="pres">
      <dgm:prSet presAssocID="{70582915-04D4-466F-9063-BCE795355852}" presName="wedge1" presStyleLbl="node1" presStyleIdx="0" presStyleCnt="3"/>
      <dgm:spPr/>
    </dgm:pt>
    <dgm:pt modelId="{E13F9E27-2ECA-4F69-9E10-B8369F13FF0F}" type="pres">
      <dgm:prSet presAssocID="{70582915-04D4-466F-9063-BCE795355852}" presName="wedge1Tx" presStyleLbl="node1" presStyleIdx="0" presStyleCnt="3">
        <dgm:presLayoutVars>
          <dgm:chMax val="0"/>
          <dgm:chPref val="0"/>
          <dgm:bulletEnabled val="1"/>
        </dgm:presLayoutVars>
      </dgm:prSet>
      <dgm:spPr/>
    </dgm:pt>
    <dgm:pt modelId="{5906F7A9-91F0-4BBC-9986-52ED851D03D2}" type="pres">
      <dgm:prSet presAssocID="{70582915-04D4-466F-9063-BCE795355852}" presName="wedge2" presStyleLbl="node1" presStyleIdx="1" presStyleCnt="3"/>
      <dgm:spPr/>
    </dgm:pt>
    <dgm:pt modelId="{4BEE945C-E159-4554-BE83-13CACA94BC9E}" type="pres">
      <dgm:prSet presAssocID="{70582915-04D4-466F-9063-BCE795355852}" presName="wedge2Tx" presStyleLbl="node1" presStyleIdx="1" presStyleCnt="3">
        <dgm:presLayoutVars>
          <dgm:chMax val="0"/>
          <dgm:chPref val="0"/>
          <dgm:bulletEnabled val="1"/>
        </dgm:presLayoutVars>
      </dgm:prSet>
      <dgm:spPr/>
    </dgm:pt>
    <dgm:pt modelId="{E15CE90B-BD34-4971-8F6A-51F0D9DC6EB6}" type="pres">
      <dgm:prSet presAssocID="{70582915-04D4-466F-9063-BCE795355852}" presName="wedge3" presStyleLbl="node1" presStyleIdx="2" presStyleCnt="3"/>
      <dgm:spPr/>
    </dgm:pt>
    <dgm:pt modelId="{D856FA6C-54F9-4EE0-80F1-997B33C09979}" type="pres">
      <dgm:prSet presAssocID="{70582915-04D4-466F-9063-BCE795355852}" presName="wedge3Tx" presStyleLbl="node1" presStyleIdx="2" presStyleCnt="3">
        <dgm:presLayoutVars>
          <dgm:chMax val="0"/>
          <dgm:chPref val="0"/>
          <dgm:bulletEnabled val="1"/>
        </dgm:presLayoutVars>
      </dgm:prSet>
      <dgm:spPr/>
    </dgm:pt>
  </dgm:ptLst>
  <dgm:cxnLst>
    <dgm:cxn modelId="{C066CE14-17F3-4E17-84AF-24BED984C025}" type="presOf" srcId="{70582915-04D4-466F-9063-BCE795355852}" destId="{149E68C8-35B0-4521-80CB-72AB1A6BCFEB}" srcOrd="0" destOrd="0" presId="urn:microsoft.com/office/officeart/2005/8/layout/chart3"/>
    <dgm:cxn modelId="{3002F619-9697-41EB-B24D-76A046CDAEDF}" type="presOf" srcId="{68D2A4A5-2AE6-45A2-A3B7-DFB5E6C03CB8}" destId="{B9BA2750-12BB-4478-8BA9-5E0DC74A0BED}" srcOrd="0" destOrd="0" presId="urn:microsoft.com/office/officeart/2005/8/layout/chart3"/>
    <dgm:cxn modelId="{34454332-FC7E-4322-A538-BD4786AB2E64}" srcId="{70582915-04D4-466F-9063-BCE795355852}" destId="{68D2A4A5-2AE6-45A2-A3B7-DFB5E6C03CB8}" srcOrd="0" destOrd="0" parTransId="{E407283B-EA9A-4C17-8788-F822903EE881}" sibTransId="{414F9238-6D5D-4B84-AAF7-02D057224A72}"/>
    <dgm:cxn modelId="{E939D741-38EA-4B10-A10A-81563F5856D8}" type="presOf" srcId="{825E2C2F-2CCB-4B58-B5A3-D73985168661}" destId="{D856FA6C-54F9-4EE0-80F1-997B33C09979}" srcOrd="1" destOrd="0" presId="urn:microsoft.com/office/officeart/2005/8/layout/chart3"/>
    <dgm:cxn modelId="{DBA74375-5378-4B6E-B846-3F51997BC14B}" srcId="{70582915-04D4-466F-9063-BCE795355852}" destId="{825E2C2F-2CCB-4B58-B5A3-D73985168661}" srcOrd="2" destOrd="0" parTransId="{F95737DA-F623-4D71-B9B4-F431D9384F0E}" sibTransId="{514544FA-00AF-4AAE-BBE0-CA0207695856}"/>
    <dgm:cxn modelId="{15A2287C-1E93-43EC-B51F-7CFA14041219}" type="presOf" srcId="{F45664ED-699C-4C1C-983F-F1AADF4DA50A}" destId="{5906F7A9-91F0-4BBC-9986-52ED851D03D2}" srcOrd="0" destOrd="0" presId="urn:microsoft.com/office/officeart/2005/8/layout/chart3"/>
    <dgm:cxn modelId="{FAE5B981-8C59-4E60-8704-3C801A09624E}" srcId="{70582915-04D4-466F-9063-BCE795355852}" destId="{F45664ED-699C-4C1C-983F-F1AADF4DA50A}" srcOrd="1" destOrd="0" parTransId="{57CE03C9-2EAA-455F-86B5-D1CE784E1994}" sibTransId="{6AE867DC-3264-4FC3-A156-A2D645D1637C}"/>
    <dgm:cxn modelId="{F4E556A7-E808-4B55-AB3F-7A66AC6C5A6B}" type="presOf" srcId="{825E2C2F-2CCB-4B58-B5A3-D73985168661}" destId="{E15CE90B-BD34-4971-8F6A-51F0D9DC6EB6}" srcOrd="0" destOrd="0" presId="urn:microsoft.com/office/officeart/2005/8/layout/chart3"/>
    <dgm:cxn modelId="{335316D3-A4E0-4247-92CC-525D074C9996}" type="presOf" srcId="{F45664ED-699C-4C1C-983F-F1AADF4DA50A}" destId="{4BEE945C-E159-4554-BE83-13CACA94BC9E}" srcOrd="1" destOrd="0" presId="urn:microsoft.com/office/officeart/2005/8/layout/chart3"/>
    <dgm:cxn modelId="{D58499E4-0ADE-4346-BDF2-9F34B931E6F0}" type="presOf" srcId="{68D2A4A5-2AE6-45A2-A3B7-DFB5E6C03CB8}" destId="{E13F9E27-2ECA-4F69-9E10-B8369F13FF0F}" srcOrd="1" destOrd="0" presId="urn:microsoft.com/office/officeart/2005/8/layout/chart3"/>
    <dgm:cxn modelId="{7514C874-ADC5-48AB-8B4B-A215B7BB75A2}" type="presParOf" srcId="{149E68C8-35B0-4521-80CB-72AB1A6BCFEB}" destId="{B9BA2750-12BB-4478-8BA9-5E0DC74A0BED}" srcOrd="0" destOrd="0" presId="urn:microsoft.com/office/officeart/2005/8/layout/chart3"/>
    <dgm:cxn modelId="{BB2A5F02-9C83-4763-91E1-24DB97BE1A6B}" type="presParOf" srcId="{149E68C8-35B0-4521-80CB-72AB1A6BCFEB}" destId="{E13F9E27-2ECA-4F69-9E10-B8369F13FF0F}" srcOrd="1" destOrd="0" presId="urn:microsoft.com/office/officeart/2005/8/layout/chart3"/>
    <dgm:cxn modelId="{F0F14543-916A-4602-AF9D-8CF426ACE219}" type="presParOf" srcId="{149E68C8-35B0-4521-80CB-72AB1A6BCFEB}" destId="{5906F7A9-91F0-4BBC-9986-52ED851D03D2}" srcOrd="2" destOrd="0" presId="urn:microsoft.com/office/officeart/2005/8/layout/chart3"/>
    <dgm:cxn modelId="{F98969D9-9E6F-4601-B066-6A485E6B9ADE}" type="presParOf" srcId="{149E68C8-35B0-4521-80CB-72AB1A6BCFEB}" destId="{4BEE945C-E159-4554-BE83-13CACA94BC9E}" srcOrd="3" destOrd="0" presId="urn:microsoft.com/office/officeart/2005/8/layout/chart3"/>
    <dgm:cxn modelId="{CD9543FC-B923-4FD2-8705-439B02550DF9}" type="presParOf" srcId="{149E68C8-35B0-4521-80CB-72AB1A6BCFEB}" destId="{E15CE90B-BD34-4971-8F6A-51F0D9DC6EB6}" srcOrd="4" destOrd="0" presId="urn:microsoft.com/office/officeart/2005/8/layout/chart3"/>
    <dgm:cxn modelId="{FDF5BBBD-D26D-42B8-8304-B0EDE8F83E9C}" type="presParOf" srcId="{149E68C8-35B0-4521-80CB-72AB1A6BCFEB}" destId="{D856FA6C-54F9-4EE0-80F1-997B33C09979}" srcOrd="5" destOrd="0" presId="urn:microsoft.com/office/officeart/2005/8/layout/chart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9BA2750-12BB-4478-8BA9-5E0DC74A0BED}">
      <dsp:nvSpPr>
        <dsp:cNvPr id="0" name=""/>
        <dsp:cNvSpPr/>
      </dsp:nvSpPr>
      <dsp:spPr>
        <a:xfrm>
          <a:off x="1455277" y="243060"/>
          <a:ext cx="3024748" cy="3024748"/>
        </a:xfrm>
        <a:prstGeom prst="pie">
          <a:avLst>
            <a:gd name="adj1" fmla="val 16200000"/>
            <a:gd name="adj2" fmla="val 180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590" tIns="21590" rIns="21590" bIns="2159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1700" b="1" kern="1200" dirty="0" err="1">
              <a:solidFill>
                <a:schemeClr val="tx1"/>
              </a:solidFill>
            </a:rPr>
            <a:t>Innovation</a:t>
          </a:r>
          <a:r>
            <a:rPr lang="nb-NO" sz="1700" b="1" kern="1200" dirty="0">
              <a:solidFill>
                <a:schemeClr val="tx1"/>
              </a:solidFill>
            </a:rPr>
            <a:t> Norway</a:t>
          </a:r>
        </a:p>
      </dsp:txBody>
      <dsp:txXfrm>
        <a:off x="3099804" y="801198"/>
        <a:ext cx="1026253" cy="1008249"/>
      </dsp:txXfrm>
    </dsp:sp>
    <dsp:sp modelId="{5906F7A9-91F0-4BBC-9986-52ED851D03D2}">
      <dsp:nvSpPr>
        <dsp:cNvPr id="0" name=""/>
        <dsp:cNvSpPr/>
      </dsp:nvSpPr>
      <dsp:spPr>
        <a:xfrm>
          <a:off x="1299358" y="333082"/>
          <a:ext cx="3024748" cy="3024748"/>
        </a:xfrm>
        <a:prstGeom prst="pie">
          <a:avLst>
            <a:gd name="adj1" fmla="val 1800000"/>
            <a:gd name="adj2" fmla="val 9000000"/>
          </a:avLst>
        </a:prstGeom>
        <a:solidFill>
          <a:schemeClr val="accent5">
            <a:hueOff val="-1401074"/>
            <a:satOff val="14536"/>
            <a:lumOff val="-7647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590" tIns="21590" rIns="21590" bIns="2159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1700" b="1" kern="1200" dirty="0">
              <a:solidFill>
                <a:schemeClr val="tx1"/>
              </a:solidFill>
            </a:rPr>
            <a:t>Pilot </a:t>
          </a:r>
          <a:r>
            <a:rPr lang="nb-NO" sz="1700" b="1" kern="1200" dirty="0" err="1">
              <a:solidFill>
                <a:schemeClr val="tx1"/>
              </a:solidFill>
            </a:rPr>
            <a:t>customer</a:t>
          </a:r>
          <a:endParaRPr lang="nb-NO" sz="1700" b="1" kern="1200" dirty="0">
            <a:solidFill>
              <a:schemeClr val="tx1"/>
            </a:solidFill>
          </a:endParaRPr>
        </a:p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nb-NO" sz="1700" b="1" kern="1200" dirty="0">
            <a:solidFill>
              <a:schemeClr val="tx1"/>
            </a:solidFill>
          </a:endParaRPr>
        </a:p>
      </dsp:txBody>
      <dsp:txXfrm>
        <a:off x="2127563" y="2241554"/>
        <a:ext cx="1368338" cy="936231"/>
      </dsp:txXfrm>
    </dsp:sp>
    <dsp:sp modelId="{E15CE90B-BD34-4971-8F6A-51F0D9DC6EB6}">
      <dsp:nvSpPr>
        <dsp:cNvPr id="0" name=""/>
        <dsp:cNvSpPr/>
      </dsp:nvSpPr>
      <dsp:spPr>
        <a:xfrm>
          <a:off x="1299358" y="333082"/>
          <a:ext cx="3024748" cy="3024748"/>
        </a:xfrm>
        <a:prstGeom prst="pie">
          <a:avLst>
            <a:gd name="adj1" fmla="val 9000000"/>
            <a:gd name="adj2" fmla="val 16200000"/>
          </a:avLst>
        </a:prstGeom>
        <a:solidFill>
          <a:schemeClr val="accent5">
            <a:hueOff val="-2802147"/>
            <a:satOff val="29072"/>
            <a:lumOff val="-15294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1200" b="1" kern="1200" dirty="0" err="1">
              <a:solidFill>
                <a:schemeClr val="tx1"/>
              </a:solidFill>
            </a:rPr>
            <a:t>Supplier</a:t>
          </a:r>
          <a:endParaRPr lang="nb-NO" sz="1200" b="1" kern="1200" dirty="0">
            <a:solidFill>
              <a:schemeClr val="tx1"/>
            </a:solidFill>
          </a:endParaRPr>
        </a:p>
      </dsp:txBody>
      <dsp:txXfrm>
        <a:off x="1623439" y="927229"/>
        <a:ext cx="1026253" cy="100824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art3">
  <dgm:title val=""/>
  <dgm:desc val=""/>
  <dgm:catLst>
    <dgm:cat type="relationship" pri="27000"/>
    <dgm:cat type="cycle" pri="8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ompositeShape">
    <dgm:varLst>
      <dgm:chMax val="7"/>
      <dgm:dir/>
      <dgm:resizeHandles val="exact"/>
    </dgm:varLst>
    <dgm:alg type="composite">
      <dgm:param type="horzAlign" val="ctr"/>
      <dgm:param type="vertAlign" val="mid"/>
      <dgm:param type="ar" val="1"/>
    </dgm:alg>
    <dgm:presOf/>
    <dgm:shape xmlns:r="http://schemas.openxmlformats.org/officeDocument/2006/relationships" r:blip="">
      <dgm:adjLst/>
    </dgm:shape>
    <dgm:choose name="Name0">
      <dgm:if name="Name1" axis="ch" ptType="node" func="cnt" op="equ" val="1">
        <dgm:constrLst>
          <dgm:constr type="l" for="ch" forName="wedge1" refType="w" fact="0.08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wedge1Tx" refType="w" fact="0.205"/>
          <dgm:constr type="t" for="ch" forName="wedge1Tx" refType="h" fact="0.205"/>
          <dgm:constr type="w" for="ch" forName="wedge1Tx" refType="w" fact="0.59"/>
          <dgm:constr type="h" for="ch" forName="wedge1Tx" refType="h" fact="0.59"/>
          <dgm:constr type="primFontSz" for="ch" ptType="node" op="equ"/>
        </dgm:constrLst>
      </dgm:if>
      <dgm:if name="Name2" axis="ch" ptType="node" func="cnt" op="equ" val="2">
        <dgm:constrLst>
          <dgm:constr type="l" for="ch" forName="wedge1" refType="w" fact="0.1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wedge1Tx" refType="w" fact="0.52"/>
          <dgm:constr type="t" for="ch" forName="wedge1Tx" refType="h" fact="0.205"/>
          <dgm:constr type="w" for="ch" forName="wedge1Tx" refType="w" fact="0.295"/>
          <dgm:constr type="h" for="ch" forName="wedge1Tx" refType="h" fact="0.59"/>
          <dgm:constr type="l" for="ch" forName="wedge2" refType="w" fact="0.08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wedge2Tx" refType="w" fact="0.2"/>
          <dgm:constr type="t" for="ch" forName="wedge2Tx" refType="h" fact="0.205"/>
          <dgm:constr type="w" for="ch" forName="wedge2Tx" refType="w" fact="0.295"/>
          <dgm:constr type="h" for="ch" forName="wedge2Tx" refType="h" fact="0.59"/>
          <dgm:constr type="primFontSz" for="ch" ptType="node" op="equ"/>
        </dgm:constrLst>
      </dgm:if>
      <dgm:if name="Name3" axis="ch" ptType="node" func="cnt" op="equ" val="3">
        <dgm:choose name="Name4">
          <dgm:if name="Name5" func="var" arg="dir" op="equ" val="norm">
            <dgm:constrLst>
              <dgm:constr type="l" for="ch" forName="wedge1" refType="w" fact="0.1233"/>
              <dgm:constr type="t" for="ch" forName="wedge1" refType="w" fact="0.055"/>
              <dgm:constr type="w" for="ch" forName="wedge1" refType="w" fact="0.84"/>
              <dgm:constr type="h" for="ch" forName="wedge1" refType="h" fact="0.84"/>
              <dgm:constr type="l" for="ch" forName="wedge1Tx" refType="w" fact="0.58"/>
              <dgm:constr type="t" for="ch" forName="wedge1Tx" refType="h" fact="0.21"/>
              <dgm:constr type="w" for="ch" forName="wedge1Tx" refType="w" fact="0.285"/>
              <dgm:constr type="h" for="ch" forName="wedge1Tx" refType="h" fact="0.2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31"/>
              <dgm:constr type="t" for="ch" forName="wedge2Tx" refType="h" fact="0.61"/>
              <dgm:constr type="w" for="ch" forName="wedge2Tx" refType="w" fact="0.38"/>
              <dgm:constr type="h" for="ch" forName="wedge2Tx" refType="h" fact="0.26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17"/>
              <dgm:constr type="t" for="ch" forName="wedge3Tx" refType="h" fact="0.245"/>
              <dgm:constr type="w" for="ch" forName="wedge3Tx" refType="w" fact="0.285"/>
              <dgm:constr type="h" for="ch" forName="wedge3Tx" refType="h" fact="0.28"/>
              <dgm:constr type="primFontSz" for="ch" ptType="node" op="equ"/>
            </dgm:constrLst>
          </dgm:if>
          <dgm:else name="Name6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45"/>
              <dgm:constr type="t" for="ch" forName="wedge1Tx" refType="h" fact="0.245"/>
              <dgm:constr type="w" for="ch" forName="wedge1Tx" refType="w" fact="0.285"/>
              <dgm:constr type="h" for="ch" forName="wedge1Tx" refType="h" fact="0.2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31"/>
              <dgm:constr type="t" for="ch" forName="wedge2Tx" refType="h" fact="0.61"/>
              <dgm:constr type="w" for="ch" forName="wedge2Tx" refType="w" fact="0.38"/>
              <dgm:constr type="h" for="ch" forName="wedge2Tx" refType="h" fact="0.26"/>
              <dgm:constr type="l" for="ch" forName="wedge3" refType="w" fact="0.0367"/>
              <dgm:constr type="t" for="ch" forName="wedge3" refType="w" fact="0.055"/>
              <dgm:constr type="w" for="ch" forName="wedge3" refType="w" fact="0.84"/>
              <dgm:constr type="h" for="ch" forName="wedge3" refType="h" fact="0.84"/>
              <dgm:constr type="l" for="ch" forName="wedge3Tx" refType="w" fact="0.14"/>
              <dgm:constr type="t" for="ch" forName="wedge3Tx" refType="h" fact="0.21"/>
              <dgm:constr type="w" for="ch" forName="wedge3Tx" refType="w" fact="0.285"/>
              <dgm:constr type="h" for="ch" forName="wedge3Tx" refType="h" fact="0.28"/>
              <dgm:constr type="primFontSz" for="ch" ptType="node" op="equ"/>
            </dgm:constrLst>
          </dgm:else>
        </dgm:choose>
      </dgm:if>
      <dgm:if name="Name7" axis="ch" ptType="node" func="cnt" op="equ" val="4">
        <dgm:choose name="Name8">
          <dgm:if name="Name9" func="var" arg="dir" op="equ" val="norm">
            <dgm:constrLst>
              <dgm:constr type="l" for="ch" forName="wedge1" refType="w" fact="0.1154"/>
              <dgm:constr type="t" for="ch" forName="wedge1" refType="w" fact="0.0446"/>
              <dgm:constr type="w" for="ch" forName="wedge1" refType="w" fact="0.84"/>
              <dgm:constr type="h" for="ch" forName="wedge1" refType="h" fact="0.84"/>
              <dgm:constr type="l" for="ch" forName="wedge1Tx" refType="w" fact="0.545"/>
              <dgm:constr type="t" for="ch" forName="wedge1Tx" refType="h" fact="0.2"/>
              <dgm:constr type="w" for="ch" forName="wedge1Tx" refType="w" fact="0.31"/>
              <dgm:constr type="h" for="ch" forName="wedge1Tx" refType="h" fact="0.2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515"/>
              <dgm:constr type="t" for="ch" forName="wedge2Tx" refType="h" fact="0.515"/>
              <dgm:constr type="w" for="ch" forName="wedge2Tx" refType="w" fact="0.31"/>
              <dgm:constr type="h" for="ch" forName="wedge2Tx" refType="h" fact="0.2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175"/>
              <dgm:constr type="t" for="ch" forName="wedge3Tx" refType="h" fact="0.515"/>
              <dgm:constr type="w" for="ch" forName="wedge3Tx" refType="w" fact="0.31"/>
              <dgm:constr type="h" for="ch" forName="wedge3Tx" refType="h" fact="0.25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175"/>
              <dgm:constr type="t" for="ch" forName="wedge4Tx" refType="h" fact="0.235"/>
              <dgm:constr type="w" for="ch" forName="wedge4Tx" refType="w" fact="0.31"/>
              <dgm:constr type="h" for="ch" forName="wedge4Tx" refType="h" fact="0.25"/>
              <dgm:constr type="primFontSz" for="ch" ptType="node" op="equ"/>
            </dgm:constrLst>
          </dgm:if>
          <dgm:else name="Name10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15"/>
              <dgm:constr type="t" for="ch" forName="wedge1Tx" refType="h" fact="0.235"/>
              <dgm:constr type="w" for="ch" forName="wedge1Tx" refType="w" fact="0.31"/>
              <dgm:constr type="h" for="ch" forName="wedge1Tx" refType="h" fact="0.2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515"/>
              <dgm:constr type="t" for="ch" forName="wedge2Tx" refType="h" fact="0.515"/>
              <dgm:constr type="w" for="ch" forName="wedge2Tx" refType="w" fact="0.31"/>
              <dgm:constr type="h" for="ch" forName="wedge2Tx" refType="h" fact="0.2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175"/>
              <dgm:constr type="t" for="ch" forName="wedge3Tx" refType="h" fact="0.515"/>
              <dgm:constr type="w" for="ch" forName="wedge3Tx" refType="w" fact="0.31"/>
              <dgm:constr type="h" for="ch" forName="wedge3Tx" refType="h" fact="0.25"/>
              <dgm:constr type="l" for="ch" forName="wedge4" refType="w" fact="0.0446"/>
              <dgm:constr type="t" for="ch" forName="wedge4" refType="h" fact="0.0446"/>
              <dgm:constr type="w" for="ch" forName="wedge4" refType="w" fact="0.84"/>
              <dgm:constr type="h" for="ch" forName="wedge4" refType="h" fact="0.84"/>
              <dgm:constr type="l" for="ch" forName="wedge4Tx" refType="w" fact="0.145"/>
              <dgm:constr type="t" for="ch" forName="wedge4Tx" refType="h" fact="0.2"/>
              <dgm:constr type="w" for="ch" forName="wedge4Tx" refType="w" fact="0.31"/>
              <dgm:constr type="h" for="ch" forName="wedge4Tx" refType="h" fact="0.25"/>
              <dgm:constr type="primFontSz" for="ch" ptType="node" op="equ"/>
            </dgm:constrLst>
          </dgm:else>
        </dgm:choose>
      </dgm:if>
      <dgm:if name="Name11" axis="ch" ptType="node" func="cnt" op="equ" val="5">
        <dgm:choose name="Name12">
          <dgm:if name="Name13" func="var" arg="dir" op="equ" val="norm">
            <dgm:constrLst>
              <dgm:constr type="l" for="ch" forName="wedge1" refType="w" fact="0.1094"/>
              <dgm:constr type="t" for="ch" forName="wedge1" refType="w" fact="0.0395"/>
              <dgm:constr type="w" for="ch" forName="wedge1" refType="w" fact="0.84"/>
              <dgm:constr type="h" for="ch" forName="wedge1" refType="h" fact="0.84"/>
              <dgm:constr type="l" for="ch" forName="wedge1Tx" refType="w" fact="0.54"/>
              <dgm:constr type="t" for="ch" forName="wedge1Tx" refType="h" fact="0.165"/>
              <dgm:constr type="w" for="ch" forName="wedge1Tx" refType="w" fact="0.285"/>
              <dgm:constr type="h" for="ch" forName="wedge1Tx" refType="h" fact="0.19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29"/>
              <dgm:constr type="t" for="ch" forName="wedge2Tx" refType="h" fact="0.46"/>
              <dgm:constr type="w" for="ch" forName="wedge2Tx" refType="w" fact="0.25"/>
              <dgm:constr type="h" for="ch" forName="wedge2Tx" refType="h" fact="0.211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35"/>
              <dgm:constr type="t" for="ch" forName="wedge3Tx" refType="h" fact="0.71"/>
              <dgm:constr type="w" for="ch" forName="wedge3Tx" refType="w" fact="0.3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12"/>
              <dgm:constr type="t" for="ch" forName="wedge4Tx" refType="h" fact="0.46"/>
              <dgm:constr type="w" for="ch" forName="wedge4Tx" refType="w" fact="0.25"/>
              <dgm:constr type="h" for="ch" forName="wedge4Tx" refType="h" fact="0.211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2025"/>
              <dgm:constr type="t" for="ch" forName="wedge5Tx" refType="h" fact="0.208"/>
              <dgm:constr type="w" for="ch" forName="wedge5Tx" refType="w" fact="0.285"/>
              <dgm:constr type="h" for="ch" forName="wedge5Tx" refType="h" fact="0.195"/>
              <dgm:constr type="primFontSz" for="ch" ptType="node" op="equ"/>
            </dgm:constrLst>
          </dgm:if>
          <dgm:else name="Name14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1"/>
              <dgm:constr type="t" for="ch" forName="wedge1Tx" refType="h" fact="0.208"/>
              <dgm:constr type="w" for="ch" forName="wedge1Tx" refType="w" fact="0.285"/>
              <dgm:constr type="h" for="ch" forName="wedge1Tx" refType="h" fact="0.19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29"/>
              <dgm:constr type="t" for="ch" forName="wedge2Tx" refType="h" fact="0.46"/>
              <dgm:constr type="w" for="ch" forName="wedge2Tx" refType="w" fact="0.25"/>
              <dgm:constr type="h" for="ch" forName="wedge2Tx" refType="h" fact="0.211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35"/>
              <dgm:constr type="t" for="ch" forName="wedge3Tx" refType="h" fact="0.71"/>
              <dgm:constr type="w" for="ch" forName="wedge3Tx" refType="w" fact="0.3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12"/>
              <dgm:constr type="t" for="ch" forName="wedge4Tx" refType="h" fact="0.46"/>
              <dgm:constr type="w" for="ch" forName="wedge4Tx" refType="w" fact="0.25"/>
              <dgm:constr type="h" for="ch" forName="wedge4Tx" refType="h" fact="0.211"/>
              <dgm:constr type="l" for="ch" forName="wedge5" refType="w" fact="0.0506"/>
              <dgm:constr type="t" for="ch" forName="wedge5" refType="h" fact="0.0395"/>
              <dgm:constr type="w" for="ch" forName="wedge5" refType="w" fact="0.84"/>
              <dgm:constr type="h" for="ch" forName="wedge5" refType="h" fact="0.84"/>
              <dgm:constr type="l" for="ch" forName="wedge5Tx" refType="w" fact="0.18"/>
              <dgm:constr type="t" for="ch" forName="wedge5Tx" refType="h" fact="0.165"/>
              <dgm:constr type="w" for="ch" forName="wedge5Tx" refType="w" fact="0.285"/>
              <dgm:constr type="h" for="ch" forName="wedge5Tx" refType="h" fact="0.195"/>
              <dgm:constr type="primFontSz" for="ch" ptType="node" op="equ"/>
            </dgm:constrLst>
          </dgm:else>
        </dgm:choose>
      </dgm:if>
      <dgm:if name="Name15" axis="ch" ptType="node" func="cnt" op="equ" val="6">
        <dgm:choose name="Name16">
          <dgm:if name="Name17" func="var" arg="dir" op="equ" val="norm">
            <dgm:constrLst>
              <dgm:constr type="l" for="ch" forName="wedge1" refType="w" fact="0.105"/>
              <dgm:constr type="t" for="ch" forName="wedge1" refType="w" fact="0.0367"/>
              <dgm:constr type="w" for="ch" forName="wedge1" refType="w" fact="0.84"/>
              <dgm:constr type="h" for="ch" forName="wedge1" refType="h" fact="0.84"/>
              <dgm:constr type="l" for="ch" forName="wedge1Tx" refType="w" fact="0.534"/>
              <dgm:constr type="t" for="ch" forName="wedge1Tx" refType="h" fact="0.1267"/>
              <dgm:constr type="w" for="ch" forName="wedge1Tx" refType="w" fact="0.245"/>
              <dgm:constr type="h" for="ch" forName="wedge1Tx" refType="h" fact="0.1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415"/>
              <dgm:constr type="w" for="ch" forName="wedge2Tx" refType="w" fact="0.254"/>
              <dgm:constr type="h" for="ch" forName="wedge2Tx" refType="h" fact="0.17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509"/>
              <dgm:constr type="t" for="ch" forName="wedge3Tx" refType="h" fact="0.65"/>
              <dgm:constr type="w" for="ch" forName="wedge3Tx" refType="w" fact="0.245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246"/>
              <dgm:constr type="t" for="ch" forName="wedge4Tx" refType="h" fact="0.65"/>
              <dgm:constr type="w" for="ch" forName="wedge4Tx" refType="w" fact="0.245"/>
              <dgm:constr type="h" for="ch" forName="wedge4Tx" refType="h" fact="0.18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093"/>
              <dgm:constr type="t" for="ch" forName="wedge5Tx" refType="h" fact="0.415"/>
              <dgm:constr type="w" for="ch" forName="wedge5Tx" refType="w" fact="0.254"/>
              <dgm:constr type="h" for="ch" forName="wedge5Tx" refType="h" fact="0.17"/>
              <dgm:constr type="l" for="ch" forName="wedge6" refType="w" fact="0.08"/>
              <dgm:constr type="t" for="ch" forName="wedge6" refType="h" fact="0.08"/>
              <dgm:constr type="w" for="ch" forName="wedge6" refType="w" fact="0.84"/>
              <dgm:constr type="h" for="ch" forName="wedge6" refType="h" fact="0.84"/>
              <dgm:constr type="l" for="ch" forName="wedge6Tx" refType="w" fact="0.246"/>
              <dgm:constr type="t" for="ch" forName="wedge6Tx" refType="h" fact="0.17"/>
              <dgm:constr type="w" for="ch" forName="wedge6Tx" refType="w" fact="0.245"/>
              <dgm:constr type="h" for="ch" forName="wedge6Tx" refType="h" fact="0.18"/>
              <dgm:constr type="primFontSz" for="ch" ptType="node" op="equ"/>
            </dgm:constrLst>
          </dgm:if>
          <dgm:else name="Name18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09"/>
              <dgm:constr type="t" for="ch" forName="wedge1Tx" refType="h" fact="0.17"/>
              <dgm:constr type="w" for="ch" forName="wedge1Tx" refType="w" fact="0.245"/>
              <dgm:constr type="h" for="ch" forName="wedge1Tx" refType="h" fact="0.1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415"/>
              <dgm:constr type="w" for="ch" forName="wedge2Tx" refType="w" fact="0.254"/>
              <dgm:constr type="h" for="ch" forName="wedge2Tx" refType="h" fact="0.17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509"/>
              <dgm:constr type="t" for="ch" forName="wedge3Tx" refType="h" fact="0.65"/>
              <dgm:constr type="w" for="ch" forName="wedge3Tx" refType="w" fact="0.245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246"/>
              <dgm:constr type="t" for="ch" forName="wedge4Tx" refType="h" fact="0.65"/>
              <dgm:constr type="w" for="ch" forName="wedge4Tx" refType="w" fact="0.245"/>
              <dgm:constr type="h" for="ch" forName="wedge4Tx" refType="h" fact="0.18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093"/>
              <dgm:constr type="t" for="ch" forName="wedge5Tx" refType="h" fact="0.415"/>
              <dgm:constr type="w" for="ch" forName="wedge5Tx" refType="w" fact="0.254"/>
              <dgm:constr type="h" for="ch" forName="wedge5Tx" refType="h" fact="0.17"/>
              <dgm:constr type="l" for="ch" forName="wedge6" refType="w" fact="0.055"/>
              <dgm:constr type="t" for="ch" forName="wedge6" refType="h" fact="0.0367"/>
              <dgm:constr type="w" for="ch" forName="wedge6" refType="w" fact="0.84"/>
              <dgm:constr type="h" for="ch" forName="wedge6" refType="h" fact="0.84"/>
              <dgm:constr type="l" for="ch" forName="wedge6Tx" refType="w" fact="0.221"/>
              <dgm:constr type="t" for="ch" forName="wedge6Tx" refType="h" fact="0.1267"/>
              <dgm:constr type="w" for="ch" forName="wedge6Tx" refType="w" fact="0.245"/>
              <dgm:constr type="h" for="ch" forName="wedge6Tx" refType="h" fact="0.18"/>
              <dgm:constr type="primFontSz" for="ch" ptType="node" op="equ"/>
            </dgm:constrLst>
          </dgm:else>
        </dgm:choose>
      </dgm:if>
      <dgm:else name="Name19">
        <dgm:choose name="Name20">
          <dgm:if name="Name21" func="var" arg="dir" op="equ" val="norm">
            <dgm:constrLst>
              <dgm:constr type="l" for="ch" forName="wedge1" refType="w" fact="0.1017"/>
              <dgm:constr type="t" for="ch" forName="wedge1" refType="w" fact="0.035"/>
              <dgm:constr type="w" for="ch" forName="wedge1" refType="w" fact="0.84"/>
              <dgm:constr type="h" for="ch" forName="wedge1" refType="h" fact="0.84"/>
              <dgm:constr type="l" for="ch" forName="wedge1Tx" refType="w" fact="0.53"/>
              <dgm:constr type="t" for="ch" forName="wedge1Tx" refType="h" fact="0.115"/>
              <dgm:constr type="w" for="ch" forName="wedge1Tx" refType="w" fact="0.23"/>
              <dgm:constr type="h" for="ch" forName="wedge1Tx" refType="h" fact="0.14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38"/>
              <dgm:constr type="w" for="ch" forName="wedge2Tx" refType="w" fact="0.244"/>
              <dgm:constr type="h" for="ch" forName="wedge2Tx" refType="h" fact="0.15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62"/>
              <dgm:constr type="t" for="ch" forName="wedge3Tx" refType="h" fact="0.58"/>
              <dgm:constr type="w" for="ch" forName="wedge3Tx" refType="w" fact="0.22"/>
              <dgm:constr type="h" for="ch" forName="wedge3Tx" refType="h" fact="0.16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3875"/>
              <dgm:constr type="t" for="ch" forName="wedge4Tx" refType="h" fact="0.74"/>
              <dgm:constr type="w" for="ch" forName="wedge4Tx" refType="w" fact="0.225"/>
              <dgm:constr type="h" for="ch" forName="wedge4Tx" refType="h" fact="0.16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16"/>
              <dgm:constr type="t" for="ch" forName="wedge5Tx" refType="h" fact="0.58"/>
              <dgm:constr type="w" for="ch" forName="wedge5Tx" refType="w" fact="0.22"/>
              <dgm:constr type="h" for="ch" forName="wedge5Tx" refType="h" fact="0.16"/>
              <dgm:constr type="l" for="ch" forName="wedge6" refType="w" fact="0.08"/>
              <dgm:constr type="t" for="ch" forName="wedge6" refType="h" fact="0.08"/>
              <dgm:constr type="w" for="ch" forName="wedge6" refType="w" fact="0.84"/>
              <dgm:constr type="h" for="ch" forName="wedge6" refType="h" fact="0.84"/>
              <dgm:constr type="l" for="ch" forName="wedge6Tx" refType="w" fact="0.101"/>
              <dgm:constr type="t" for="ch" forName="wedge6Tx" refType="h" fact="0.38"/>
              <dgm:constr type="w" for="ch" forName="wedge6Tx" refType="w" fact="0.244"/>
              <dgm:constr type="h" for="ch" forName="wedge6Tx" refType="h" fact="0.155"/>
              <dgm:constr type="l" for="ch" forName="wedge7" refType="w" fact="0.08"/>
              <dgm:constr type="t" for="ch" forName="wedge7" refType="h" fact="0.08"/>
              <dgm:constr type="w" for="ch" forName="wedge7" refType="w" fact="0.84"/>
              <dgm:constr type="h" for="ch" forName="wedge7" refType="h" fact="0.84"/>
              <dgm:constr type="l" for="ch" forName="wedge7Tx" refType="w" fact="0.262"/>
              <dgm:constr type="t" for="ch" forName="wedge7Tx" refType="h" fact="0.16"/>
              <dgm:constr type="w" for="ch" forName="wedge7Tx" refType="w" fact="0.23"/>
              <dgm:constr type="h" for="ch" forName="wedge7Tx" refType="h" fact="0.145"/>
              <dgm:constr type="primFontSz" for="ch" ptType="node" op="equ"/>
            </dgm:constrLst>
          </dgm:if>
          <dgm:else name="Name22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08"/>
              <dgm:constr type="t" for="ch" forName="wedge1Tx" refType="h" fact="0.16"/>
              <dgm:constr type="w" for="ch" forName="wedge1Tx" refType="w" fact="0.23"/>
              <dgm:constr type="h" for="ch" forName="wedge1Tx" refType="h" fact="0.14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38"/>
              <dgm:constr type="w" for="ch" forName="wedge2Tx" refType="w" fact="0.244"/>
              <dgm:constr type="h" for="ch" forName="wedge2Tx" refType="h" fact="0.15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62"/>
              <dgm:constr type="t" for="ch" forName="wedge3Tx" refType="h" fact="0.58"/>
              <dgm:constr type="w" for="ch" forName="wedge3Tx" refType="w" fact="0.22"/>
              <dgm:constr type="h" for="ch" forName="wedge3Tx" refType="h" fact="0.16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3875"/>
              <dgm:constr type="t" for="ch" forName="wedge4Tx" refType="h" fact="0.74"/>
              <dgm:constr type="w" for="ch" forName="wedge4Tx" refType="w" fact="0.225"/>
              <dgm:constr type="h" for="ch" forName="wedge4Tx" refType="h" fact="0.16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16"/>
              <dgm:constr type="t" for="ch" forName="wedge5Tx" refType="h" fact="0.58"/>
              <dgm:constr type="w" for="ch" forName="wedge5Tx" refType="w" fact="0.22"/>
              <dgm:constr type="h" for="ch" forName="wedge5Tx" refType="h" fact="0.16"/>
              <dgm:constr type="l" for="ch" forName="wedge6" refType="w" fact="0.08"/>
              <dgm:constr type="t" for="ch" forName="wedge6" refType="h" fact="0.08"/>
              <dgm:constr type="w" for="ch" forName="wedge6" refType="w" fact="0.84"/>
              <dgm:constr type="h" for="ch" forName="wedge6" refType="h" fact="0.84"/>
              <dgm:constr type="l" for="ch" forName="wedge6Tx" refType="w" fact="0.101"/>
              <dgm:constr type="t" for="ch" forName="wedge6Tx" refType="h" fact="0.38"/>
              <dgm:constr type="w" for="ch" forName="wedge6Tx" refType="w" fact="0.244"/>
              <dgm:constr type="h" for="ch" forName="wedge6Tx" refType="h" fact="0.155"/>
              <dgm:constr type="l" for="ch" forName="wedge7" refType="w" fact="0.0583"/>
              <dgm:constr type="t" for="ch" forName="wedge7" refType="h" fact="0.035"/>
              <dgm:constr type="w" for="ch" forName="wedge7" refType="w" fact="0.84"/>
              <dgm:constr type="h" for="ch" forName="wedge7" refType="h" fact="0.84"/>
              <dgm:constr type="l" for="ch" forName="wedge7Tx" refType="w" fact="0.2403"/>
              <dgm:constr type="t" for="ch" forName="wedge7Tx" refType="h" fact="0.115"/>
              <dgm:constr type="w" for="ch" forName="wedge7Tx" refType="w" fact="0.23"/>
              <dgm:constr type="h" for="ch" forName="wedge7Tx" refType="h" fact="0.145"/>
              <dgm:constr type="primFontSz" for="ch" ptType="node" op="equ"/>
            </dgm:constrLst>
          </dgm:else>
        </dgm:choose>
      </dgm:else>
    </dgm:choose>
    <dgm:ruleLst/>
    <dgm:choose name="Name23">
      <dgm:if name="Name24" axis="ch" ptType="node" func="cnt" op="gte" val="1">
        <dgm:layoutNode name="wedge1">
          <dgm:alg type="sp"/>
          <dgm:choose name="Name25">
            <dgm:if name="Name26" axis="ch" ptType="node" func="cnt" op="equ" val="1">
              <dgm:shape xmlns:r="http://schemas.openxmlformats.org/officeDocument/2006/relationships" type="ellipse" r:blip="">
                <dgm:adjLst/>
              </dgm:shape>
            </dgm:if>
            <dgm:if name="Name27" axis="ch" ptType="node" func="cnt" op="equ" val="2">
              <dgm:shape xmlns:r="http://schemas.openxmlformats.org/officeDocument/2006/relationships" type="pie" r:blip="">
                <dgm:adjLst>
                  <dgm:adj idx="1" val="270"/>
                  <dgm:adj idx="2" val="90"/>
                </dgm:adjLst>
              </dgm:shape>
            </dgm:if>
            <dgm:if name="Name28" axis="ch" ptType="node" func="cnt" op="equ" val="3">
              <dgm:shape xmlns:r="http://schemas.openxmlformats.org/officeDocument/2006/relationships" type="pie" r:blip="">
                <dgm:adjLst>
                  <dgm:adj idx="1" val="270"/>
                  <dgm:adj idx="2" val="30"/>
                </dgm:adjLst>
              </dgm:shape>
            </dgm:if>
            <dgm:if name="Name29" axis="ch" ptType="node" func="cnt" op="equ" val="4">
              <dgm:shape xmlns:r="http://schemas.openxmlformats.org/officeDocument/2006/relationships" type="pie" r:blip="">
                <dgm:adjLst>
                  <dgm:adj idx="1" val="270"/>
                  <dgm:adj idx="2" val="0"/>
                </dgm:adjLst>
              </dgm:shape>
            </dgm:if>
            <dgm:if name="Name30" axis="ch" ptType="node" func="cnt" op="equ" val="5">
              <dgm:shape xmlns:r="http://schemas.openxmlformats.org/officeDocument/2006/relationships" type="pie" r:blip="">
                <dgm:adjLst>
                  <dgm:adj idx="1" val="270"/>
                  <dgm:adj idx="2" val="342"/>
                </dgm:adjLst>
              </dgm:shape>
            </dgm:if>
            <dgm:if name="Name31" axis="ch" ptType="node" func="cnt" op="equ" val="6">
              <dgm:shape xmlns:r="http://schemas.openxmlformats.org/officeDocument/2006/relationships" type="pie" r:blip="">
                <dgm:adjLst>
                  <dgm:adj idx="1" val="270"/>
                  <dgm:adj idx="2" val="330"/>
                </dgm:adjLst>
              </dgm:shape>
            </dgm:if>
            <dgm:else name="Name32">
              <dgm:shape xmlns:r="http://schemas.openxmlformats.org/officeDocument/2006/relationships" type="pie" r:blip="">
                <dgm:adjLst>
                  <dgm:adj idx="1" val="270"/>
                  <dgm:adj idx="2" val="321.4286"/>
                </dgm:adjLst>
              </dgm:shape>
            </dgm:else>
          </dgm:choose>
          <dgm:choose name="Name33">
            <dgm:if name="Name34" func="var" arg="dir" op="equ" val="norm">
              <dgm:presOf axis="ch desOrSelf" ptType="node node" st="1 1" cnt="1 0"/>
            </dgm:if>
            <dgm:else name="Name35">
              <dgm:choose name="Name36">
                <dgm:if name="Name37" axis="ch" ptType="node" func="cnt" op="equ" val="1">
                  <dgm:presOf axis="ch desOrSelf" ptType="node node" st="1 1" cnt="1 0"/>
                </dgm:if>
                <dgm:if name="Name38" axis="ch" ptType="node" func="cnt" op="equ" val="2">
                  <dgm:presOf axis="ch desOrSelf" ptType="node node" st="2 1" cnt="1 0"/>
                </dgm:if>
                <dgm:if name="Name39" axis="ch" ptType="node" func="cnt" op="equ" val="3">
                  <dgm:presOf axis="ch desOrSelf" ptType="node node" st="3 1" cnt="1 0"/>
                </dgm:if>
                <dgm:if name="Name40" axis="ch" ptType="node" func="cnt" op="equ" val="4">
                  <dgm:presOf axis="ch desOrSelf" ptType="node node" st="4 1" cnt="1 0"/>
                </dgm:if>
                <dgm:if name="Name41" axis="ch" ptType="node" func="cnt" op="equ" val="5">
                  <dgm:presOf axis="ch desOrSelf" ptType="node node" st="5 1" cnt="1 0"/>
                </dgm:if>
                <dgm:if name="Name42" axis="ch" ptType="node" func="cnt" op="equ" val="6">
                  <dgm:presOf axis="ch desOrSelf" ptType="node node" st="6 1" cnt="1 0"/>
                </dgm:if>
                <dgm:else name="Name43">
                  <dgm:presOf axis="ch desOrSelf" ptType="node node" st="7 1" cnt="1 0"/>
                </dgm:else>
              </dgm:choose>
            </dgm:else>
          </dgm:choose>
          <dgm:constrLst/>
          <dgm:ruleLst/>
        </dgm:layoutNode>
        <dgm:layoutNode name="wedge1Tx" moveWith="wedg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44">
            <dgm:if name="Name45" func="var" arg="dir" op="equ" val="norm">
              <dgm:presOf axis="ch desOrSelf" ptType="node node" st="1 1" cnt="1 0"/>
            </dgm:if>
            <dgm:else name="Name46">
              <dgm:choose name="Name47">
                <dgm:if name="Name48" axis="ch" ptType="node" func="cnt" op="equ" val="1">
                  <dgm:presOf axis="ch desOrSelf" ptType="node node" st="1 1" cnt="1 0"/>
                </dgm:if>
                <dgm:if name="Name49" axis="ch" ptType="node" func="cnt" op="equ" val="2">
                  <dgm:presOf axis="ch desOrSelf" ptType="node node" st="2 1" cnt="1 0"/>
                </dgm:if>
                <dgm:if name="Name50" axis="ch" ptType="node" func="cnt" op="equ" val="3">
                  <dgm:presOf axis="ch desOrSelf" ptType="node node" st="3 1" cnt="1 0"/>
                </dgm:if>
                <dgm:if name="Name51" axis="ch" ptType="node" func="cnt" op="equ" val="4">
                  <dgm:presOf axis="ch desOrSelf" ptType="node node" st="4 1" cnt="1 0"/>
                </dgm:if>
                <dgm:if name="Name52" axis="ch" ptType="node" func="cnt" op="equ" val="5">
                  <dgm:presOf axis="ch desOrSelf" ptType="node node" st="5 1" cnt="1 0"/>
                </dgm:if>
                <dgm:if name="Name53" axis="ch" ptType="node" func="cnt" op="equ" val="6">
                  <dgm:presOf axis="ch desOrSelf" ptType="node node" st="6 1" cnt="1 0"/>
                </dgm:if>
                <dgm:else name="Name54">
                  <dgm:presOf axis="ch desOrSelf" ptType="node node" st="7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55"/>
    </dgm:choose>
    <dgm:choose name="Name56">
      <dgm:if name="Name57" axis="ch" ptType="node" func="cnt" op="gte" val="2">
        <dgm:layoutNode name="wedge2">
          <dgm:alg type="sp"/>
          <dgm:choose name="Name58">
            <dgm:if name="Name59" axis="ch" ptType="node" func="cnt" op="equ" val="2">
              <dgm:shape xmlns:r="http://schemas.openxmlformats.org/officeDocument/2006/relationships" type="pie" r:blip="">
                <dgm:adjLst>
                  <dgm:adj idx="1" val="90"/>
                  <dgm:adj idx="2" val="270"/>
                </dgm:adjLst>
              </dgm:shape>
            </dgm:if>
            <dgm:if name="Name60" axis="ch" ptType="node" func="cnt" op="equ" val="3">
              <dgm:shape xmlns:r="http://schemas.openxmlformats.org/officeDocument/2006/relationships" type="pie" r:blip="">
                <dgm:adjLst>
                  <dgm:adj idx="1" val="30"/>
                  <dgm:adj idx="2" val="150"/>
                </dgm:adjLst>
              </dgm:shape>
            </dgm:if>
            <dgm:if name="Name61" axis="ch" ptType="node" func="cnt" op="equ" val="4">
              <dgm:shape xmlns:r="http://schemas.openxmlformats.org/officeDocument/2006/relationships" type="pie" r:blip="">
                <dgm:adjLst>
                  <dgm:adj idx="1" val="0"/>
                  <dgm:adj idx="2" val="90"/>
                </dgm:adjLst>
              </dgm:shape>
            </dgm:if>
            <dgm:if name="Name62" axis="ch" ptType="node" func="cnt" op="equ" val="5">
              <dgm:shape xmlns:r="http://schemas.openxmlformats.org/officeDocument/2006/relationships" type="pie" r:blip="">
                <dgm:adjLst>
                  <dgm:adj idx="1" val="342"/>
                  <dgm:adj idx="2" val="54"/>
                </dgm:adjLst>
              </dgm:shape>
            </dgm:if>
            <dgm:if name="Name63" axis="ch" ptType="node" func="cnt" op="equ" val="6">
              <dgm:shape xmlns:r="http://schemas.openxmlformats.org/officeDocument/2006/relationships" type="pie" r:blip="">
                <dgm:adjLst>
                  <dgm:adj idx="1" val="330"/>
                  <dgm:adj idx="2" val="30"/>
                </dgm:adjLst>
              </dgm:shape>
            </dgm:if>
            <dgm:else name="Name64">
              <dgm:shape xmlns:r="http://schemas.openxmlformats.org/officeDocument/2006/relationships" type="pie" r:blip="">
                <dgm:adjLst>
                  <dgm:adj idx="1" val="321.4286"/>
                  <dgm:adj idx="2" val="12.85714"/>
                </dgm:adjLst>
              </dgm:shape>
            </dgm:else>
          </dgm:choose>
          <dgm:choose name="Name65">
            <dgm:if name="Name66" func="var" arg="dir" op="equ" val="norm">
              <dgm:presOf axis="ch desOrSelf" ptType="node node" st="2 1" cnt="1 0"/>
            </dgm:if>
            <dgm:else name="Name67">
              <dgm:choose name="Name68">
                <dgm:if name="Name69" axis="ch" ptType="node" func="cnt" op="equ" val="2">
                  <dgm:presOf axis="ch desOrSelf" ptType="node node" st="1 1" cnt="1 0"/>
                </dgm:if>
                <dgm:if name="Name70" axis="ch" ptType="node" func="cnt" op="equ" val="3">
                  <dgm:presOf axis="ch desOrSelf" ptType="node node" st="2 1" cnt="1 0"/>
                </dgm:if>
                <dgm:if name="Name71" axis="ch" ptType="node" func="cnt" op="equ" val="4">
                  <dgm:presOf axis="ch desOrSelf" ptType="node node" st="3 1" cnt="1 0"/>
                </dgm:if>
                <dgm:if name="Name72" axis="ch" ptType="node" func="cnt" op="equ" val="5">
                  <dgm:presOf axis="ch desOrSelf" ptType="node node" st="4 1" cnt="1 0"/>
                </dgm:if>
                <dgm:if name="Name73" axis="ch" ptType="node" func="cnt" op="equ" val="6">
                  <dgm:presOf axis="ch desOrSelf" ptType="node node" st="5 1" cnt="1 0"/>
                </dgm:if>
                <dgm:else name="Name74">
                  <dgm:presOf axis="ch desOrSelf" ptType="node node" st="6 1" cnt="1 0"/>
                </dgm:else>
              </dgm:choose>
            </dgm:else>
          </dgm:choose>
          <dgm:constrLst/>
          <dgm:ruleLst/>
        </dgm:layoutNode>
        <dgm:layoutNode name="wedge2Tx" moveWith="wedge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75">
            <dgm:if name="Name76" func="var" arg="dir" op="equ" val="norm">
              <dgm:presOf axis="ch desOrSelf" ptType="node node" st="2 1" cnt="1 0"/>
            </dgm:if>
            <dgm:else name="Name77">
              <dgm:choose name="Name78">
                <dgm:if name="Name79" axis="ch" ptType="node" func="cnt" op="equ" val="2">
                  <dgm:presOf axis="ch desOrSelf" ptType="node node" st="1 1" cnt="1 0"/>
                </dgm:if>
                <dgm:if name="Name80" axis="ch" ptType="node" func="cnt" op="equ" val="3">
                  <dgm:presOf axis="ch desOrSelf" ptType="node node" st="2 1" cnt="1 0"/>
                </dgm:if>
                <dgm:if name="Name81" axis="ch" ptType="node" func="cnt" op="equ" val="4">
                  <dgm:presOf axis="ch desOrSelf" ptType="node node" st="3 1" cnt="1 0"/>
                </dgm:if>
                <dgm:if name="Name82" axis="ch" ptType="node" func="cnt" op="equ" val="5">
                  <dgm:presOf axis="ch desOrSelf" ptType="node node" st="4 1" cnt="1 0"/>
                </dgm:if>
                <dgm:if name="Name83" axis="ch" ptType="node" func="cnt" op="equ" val="6">
                  <dgm:presOf axis="ch desOrSelf" ptType="node node" st="5 1" cnt="1 0"/>
                </dgm:if>
                <dgm:else name="Name84">
                  <dgm:presOf axis="ch desOrSelf" ptType="node node" st="6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85"/>
    </dgm:choose>
    <dgm:choose name="Name86">
      <dgm:if name="Name87" axis="ch" ptType="node" func="cnt" op="gte" val="3">
        <dgm:layoutNode name="wedge3">
          <dgm:alg type="sp"/>
          <dgm:choose name="Name88">
            <dgm:if name="Name89" axis="ch" ptType="node" func="cnt" op="equ" val="3">
              <dgm:shape xmlns:r="http://schemas.openxmlformats.org/officeDocument/2006/relationships" type="pie" r:blip="">
                <dgm:adjLst>
                  <dgm:adj idx="1" val="150"/>
                  <dgm:adj idx="2" val="270"/>
                </dgm:adjLst>
              </dgm:shape>
            </dgm:if>
            <dgm:if name="Name90" axis="ch" ptType="node" func="cnt" op="equ" val="4">
              <dgm:shape xmlns:r="http://schemas.openxmlformats.org/officeDocument/2006/relationships" type="pie" r:blip="">
                <dgm:adjLst>
                  <dgm:adj idx="1" val="90"/>
                  <dgm:adj idx="2" val="180"/>
                </dgm:adjLst>
              </dgm:shape>
            </dgm:if>
            <dgm:if name="Name91" axis="ch" ptType="node" func="cnt" op="equ" val="5">
              <dgm:shape xmlns:r="http://schemas.openxmlformats.org/officeDocument/2006/relationships" type="pie" r:blip="">
                <dgm:adjLst>
                  <dgm:adj idx="1" val="54"/>
                  <dgm:adj idx="2" val="126"/>
                </dgm:adjLst>
              </dgm:shape>
            </dgm:if>
            <dgm:if name="Name92" axis="ch" ptType="node" func="cnt" op="equ" val="6">
              <dgm:shape xmlns:r="http://schemas.openxmlformats.org/officeDocument/2006/relationships" type="pie" r:blip="">
                <dgm:adjLst>
                  <dgm:adj idx="1" val="30"/>
                  <dgm:adj idx="2" val="90"/>
                </dgm:adjLst>
              </dgm:shape>
            </dgm:if>
            <dgm:else name="Name93">
              <dgm:shape xmlns:r="http://schemas.openxmlformats.org/officeDocument/2006/relationships" type="pie" r:blip="">
                <dgm:adjLst>
                  <dgm:adj idx="1" val="12.85714"/>
                  <dgm:adj idx="2" val="64.28571"/>
                </dgm:adjLst>
              </dgm:shape>
            </dgm:else>
          </dgm:choose>
          <dgm:choose name="Name94">
            <dgm:if name="Name95" func="var" arg="dir" op="equ" val="norm">
              <dgm:presOf axis="ch desOrSelf" ptType="node node" st="3 1" cnt="1 0"/>
            </dgm:if>
            <dgm:else name="Name96">
              <dgm:choose name="Name97">
                <dgm:if name="Name98" axis="ch" ptType="node" func="cnt" op="equ" val="3">
                  <dgm:presOf axis="ch desOrSelf" ptType="node node" st="1 1" cnt="1 0"/>
                </dgm:if>
                <dgm:if name="Name99" axis="ch" ptType="node" func="cnt" op="equ" val="4">
                  <dgm:presOf axis="ch desOrSelf" ptType="node node" st="2 1" cnt="1 0"/>
                </dgm:if>
                <dgm:if name="Name100" axis="ch" ptType="node" func="cnt" op="equ" val="5">
                  <dgm:presOf axis="ch desOrSelf" ptType="node node" st="3 1" cnt="1 0"/>
                </dgm:if>
                <dgm:if name="Name101" axis="ch" ptType="node" func="cnt" op="equ" val="6">
                  <dgm:presOf axis="ch desOrSelf" ptType="node node" st="4 1" cnt="1 0"/>
                </dgm:if>
                <dgm:else name="Name102">
                  <dgm:presOf axis="ch desOrSelf" ptType="node node" st="5 1" cnt="1 0"/>
                </dgm:else>
              </dgm:choose>
            </dgm:else>
          </dgm:choose>
          <dgm:constrLst/>
          <dgm:ruleLst/>
        </dgm:layoutNode>
        <dgm:layoutNode name="wedge3Tx" moveWith="wedge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03">
            <dgm:if name="Name104" func="var" arg="dir" op="equ" val="norm">
              <dgm:presOf axis="ch desOrSelf" ptType="node node" st="3 1" cnt="1 0"/>
            </dgm:if>
            <dgm:else name="Name105">
              <dgm:choose name="Name106">
                <dgm:if name="Name107" axis="ch" ptType="node" func="cnt" op="equ" val="3">
                  <dgm:presOf axis="ch desOrSelf" ptType="node node" st="1 1" cnt="1 0"/>
                </dgm:if>
                <dgm:if name="Name108" axis="ch" ptType="node" func="cnt" op="equ" val="4">
                  <dgm:presOf axis="ch desOrSelf" ptType="node node" st="2 1" cnt="1 0"/>
                </dgm:if>
                <dgm:if name="Name109" axis="ch" ptType="node" func="cnt" op="equ" val="5">
                  <dgm:presOf axis="ch desOrSelf" ptType="node node" st="3 1" cnt="1 0"/>
                </dgm:if>
                <dgm:if name="Name110" axis="ch" ptType="node" func="cnt" op="equ" val="6">
                  <dgm:presOf axis="ch desOrSelf" ptType="node node" st="4 1" cnt="1 0"/>
                </dgm:if>
                <dgm:else name="Name111">
                  <dgm:presOf axis="ch desOrSelf" ptType="node node" st="5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12"/>
    </dgm:choose>
    <dgm:choose name="Name113">
      <dgm:if name="Name114" axis="ch" ptType="node" func="cnt" op="gte" val="4">
        <dgm:layoutNode name="wedge4">
          <dgm:alg type="sp"/>
          <dgm:choose name="Name115">
            <dgm:if name="Name116" axis="ch" ptType="node" func="cnt" op="equ" val="4">
              <dgm:shape xmlns:r="http://schemas.openxmlformats.org/officeDocument/2006/relationships" type="pie" r:blip="">
                <dgm:adjLst>
                  <dgm:adj idx="1" val="180"/>
                  <dgm:adj idx="2" val="270"/>
                </dgm:adjLst>
              </dgm:shape>
            </dgm:if>
            <dgm:if name="Name117" axis="ch" ptType="node" func="cnt" op="equ" val="5">
              <dgm:shape xmlns:r="http://schemas.openxmlformats.org/officeDocument/2006/relationships" type="pie" r:blip="">
                <dgm:adjLst>
                  <dgm:adj idx="1" val="126"/>
                  <dgm:adj idx="2" val="198"/>
                </dgm:adjLst>
              </dgm:shape>
            </dgm:if>
            <dgm:if name="Name118" axis="ch" ptType="node" func="cnt" op="equ" val="6">
              <dgm:shape xmlns:r="http://schemas.openxmlformats.org/officeDocument/2006/relationships" type="pie" r:blip="">
                <dgm:adjLst>
                  <dgm:adj idx="1" val="90"/>
                  <dgm:adj idx="2" val="150"/>
                </dgm:adjLst>
              </dgm:shape>
            </dgm:if>
            <dgm:else name="Name119">
              <dgm:shape xmlns:r="http://schemas.openxmlformats.org/officeDocument/2006/relationships" type="pie" r:blip="">
                <dgm:adjLst>
                  <dgm:adj idx="1" val="64.2871"/>
                  <dgm:adj idx="2" val="115.7143"/>
                </dgm:adjLst>
              </dgm:shape>
            </dgm:else>
          </dgm:choose>
          <dgm:choose name="Name120">
            <dgm:if name="Name121" func="var" arg="dir" op="equ" val="norm">
              <dgm:presOf axis="ch desOrSelf" ptType="node node" st="4 1" cnt="1 0"/>
            </dgm:if>
            <dgm:else name="Name122">
              <dgm:choose name="Name123">
                <dgm:if name="Name124" axis="ch" ptType="node" func="cnt" op="equ" val="4">
                  <dgm:presOf axis="ch desOrSelf" ptType="node node" st="1 1" cnt="1 0"/>
                </dgm:if>
                <dgm:if name="Name125" axis="ch" ptType="node" func="cnt" op="equ" val="5">
                  <dgm:presOf axis="ch desOrSelf" ptType="node node" st="2 1" cnt="1 0"/>
                </dgm:if>
                <dgm:if name="Name126" axis="ch" ptType="node" func="cnt" op="equ" val="6">
                  <dgm:presOf axis="ch desOrSelf" ptType="node node" st="3 1" cnt="1 0"/>
                </dgm:if>
                <dgm:else name="Name127">
                  <dgm:presOf axis="ch desOrSelf" ptType="node node" st="4 1" cnt="1 0"/>
                </dgm:else>
              </dgm:choose>
            </dgm:else>
          </dgm:choose>
          <dgm:constrLst/>
          <dgm:ruleLst/>
        </dgm:layoutNode>
        <dgm:layoutNode name="wedge4Tx" moveWith="wedge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28">
            <dgm:if name="Name129" func="var" arg="dir" op="equ" val="norm">
              <dgm:presOf axis="ch desOrSelf" ptType="node node" st="4 1" cnt="1 0"/>
            </dgm:if>
            <dgm:else name="Name130">
              <dgm:choose name="Name131">
                <dgm:if name="Name132" axis="ch" ptType="node" func="cnt" op="equ" val="4">
                  <dgm:presOf axis="ch desOrSelf" ptType="node node" st="1 1" cnt="1 0"/>
                </dgm:if>
                <dgm:if name="Name133" axis="ch" ptType="node" func="cnt" op="equ" val="5">
                  <dgm:presOf axis="ch desOrSelf" ptType="node node" st="2 1" cnt="1 0"/>
                </dgm:if>
                <dgm:if name="Name134" axis="ch" ptType="node" func="cnt" op="equ" val="6">
                  <dgm:presOf axis="ch desOrSelf" ptType="node node" st="3 1" cnt="1 0"/>
                </dgm:if>
                <dgm:else name="Name135">
                  <dgm:presOf axis="ch desOrSelf" ptType="node node" st="4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36"/>
    </dgm:choose>
    <dgm:choose name="Name137">
      <dgm:if name="Name138" axis="ch" ptType="node" func="cnt" op="gte" val="5">
        <dgm:layoutNode name="wedge5">
          <dgm:alg type="sp"/>
          <dgm:choose name="Name139">
            <dgm:if name="Name140" axis="ch" ptType="node" func="cnt" op="equ" val="5">
              <dgm:shape xmlns:r="http://schemas.openxmlformats.org/officeDocument/2006/relationships" type="pie" r:blip="">
                <dgm:adjLst>
                  <dgm:adj idx="1" val="198"/>
                  <dgm:adj idx="2" val="270"/>
                </dgm:adjLst>
              </dgm:shape>
            </dgm:if>
            <dgm:if name="Name141" axis="ch" ptType="node" func="cnt" op="equ" val="6">
              <dgm:shape xmlns:r="http://schemas.openxmlformats.org/officeDocument/2006/relationships" type="pie" r:blip="">
                <dgm:adjLst>
                  <dgm:adj idx="1" val="150"/>
                  <dgm:adj idx="2" val="210"/>
                </dgm:adjLst>
              </dgm:shape>
            </dgm:if>
            <dgm:else name="Name142">
              <dgm:shape xmlns:r="http://schemas.openxmlformats.org/officeDocument/2006/relationships" type="pie" r:blip="">
                <dgm:adjLst>
                  <dgm:adj idx="1" val="115.7143"/>
                  <dgm:adj idx="2" val="167.1429"/>
                </dgm:adjLst>
              </dgm:shape>
            </dgm:else>
          </dgm:choose>
          <dgm:choose name="Name143">
            <dgm:if name="Name144" func="var" arg="dir" op="equ" val="norm">
              <dgm:presOf axis="ch desOrSelf" ptType="node node" st="5 1" cnt="1 0"/>
            </dgm:if>
            <dgm:else name="Name145">
              <dgm:choose name="Name146">
                <dgm:if name="Name147" axis="ch" ptType="node" func="cnt" op="equ" val="5">
                  <dgm:presOf axis="ch desOrSelf" ptType="node node" st="1 1" cnt="1 0"/>
                </dgm:if>
                <dgm:if name="Name148" axis="ch" ptType="node" func="cnt" op="equ" val="6">
                  <dgm:presOf axis="ch desOrSelf" ptType="node node" st="2 1" cnt="1 0"/>
                </dgm:if>
                <dgm:else name="Name149">
                  <dgm:presOf axis="ch desOrSelf" ptType="node node" st="3 1" cnt="1 0"/>
                </dgm:else>
              </dgm:choose>
            </dgm:else>
          </dgm:choose>
          <dgm:constrLst/>
          <dgm:ruleLst/>
        </dgm:layoutNode>
        <dgm:layoutNode name="wedge5Tx" moveWith="wedge5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50">
            <dgm:if name="Name151" func="var" arg="dir" op="equ" val="norm">
              <dgm:presOf axis="ch desOrSelf" ptType="node node" st="5 1" cnt="1 0"/>
            </dgm:if>
            <dgm:else name="Name152">
              <dgm:choose name="Name153">
                <dgm:if name="Name154" axis="ch" ptType="node" func="cnt" op="equ" val="5">
                  <dgm:presOf axis="ch desOrSelf" ptType="node node" st="1 1" cnt="1 0"/>
                </dgm:if>
                <dgm:if name="Name155" axis="ch" ptType="node" func="cnt" op="equ" val="6">
                  <dgm:presOf axis="ch desOrSelf" ptType="node node" st="2 1" cnt="1 0"/>
                </dgm:if>
                <dgm:else name="Name156">
                  <dgm:presOf axis="ch desOrSelf" ptType="node node" st="3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57"/>
    </dgm:choose>
    <dgm:choose name="Name158">
      <dgm:if name="Name159" axis="ch" ptType="node" func="cnt" op="gte" val="6">
        <dgm:layoutNode name="wedge6">
          <dgm:alg type="sp"/>
          <dgm:choose name="Name160">
            <dgm:if name="Name161" axis="ch" ptType="node" func="cnt" op="equ" val="6">
              <dgm:shape xmlns:r="http://schemas.openxmlformats.org/officeDocument/2006/relationships" type="pie" r:blip="">
                <dgm:adjLst>
                  <dgm:adj idx="1" val="210"/>
                  <dgm:adj idx="2" val="270"/>
                </dgm:adjLst>
              </dgm:shape>
            </dgm:if>
            <dgm:else name="Name162">
              <dgm:shape xmlns:r="http://schemas.openxmlformats.org/officeDocument/2006/relationships" type="pie" r:blip="">
                <dgm:adjLst>
                  <dgm:adj idx="1" val="167.1429"/>
                  <dgm:adj idx="2" val="218.5714"/>
                </dgm:adjLst>
              </dgm:shape>
            </dgm:else>
          </dgm:choose>
          <dgm:choose name="Name163">
            <dgm:if name="Name164" func="var" arg="dir" op="equ" val="norm">
              <dgm:presOf axis="ch desOrSelf" ptType="node node" st="6 1" cnt="1 0"/>
            </dgm:if>
            <dgm:else name="Name165">
              <dgm:choose name="Name166">
                <dgm:if name="Name167" axis="ch" ptType="node" func="cnt" op="equ" val="6">
                  <dgm:presOf axis="ch desOrSelf" ptType="node node" st="1 1" cnt="1 0"/>
                </dgm:if>
                <dgm:else name="Name168">
                  <dgm:presOf axis="ch desOrSelf" ptType="node node" st="2 1" cnt="1 0"/>
                </dgm:else>
              </dgm:choose>
            </dgm:else>
          </dgm:choose>
          <dgm:constrLst/>
          <dgm:ruleLst/>
        </dgm:layoutNode>
        <dgm:layoutNode name="wedge6Tx" moveWith="wedge6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69">
            <dgm:if name="Name170" func="var" arg="dir" op="equ" val="norm">
              <dgm:presOf axis="ch desOrSelf" ptType="node node" st="6 1" cnt="1 0"/>
            </dgm:if>
            <dgm:else name="Name171">
              <dgm:choose name="Name172">
                <dgm:if name="Name173" axis="ch" ptType="node" func="cnt" op="equ" val="6">
                  <dgm:presOf axis="ch desOrSelf" ptType="node node" st="1 1" cnt="1 0"/>
                </dgm:if>
                <dgm:else name="Name174">
                  <dgm:presOf axis="ch desOrSelf" ptType="node node" st="2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75"/>
    </dgm:choose>
    <dgm:choose name="Name176">
      <dgm:if name="Name177" axis="ch" ptType="node" func="cnt" op="gte" val="7">
        <dgm:layoutNode name="wedge7">
          <dgm:alg type="sp"/>
          <dgm:shape xmlns:r="http://schemas.openxmlformats.org/officeDocument/2006/relationships" type="pie" r:blip="">
            <dgm:adjLst>
              <dgm:adj idx="1" val="218.5714"/>
              <dgm:adj idx="2" val="270"/>
            </dgm:adjLst>
          </dgm:shape>
          <dgm:choose name="Name178">
            <dgm:if name="Name179" func="var" arg="dir" op="equ" val="norm">
              <dgm:presOf axis="ch desOrSelf" ptType="node node" st="7 1" cnt="1 0"/>
            </dgm:if>
            <dgm:else name="Name180">
              <dgm:presOf axis="ch desOrSelf" ptType="node node" st="1 1" cnt="1 0"/>
            </dgm:else>
          </dgm:choose>
          <dgm:constrLst/>
          <dgm:ruleLst/>
        </dgm:layoutNode>
        <dgm:layoutNode name="wedge7Tx" moveWith="wedge7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81">
            <dgm:if name="Name182" func="var" arg="dir" op="equ" val="norm">
              <dgm:presOf axis="ch desOrSelf" ptType="node node" st="7 1" cnt="1 0"/>
            </dgm:if>
            <dgm:else name="Name183">
              <dgm:presOf axis="ch desOrSelf" ptType="node node" st="1 1" cnt="1 0"/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84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5">
  <dgm:title val=""/>
  <dgm:desc val=""/>
  <dgm:catLst>
    <dgm:cat type="3D" pri="11500"/>
  </dgm:catLst>
  <dgm:scene3d>
    <a:camera prst="isometricOffAxis2Left" zoom="95000"/>
    <a:lightRig rig="flat" dir="t"/>
  </dgm:scene3d>
  <dgm:styleLbl name="node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z="5715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381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52400" extrusionH="1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38100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3810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400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150"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63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4005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40050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4005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15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C6FAFAC-487A-4589-B230-9AAC75EB95CA}" type="datetimeFigureOut">
              <a:rPr lang="nb-NO" smtClean="0"/>
              <a:t>28.02.2018</a:t>
            </a:fld>
            <a:endParaRPr lang="nb-NO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b-NO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b-N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A825234-C1A1-412B-B2E1-70EAF3D390BA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8660992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 dirty="0"/>
              <a:t>Financial services</a:t>
            </a:r>
            <a:br>
              <a:rPr lang="nb-NO" dirty="0"/>
            </a:br>
            <a:r>
              <a:rPr lang="nb-NO" dirty="0" err="1"/>
              <a:t>Advise</a:t>
            </a:r>
            <a:endParaRPr lang="nb-NO" dirty="0"/>
          </a:p>
          <a:p>
            <a:r>
              <a:rPr lang="nb-NO" dirty="0" err="1"/>
              <a:t>Mentoringe</a:t>
            </a:r>
            <a:endParaRPr lang="nb-NO" dirty="0"/>
          </a:p>
          <a:p>
            <a:r>
              <a:rPr lang="nb-NO" dirty="0"/>
              <a:t>Global </a:t>
            </a:r>
            <a:r>
              <a:rPr lang="nb-NO" dirty="0" err="1"/>
              <a:t>competance</a:t>
            </a:r>
            <a:r>
              <a:rPr lang="nb-NO" dirty="0"/>
              <a:t> programs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CD09A1-4EAF-4301-81B7-2D5498A8DC20}" type="slidenum">
              <a:rPr lang="nb-NO" smtClean="0"/>
              <a:t>2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97737490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 altLang="nb-NO" b="1" u="sng" dirty="0" err="1"/>
              <a:t>When</a:t>
            </a:r>
            <a:r>
              <a:rPr lang="nb-NO" altLang="nb-NO" b="1" u="sng" dirty="0"/>
              <a:t> it </a:t>
            </a:r>
            <a:r>
              <a:rPr lang="nb-NO" altLang="nb-NO" b="1" u="sng" dirty="0" err="1"/>
              <a:t>comes</a:t>
            </a:r>
            <a:r>
              <a:rPr lang="nb-NO" altLang="nb-NO" b="1" u="sng" dirty="0"/>
              <a:t> to </a:t>
            </a:r>
            <a:r>
              <a:rPr lang="nb-NO" altLang="nb-NO" b="1" u="sng" dirty="0" err="1"/>
              <a:t>the</a:t>
            </a:r>
            <a:r>
              <a:rPr lang="nb-NO" altLang="nb-NO" b="1" u="sng" dirty="0"/>
              <a:t> </a:t>
            </a:r>
            <a:r>
              <a:rPr lang="nb-NO" altLang="nb-NO" b="1" u="sng" dirty="0" err="1"/>
              <a:t>grants</a:t>
            </a:r>
            <a:r>
              <a:rPr lang="nb-NO" altLang="nb-NO" b="1" u="sng" dirty="0"/>
              <a:t> </a:t>
            </a:r>
            <a:r>
              <a:rPr lang="nb-NO" altLang="nb-NO" b="1" u="sng" dirty="0" err="1"/>
              <a:t>offered</a:t>
            </a:r>
            <a:r>
              <a:rPr lang="nb-NO" altLang="nb-NO" b="1" u="sng" dirty="0"/>
              <a:t> by</a:t>
            </a:r>
            <a:r>
              <a:rPr lang="nb-NO" altLang="nb-NO" b="1" u="sng" baseline="0" dirty="0"/>
              <a:t> </a:t>
            </a:r>
            <a:r>
              <a:rPr lang="nb-NO" altLang="nb-NO" b="1" u="sng" baseline="0" dirty="0" err="1"/>
              <a:t>Innovation</a:t>
            </a:r>
            <a:r>
              <a:rPr lang="nb-NO" altLang="nb-NO" b="1" u="sng" baseline="0" dirty="0"/>
              <a:t> Norway – </a:t>
            </a:r>
            <a:r>
              <a:rPr lang="nb-NO" altLang="nb-NO" b="1" u="sng" baseline="0" dirty="0" err="1"/>
              <a:t>we</a:t>
            </a:r>
            <a:r>
              <a:rPr lang="nb-NO" altLang="nb-NO" b="1" u="sng" baseline="0" dirty="0"/>
              <a:t> support </a:t>
            </a:r>
            <a:r>
              <a:rPr lang="nb-NO" altLang="nb-NO" b="1" u="sng" baseline="0" dirty="0" err="1"/>
              <a:t>the</a:t>
            </a:r>
            <a:r>
              <a:rPr lang="nb-NO" altLang="nb-NO" b="1" u="sng" baseline="0" dirty="0"/>
              <a:t> </a:t>
            </a:r>
            <a:r>
              <a:rPr lang="nb-NO" altLang="nb-NO" b="1" u="sng" baseline="0" dirty="0" err="1"/>
              <a:t>supplier</a:t>
            </a:r>
            <a:r>
              <a:rPr lang="nb-NO" altLang="nb-NO" b="1" u="sng" baseline="0" dirty="0"/>
              <a:t> or provider</a:t>
            </a:r>
          </a:p>
          <a:p>
            <a:r>
              <a:rPr lang="nb-NO" altLang="nb-NO" b="0" u="none" baseline="0" dirty="0"/>
              <a:t>Support</a:t>
            </a:r>
            <a:r>
              <a:rPr lang="nb-NO" altLang="nb-NO" b="0" u="sng" baseline="0" dirty="0"/>
              <a:t> </a:t>
            </a:r>
            <a:r>
              <a:rPr lang="nb-NO" altLang="nb-NO" b="0" u="none" baseline="0" dirty="0"/>
              <a:t>is </a:t>
            </a:r>
            <a:r>
              <a:rPr lang="nb-NO" altLang="nb-NO" b="0" u="none" baseline="0" dirty="0" err="1"/>
              <a:t>based</a:t>
            </a:r>
            <a:r>
              <a:rPr lang="nb-NO" altLang="nb-NO" b="0" u="none" baseline="0" dirty="0"/>
              <a:t> </a:t>
            </a:r>
            <a:r>
              <a:rPr lang="nb-NO" altLang="nb-NO" b="0" u="none" baseline="0" dirty="0" err="1"/>
              <a:t>on</a:t>
            </a:r>
            <a:r>
              <a:rPr lang="nb-NO" altLang="nb-NO" b="0" u="none" baseline="0" dirty="0"/>
              <a:t> </a:t>
            </a:r>
            <a:r>
              <a:rPr lang="nb-NO" altLang="nb-NO" b="0" u="none" baseline="0" dirty="0" err="1"/>
              <a:t>the</a:t>
            </a:r>
            <a:r>
              <a:rPr lang="nb-NO" altLang="nb-NO" b="0" u="none" baseline="0" dirty="0"/>
              <a:t> SMEs </a:t>
            </a:r>
            <a:r>
              <a:rPr lang="nb-NO" altLang="nb-NO" b="0" u="none" baseline="0" dirty="0" err="1"/>
              <a:t>approved</a:t>
            </a:r>
            <a:r>
              <a:rPr lang="nb-NO" altLang="nb-NO" b="0" u="none" baseline="0" dirty="0"/>
              <a:t> </a:t>
            </a:r>
            <a:r>
              <a:rPr lang="nb-NO" altLang="nb-NO" b="0" u="none" baseline="0" dirty="0" err="1"/>
              <a:t>project</a:t>
            </a:r>
            <a:r>
              <a:rPr lang="nb-NO" altLang="nb-NO" b="0" u="none" baseline="0" dirty="0"/>
              <a:t> </a:t>
            </a:r>
            <a:r>
              <a:rPr lang="nb-NO" altLang="nb-NO" b="0" u="none" baseline="0" dirty="0" err="1"/>
              <a:t>costs</a:t>
            </a:r>
            <a:r>
              <a:rPr lang="nb-NO" altLang="nb-NO" b="0" u="none" baseline="0" dirty="0"/>
              <a:t> (not total </a:t>
            </a:r>
            <a:r>
              <a:rPr lang="nb-NO" altLang="nb-NO" b="0" u="none" baseline="0" dirty="0" err="1"/>
              <a:t>cost</a:t>
            </a:r>
            <a:r>
              <a:rPr lang="nb-NO" altLang="nb-NO" b="0" u="none" baseline="0" dirty="0"/>
              <a:t> ) and </a:t>
            </a:r>
            <a:r>
              <a:rPr lang="nb-NO" altLang="nb-NO" b="0" u="none" baseline="0" dirty="0" err="1"/>
              <a:t>follow</a:t>
            </a:r>
            <a:r>
              <a:rPr lang="nb-NO" altLang="nb-NO" b="0" u="none" baseline="0" dirty="0"/>
              <a:t> EU </a:t>
            </a:r>
            <a:r>
              <a:rPr lang="nb-NO" altLang="nb-NO" b="0" u="none" baseline="0" dirty="0" err="1"/>
              <a:t>regulations</a:t>
            </a:r>
            <a:r>
              <a:rPr lang="nb-NO" altLang="nb-NO" b="0" u="none" baseline="0" dirty="0"/>
              <a:t> for RDI</a:t>
            </a:r>
            <a:endParaRPr lang="nb-NO" altLang="nb-NO" b="0" u="none" dirty="0"/>
          </a:p>
          <a:p>
            <a:endParaRPr lang="nb-NO" altLang="nb-NO" b="1" u="sng" dirty="0"/>
          </a:p>
          <a:p>
            <a:r>
              <a:rPr lang="nb-NO" altLang="nb-NO" b="1" u="sng" dirty="0"/>
              <a:t>The pilot </a:t>
            </a:r>
            <a:r>
              <a:rPr lang="nb-NO" altLang="nb-NO" b="1" u="sng" dirty="0" err="1"/>
              <a:t>customer</a:t>
            </a:r>
            <a:r>
              <a:rPr lang="nb-NO" altLang="nb-NO" b="1" u="sng" dirty="0"/>
              <a:t> must </a:t>
            </a:r>
            <a:r>
              <a:rPr lang="nb-NO" altLang="nb-NO" b="1" u="sng" dirty="0" err="1"/>
              <a:t>contribute</a:t>
            </a:r>
            <a:r>
              <a:rPr lang="nb-NO" altLang="nb-NO" b="1" u="sng" dirty="0"/>
              <a:t> </a:t>
            </a:r>
            <a:r>
              <a:rPr lang="nb-NO" altLang="nb-NO" b="1" u="sng" dirty="0" err="1"/>
              <a:t>with</a:t>
            </a:r>
            <a:r>
              <a:rPr lang="nb-NO" altLang="nb-NO" b="1" u="sng" dirty="0"/>
              <a:t> 20% </a:t>
            </a:r>
            <a:r>
              <a:rPr lang="nb-NO" altLang="nb-NO" b="1" u="sng" dirty="0" err="1"/>
              <a:t>of</a:t>
            </a:r>
            <a:r>
              <a:rPr lang="nb-NO" altLang="nb-NO" b="1" u="sng" baseline="0" dirty="0"/>
              <a:t> total </a:t>
            </a:r>
            <a:r>
              <a:rPr lang="nb-NO" altLang="nb-NO" b="1" u="sng" baseline="0" dirty="0" err="1"/>
              <a:t>project</a:t>
            </a:r>
            <a:r>
              <a:rPr lang="nb-NO" altLang="nb-NO" b="1" u="sng" baseline="0" dirty="0"/>
              <a:t> </a:t>
            </a:r>
            <a:r>
              <a:rPr lang="nb-NO" altLang="nb-NO" b="1" u="sng" baseline="0" dirty="0" err="1"/>
              <a:t>cost</a:t>
            </a:r>
            <a:r>
              <a:rPr lang="nb-NO" altLang="nb-NO" b="1" u="sng" baseline="0" dirty="0"/>
              <a:t>. </a:t>
            </a:r>
            <a:r>
              <a:rPr lang="nb-NO" altLang="nb-NO" b="1" u="sng" baseline="0" dirty="0" err="1"/>
              <a:t>We</a:t>
            </a:r>
            <a:r>
              <a:rPr lang="nb-NO" altLang="nb-NO" b="1" u="sng" baseline="0" dirty="0"/>
              <a:t> </a:t>
            </a:r>
            <a:r>
              <a:rPr lang="nb-NO" altLang="nb-NO" b="1" u="sng" baseline="0" dirty="0" err="1"/>
              <a:t>are</a:t>
            </a:r>
            <a:r>
              <a:rPr lang="nb-NO" altLang="nb-NO" b="1" u="sng" baseline="0" dirty="0"/>
              <a:t> </a:t>
            </a:r>
            <a:r>
              <a:rPr lang="nb-NO" altLang="nb-NO" b="1" u="sng" baseline="0" dirty="0" err="1"/>
              <a:t>mainly</a:t>
            </a:r>
            <a:r>
              <a:rPr lang="nb-NO" altLang="nb-NO" b="1" u="sng" baseline="0" dirty="0"/>
              <a:t> </a:t>
            </a:r>
            <a:r>
              <a:rPr lang="nb-NO" altLang="nb-NO" b="1" u="sng" baseline="0" dirty="0" err="1"/>
              <a:t>looking</a:t>
            </a:r>
            <a:r>
              <a:rPr lang="nb-NO" altLang="nb-NO" b="1" u="sng" baseline="0" dirty="0"/>
              <a:t> for </a:t>
            </a:r>
            <a:r>
              <a:rPr lang="nb-NO" altLang="nb-NO" b="1" u="sng" baseline="0" dirty="0" err="1"/>
              <a:t>the</a:t>
            </a:r>
            <a:r>
              <a:rPr lang="nb-NO" altLang="nb-NO" b="1" u="sng" baseline="0" dirty="0"/>
              <a:t> </a:t>
            </a:r>
            <a:r>
              <a:rPr lang="nb-NO" altLang="nb-NO" b="1" u="sng" baseline="0" dirty="0" err="1"/>
              <a:t>active</a:t>
            </a:r>
            <a:r>
              <a:rPr lang="nb-NO" altLang="nb-NO" b="1" u="sng" baseline="0" dirty="0"/>
              <a:t> </a:t>
            </a:r>
            <a:r>
              <a:rPr lang="nb-NO" altLang="nb-NO" b="1" u="sng" baseline="0" dirty="0" err="1"/>
              <a:t>involvement</a:t>
            </a:r>
            <a:r>
              <a:rPr lang="nb-NO" altLang="nb-NO" b="1" u="sng" baseline="0" dirty="0"/>
              <a:t> and </a:t>
            </a:r>
            <a:r>
              <a:rPr lang="nb-NO" altLang="nb-NO" b="1" u="sng" baseline="0" dirty="0" err="1"/>
              <a:t>manhours</a:t>
            </a:r>
            <a:r>
              <a:rPr lang="nb-NO" altLang="nb-NO" b="1" u="sng" baseline="0" dirty="0"/>
              <a:t> </a:t>
            </a:r>
            <a:r>
              <a:rPr lang="nb-NO" altLang="nb-NO" b="1" u="sng" baseline="0" dirty="0" err="1"/>
              <a:t>here</a:t>
            </a:r>
            <a:endParaRPr lang="en-US" altLang="nb-NO" dirty="0"/>
          </a:p>
          <a:p>
            <a:endParaRPr lang="nb-NO" altLang="nb-NO" dirty="0"/>
          </a:p>
          <a:p>
            <a:r>
              <a:rPr lang="nb-NO" altLang="nb-NO" dirty="0"/>
              <a:t>.</a:t>
            </a:r>
            <a:endParaRPr lang="en-US" altLang="nb-NO" dirty="0"/>
          </a:p>
          <a:p>
            <a:endParaRPr lang="en-US" altLang="nb-NO" dirty="0"/>
          </a:p>
          <a:p>
            <a:r>
              <a:rPr lang="nb-NO" altLang="nb-NO" b="1" u="sng" dirty="0"/>
              <a:t>Maks støtteintensitet avhenger av bedriftsstørrelse</a:t>
            </a:r>
            <a:r>
              <a:rPr lang="nb-NO" altLang="nb-NO" dirty="0"/>
              <a:t> og følger EØS regelverket. De aller fleste bedrifter faller innenfor maks 45% men det vurderes altså i hvert enkelt tilfelle hva som er nødvendig for å utløse prosjektet.</a:t>
            </a:r>
          </a:p>
          <a:p>
            <a:endParaRPr lang="nb-NO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CD09A1-4EAF-4301-81B7-2D5498A8DC20}" type="slidenum">
              <a:rPr lang="nb-NO" smtClean="0"/>
              <a:t>18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09653282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7988" y="1219200"/>
            <a:ext cx="5853112" cy="32924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nb-NO" dirty="0"/>
              <a:t> Siden 2012 (Boston fra 2010), pr. aug.-15 medregnet TINC SV og New York </a:t>
            </a:r>
            <a:r>
              <a:rPr lang="nb-NO" dirty="0" err="1"/>
              <a:t>Marketing</a:t>
            </a:r>
            <a:r>
              <a:rPr lang="nb-NO" dirty="0"/>
              <a:t> for høst 2015, som begge har </a:t>
            </a:r>
            <a:r>
              <a:rPr lang="nb-NO" dirty="0" err="1"/>
              <a:t>kickoff</a:t>
            </a:r>
            <a:r>
              <a:rPr lang="nb-NO" dirty="0"/>
              <a:t> i aug.15</a:t>
            </a:r>
          </a:p>
          <a:p>
            <a:r>
              <a:rPr lang="nb-NO" dirty="0"/>
              <a:t> </a:t>
            </a:r>
          </a:p>
          <a:p>
            <a:r>
              <a:rPr lang="en-US" dirty="0"/>
              <a:t> </a:t>
            </a:r>
            <a:endParaRPr lang="nb-NO" dirty="0"/>
          </a:p>
          <a:p>
            <a:r>
              <a:rPr lang="nb-NO" dirty="0"/>
              <a:t> </a:t>
            </a:r>
          </a:p>
          <a:p>
            <a:r>
              <a:rPr lang="nb-NO" dirty="0"/>
              <a:t> 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B257E0-D054-9142-88DC-0AEB2B71FC3C}" type="slidenum">
              <a:rPr lang="nn-NO">
                <a:solidFill>
                  <a:prstClr val="black"/>
                </a:solidFill>
              </a:rPr>
              <a:pPr/>
              <a:t>20</a:t>
            </a:fld>
            <a:endParaRPr lang="nn-NO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534808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7988" y="1219200"/>
            <a:ext cx="5853112" cy="32924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nb-NO" dirty="0"/>
          </a:p>
          <a:p>
            <a:r>
              <a:rPr lang="nb-NO" dirty="0"/>
              <a:t> </a:t>
            </a:r>
          </a:p>
          <a:p>
            <a:r>
              <a:rPr lang="nb-NO" dirty="0"/>
              <a:t> 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B257E0-D054-9142-88DC-0AEB2B71FC3C}" type="slidenum">
              <a:rPr lang="nn-NO">
                <a:solidFill>
                  <a:prstClr val="black"/>
                </a:solidFill>
              </a:rPr>
              <a:pPr/>
              <a:t>21</a:t>
            </a:fld>
            <a:endParaRPr lang="nn-NO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822307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rtl="0" fontAlgn="base"/>
            <a:r>
              <a:rPr lang="nb-NO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Oral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​</a:t>
            </a:r>
          </a:p>
          <a:p>
            <a:pPr rtl="0" fontAlgn="base"/>
            <a:r>
              <a:rPr lang="nb-NO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10 sec. </a:t>
            </a:r>
            <a:r>
              <a:rPr lang="nb-NO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pitch</a:t>
            </a:r>
            <a:r>
              <a:rPr lang="nb-NO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to </a:t>
            </a:r>
            <a:r>
              <a:rPr lang="nb-NO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raise</a:t>
            </a:r>
            <a:r>
              <a:rPr lang="nb-NO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r>
              <a:rPr lang="nb-NO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interest</a:t>
            </a:r>
            <a:r>
              <a:rPr lang="nb-NO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​</a:t>
            </a:r>
          </a:p>
          <a:p>
            <a:pPr rtl="0" fontAlgn="base"/>
            <a:r>
              <a:rPr lang="nb-NO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2-3 </a:t>
            </a:r>
            <a:r>
              <a:rPr lang="nb-NO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minute</a:t>
            </a:r>
            <a:r>
              <a:rPr lang="nb-NO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r>
              <a:rPr lang="nb-NO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pitch</a:t>
            </a:r>
            <a:r>
              <a:rPr lang="nb-NO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r>
              <a:rPr lang="nb-NO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with</a:t>
            </a:r>
            <a:r>
              <a:rPr lang="nb-NO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a </a:t>
            </a:r>
            <a:r>
              <a:rPr lang="nb-NO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couple</a:t>
            </a:r>
            <a:r>
              <a:rPr lang="nb-NO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r>
              <a:rPr lang="nb-NO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of</a:t>
            </a:r>
            <a:r>
              <a:rPr lang="nb-NO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slides</a:t>
            </a:r>
            <a:r>
              <a:rPr lang="nb-NO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​</a:t>
            </a:r>
          </a:p>
          <a:p>
            <a:pPr rtl="0" fontAlgn="base"/>
            <a:r>
              <a:rPr lang="nb-NO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​</a:t>
            </a:r>
          </a:p>
          <a:p>
            <a:pPr rtl="0" fontAlgn="base"/>
            <a:r>
              <a:rPr lang="nb-NO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 </a:t>
            </a:r>
            <a:r>
              <a:rPr lang="nb-NO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writing</a:t>
            </a:r>
            <a:r>
              <a:rPr lang="nb-NO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​</a:t>
            </a:r>
          </a:p>
          <a:p>
            <a:pPr rtl="0" fontAlgn="base"/>
            <a:r>
              <a:rPr lang="nb-NO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One-</a:t>
            </a:r>
            <a:r>
              <a:rPr lang="nb-NO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pager</a:t>
            </a:r>
            <a:r>
              <a:rPr lang="nb-NO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(non-</a:t>
            </a:r>
            <a:r>
              <a:rPr lang="nb-NO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donfidential</a:t>
            </a:r>
            <a:r>
              <a:rPr lang="nb-NO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flier)</a:t>
            </a:r>
            <a:r>
              <a:rPr lang="nb-NO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​</a:t>
            </a:r>
          </a:p>
          <a:p>
            <a:pPr rtl="0" fontAlgn="base"/>
            <a:r>
              <a:rPr lang="nb-NO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Short slide </a:t>
            </a:r>
            <a:r>
              <a:rPr lang="nb-NO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deck</a:t>
            </a:r>
            <a:r>
              <a:rPr lang="nb-NO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​</a:t>
            </a:r>
          </a:p>
          <a:p>
            <a:pPr rtl="0" fontAlgn="base"/>
            <a:r>
              <a:rPr lang="nb-NO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​</a:t>
            </a:r>
          </a:p>
          <a:p>
            <a:endParaRPr lang="nb-NO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825234-C1A1-412B-B2E1-70EAF3D390BA}" type="slidenum">
              <a:rPr lang="nb-NO" smtClean="0"/>
              <a:t>24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42332771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7872D98-08E1-4174-A863-EA5F46BCC44F}" type="slidenum">
              <a:rPr lang="nb-NO" altLang="nb-NO"/>
              <a:pPr/>
              <a:t>26</a:t>
            </a:fld>
            <a:endParaRPr lang="nb-NO" altLang="nb-NO" dirty="0"/>
          </a:p>
        </p:txBody>
      </p:sp>
      <p:sp>
        <p:nvSpPr>
          <p:cNvPr id="5642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642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nb-NO" altLang="nb-NO" dirty="0"/>
              <a:t>Bediftnettverk er samarbeid mellom små og mellomstore bedrifter for å styrke bedriftenes:</a:t>
            </a:r>
          </a:p>
          <a:p>
            <a:r>
              <a:rPr lang="nb-NO" altLang="nb-NO" dirty="0"/>
              <a:t>•	Samarbeidsevne</a:t>
            </a:r>
          </a:p>
          <a:p>
            <a:pPr>
              <a:buFontTx/>
              <a:buChar char="•"/>
            </a:pPr>
            <a:r>
              <a:rPr lang="nb-NO" altLang="nb-NO" dirty="0"/>
              <a:t>     Innovasjonsevne</a:t>
            </a:r>
          </a:p>
          <a:p>
            <a:r>
              <a:rPr lang="nb-NO" altLang="nb-NO" dirty="0"/>
              <a:t>•	Konkurranseposisjon</a:t>
            </a:r>
          </a:p>
          <a:p>
            <a:r>
              <a:rPr lang="nb-NO" altLang="nb-NO" dirty="0"/>
              <a:t>•	Lønnsomhet</a:t>
            </a:r>
          </a:p>
          <a:p>
            <a:endParaRPr lang="nb-NO" altLang="nb-NO" dirty="0"/>
          </a:p>
          <a:p>
            <a:r>
              <a:rPr lang="nb-NO" altLang="nb-NO" dirty="0"/>
              <a:t>Stikkord er:</a:t>
            </a:r>
          </a:p>
          <a:p>
            <a:r>
              <a:rPr lang="nb-NO" altLang="nb-NO" dirty="0"/>
              <a:t>•	Tydelige og felles mål</a:t>
            </a:r>
          </a:p>
          <a:p>
            <a:r>
              <a:rPr lang="nb-NO" altLang="nb-NO" dirty="0"/>
              <a:t>•	Knyttet opp mot viktige utfordringer for deltakerne</a:t>
            </a:r>
          </a:p>
          <a:p>
            <a:pPr>
              <a:lnSpc>
                <a:spcPct val="112000"/>
              </a:lnSpc>
            </a:pPr>
            <a:endParaRPr lang="nb-NO" altLang="nb-NO" dirty="0">
              <a:latin typeface="Times New Roman" pitchFamily="-6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0103409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407988" y="1219200"/>
            <a:ext cx="5853112" cy="3292475"/>
          </a:xfrm>
          <a:ln/>
        </p:spPr>
      </p:sp>
      <p:sp>
        <p:nvSpPr>
          <p:cNvPr id="63491" name="Notes Placeholder 2"/>
          <p:cNvSpPr>
            <a:spLocks noGrp="1"/>
          </p:cNvSpPr>
          <p:nvPr>
            <p:ph type="body" idx="1"/>
          </p:nvPr>
        </p:nvSpPr>
        <p:spPr>
          <a:xfrm>
            <a:off x="183710" y="4492415"/>
            <a:ext cx="6301671" cy="5261186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GB" dirty="0"/>
          </a:p>
        </p:txBody>
      </p:sp>
      <p:sp>
        <p:nvSpPr>
          <p:cNvPr id="6349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000">
                <a:solidFill>
                  <a:schemeClr val="tx1"/>
                </a:solidFill>
                <a:latin typeface="Verdana" pitchFamily="34" charset="0"/>
                <a:ea typeface="ＭＳ Ｐゴシック" charset="-128"/>
              </a:defRPr>
            </a:lvl1pPr>
            <a:lvl2pPr marL="38926435" indent="-38457244">
              <a:defRPr sz="1000">
                <a:solidFill>
                  <a:schemeClr val="tx1"/>
                </a:solidFill>
                <a:latin typeface="Verdana" pitchFamily="34" charset="0"/>
                <a:ea typeface="ＭＳ Ｐゴシック" charset="-128"/>
              </a:defRPr>
            </a:lvl2pPr>
            <a:lvl3pPr>
              <a:defRPr sz="1000">
                <a:solidFill>
                  <a:schemeClr val="tx1"/>
                </a:solidFill>
                <a:latin typeface="Verdana" pitchFamily="34" charset="0"/>
                <a:ea typeface="ＭＳ Ｐゴシック" charset="-128"/>
              </a:defRPr>
            </a:lvl3pPr>
            <a:lvl4pPr>
              <a:defRPr sz="1000">
                <a:solidFill>
                  <a:schemeClr val="tx1"/>
                </a:solidFill>
                <a:latin typeface="Verdana" pitchFamily="34" charset="0"/>
                <a:ea typeface="ＭＳ Ｐゴシック" charset="-128"/>
              </a:defRPr>
            </a:lvl4pPr>
            <a:lvl5pPr>
              <a:defRPr sz="1000">
                <a:solidFill>
                  <a:schemeClr val="tx1"/>
                </a:solidFill>
                <a:latin typeface="Verdana" pitchFamily="34" charset="0"/>
                <a:ea typeface="ＭＳ Ｐゴシック" charset="-128"/>
              </a:defRPr>
            </a:lvl5pPr>
            <a:lvl6pPr marL="469189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Verdana" pitchFamily="34" charset="0"/>
                <a:ea typeface="ＭＳ Ｐゴシック" charset="-128"/>
              </a:defRPr>
            </a:lvl6pPr>
            <a:lvl7pPr marL="938379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Verdana" pitchFamily="34" charset="0"/>
                <a:ea typeface="ＭＳ Ｐゴシック" charset="-128"/>
              </a:defRPr>
            </a:lvl7pPr>
            <a:lvl8pPr marL="1407568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Verdana" pitchFamily="34" charset="0"/>
                <a:ea typeface="ＭＳ Ｐゴシック" charset="-128"/>
              </a:defRPr>
            </a:lvl8pPr>
            <a:lvl9pPr marL="1876758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Verdana" pitchFamily="34" charset="0"/>
                <a:ea typeface="ＭＳ Ｐゴシック" charset="-128"/>
              </a:defRPr>
            </a:lvl9pPr>
          </a:lstStyle>
          <a:p>
            <a:r>
              <a:rPr lang="en-US"/>
              <a:t>18</a:t>
            </a:r>
          </a:p>
        </p:txBody>
      </p:sp>
    </p:spTree>
    <p:extLst>
      <p:ext uri="{BB962C8B-B14F-4D97-AF65-F5344CB8AC3E}">
        <p14:creationId xmlns:p14="http://schemas.microsoft.com/office/powerpoint/2010/main" val="348622356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7988" y="1219200"/>
            <a:ext cx="5853112" cy="32924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B257E0-D054-9142-88DC-0AEB2B71FC3C}" type="slidenum">
              <a:rPr lang="nn-NO" smtClean="0"/>
              <a:pPr/>
              <a:t>8</a:t>
            </a:fld>
            <a:endParaRPr lang="nn-NO"/>
          </a:p>
        </p:txBody>
      </p:sp>
    </p:spTree>
    <p:extLst>
      <p:ext uri="{BB962C8B-B14F-4D97-AF65-F5344CB8AC3E}">
        <p14:creationId xmlns:p14="http://schemas.microsoft.com/office/powerpoint/2010/main" val="427523310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7988" y="1219200"/>
            <a:ext cx="5853112" cy="32924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8AF1515-D854-49A0-9CFC-D745CD1CFB1D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345690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 dirty="0"/>
              <a:t>Utløse privat kapital gjennom risikoavlastning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825234-C1A1-412B-B2E1-70EAF3D390BA}" type="slidenum">
              <a:rPr lang="nb-NO" smtClean="0"/>
              <a:t>11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18707771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96795" lvl="1" indent="-196795">
              <a:spcBef>
                <a:spcPts val="201"/>
              </a:spcBef>
            </a:pPr>
            <a:r>
              <a:rPr lang="nb-NO" sz="2800" dirty="0"/>
              <a:t>Utløse privat kapital gjennom risikoavlastning</a:t>
            </a:r>
          </a:p>
          <a:p>
            <a:pPr marL="196795" lvl="1" indent="-196795">
              <a:spcBef>
                <a:spcPts val="201"/>
              </a:spcBef>
            </a:pPr>
            <a:endParaRPr lang="nb-NO" sz="2667" dirty="0"/>
          </a:p>
          <a:p>
            <a:pPr marL="196795" lvl="1" indent="-196795">
              <a:spcBef>
                <a:spcPts val="201"/>
              </a:spcBef>
            </a:pPr>
            <a:r>
              <a:rPr lang="nb-NO" sz="2667" dirty="0"/>
              <a:t>Totalt </a:t>
            </a:r>
            <a:r>
              <a:rPr lang="nb-NO" sz="2667" dirty="0">
                <a:solidFill>
                  <a:srgbClr val="FF0000"/>
                </a:solidFill>
              </a:rPr>
              <a:t>3,335 mrd. kroner, herav 1,562 mrd. privat kapital </a:t>
            </a:r>
            <a:r>
              <a:rPr lang="nb-NO" sz="2667" dirty="0"/>
              <a:t>(46,8 %)</a:t>
            </a:r>
          </a:p>
          <a:p>
            <a:pPr marL="196795" lvl="1" indent="-196795">
              <a:spcBef>
                <a:spcPts val="201"/>
              </a:spcBef>
            </a:pPr>
            <a:r>
              <a:rPr lang="nb-NO" sz="2667" dirty="0"/>
              <a:t>Nå</a:t>
            </a:r>
            <a:r>
              <a:rPr lang="nb-NO" sz="2667" dirty="0">
                <a:solidFill>
                  <a:srgbClr val="FF0000"/>
                </a:solidFill>
              </a:rPr>
              <a:t> tilgjengelig ca. 1,0 mrd. kroner </a:t>
            </a:r>
            <a:r>
              <a:rPr lang="nb-NO" sz="2667" dirty="0"/>
              <a:t>for investeringer i nye selskaper</a:t>
            </a:r>
          </a:p>
          <a:p>
            <a:pPr marL="196795" lvl="1" indent="-196795">
              <a:spcBef>
                <a:spcPts val="201"/>
              </a:spcBef>
            </a:pPr>
            <a:r>
              <a:rPr lang="nb-NO" sz="2667" dirty="0"/>
              <a:t>Investert i </a:t>
            </a:r>
            <a:r>
              <a:rPr lang="nb-NO" sz="2667" dirty="0">
                <a:solidFill>
                  <a:srgbClr val="FF0000"/>
                </a:solidFill>
              </a:rPr>
              <a:t>148 porteføljebedrifter</a:t>
            </a:r>
          </a:p>
          <a:p>
            <a:pPr marL="196795" lvl="1" indent="-196795">
              <a:spcBef>
                <a:spcPts val="201"/>
              </a:spcBef>
            </a:pPr>
            <a:r>
              <a:rPr lang="nb-NO" sz="2667" dirty="0"/>
              <a:t>Statsbudsjett 2017 – foreslått ett nytt fond på 250 mill. kroner der IN går inn med 50 % av beløpet</a:t>
            </a:r>
          </a:p>
          <a:p>
            <a:endParaRPr lang="nb-NO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825234-C1A1-412B-B2E1-70EAF3D390BA}" type="slidenum">
              <a:rPr lang="nb-NO" smtClean="0"/>
              <a:t>12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21862564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nb-NO" dirty="0"/>
              <a:t>Målgruppe: bedrifter med behov for risikoavlastning i investerings- utviklings- og vekstprosjekter – også til nystartede bedrifter. Kundens verdiskapning i fokus.</a:t>
            </a:r>
            <a:endParaRPr lang="nb-NO" sz="100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nb-NO" altLang="nb-NO" dirty="0"/>
              <a:t>Toppfinansieringslån hvor IN har evne til å ta risiko </a:t>
            </a:r>
            <a:r>
              <a:rPr lang="nb-NO" dirty="0"/>
              <a:t>som banker og andre kredittinstitusjoner normalt ikke tar</a:t>
            </a:r>
            <a:r>
              <a:rPr lang="nb-NO" altLang="nb-NO" dirty="0"/>
              <a:t>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nb-NO" altLang="nb-NO" dirty="0"/>
              <a:t>Vi er opptatt av våre kunders verdiskapning og ikke egen inntjening på risikolån!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nb-NO" altLang="nb-NO" dirty="0"/>
              <a:t>Gode vilkår sett i forhold til risiko – lån kan gis selv om pantesikkerheten ikke er tilfredsstillende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nb-NO" dirty="0"/>
              <a:t>Kan også gis til kapitalstyrking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nb-NO" dirty="0"/>
              <a:t>Samarbeid med bank ønskelig/nødvendig i større prosjekter (risikodeling)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nb-NO" dirty="0"/>
              <a:t>Betjeningsevne må sannsynliggjøres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nb-NO" dirty="0"/>
              <a:t>Eierne må bidra - etter behov og evne</a:t>
            </a:r>
            <a:endParaRPr lang="nb-NO" sz="100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nb-NO" altLang="nb-NO" dirty="0"/>
              <a:t>Lokal saksbehandling og oppfølging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nb-NO" dirty="0"/>
              <a:t>Tap på risikolån dekkes gjennom egne tapsfond – vår rentemargin skal dekke </a:t>
            </a:r>
            <a:r>
              <a:rPr lang="nb-NO" dirty="0" err="1"/>
              <a:t>adm.kost</a:t>
            </a:r>
            <a:r>
              <a:rPr lang="nb-NO" dirty="0"/>
              <a:t>. – dette gjør at vi kan ta større risiko enn kommersielle aktører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nb-NO" dirty="0"/>
              <a:t>Vi priser ikke risiko – flat rente på alle lån.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nb-NO" dirty="0"/>
              <a:t>Lån inntil 2,5 </a:t>
            </a:r>
            <a:r>
              <a:rPr lang="nb-NO" dirty="0" err="1"/>
              <a:t>MNOK</a:t>
            </a:r>
            <a:r>
              <a:rPr lang="nb-NO" dirty="0"/>
              <a:t> kan i prinsippet gis uten pantesikkerhet – lån utover dette skal ha betryggende sikkerhet for </a:t>
            </a:r>
            <a:r>
              <a:rPr lang="nb-NO" u="sng" dirty="0"/>
              <a:t>deler</a:t>
            </a:r>
            <a:r>
              <a:rPr lang="nb-NO" dirty="0"/>
              <a:t> av lånet.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nb-NO" dirty="0"/>
              <a:t>Rentefritak/avdragsfrihet | ettergivelse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nb-NO" dirty="0"/>
              <a:t>Når risikoen i et prosjekt deles med en annen bank og eierne i bedriften er det ofte lettere å få gjennomført prosjekter på en god måte. </a:t>
            </a:r>
          </a:p>
          <a:p>
            <a:endParaRPr lang="nb-NO" dirty="0"/>
          </a:p>
          <a:p>
            <a:endParaRPr lang="nb-NO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D4757B-A484-4784-AE9D-CF7C36C3CAF7}" type="slidenum">
              <a:rPr lang="nb-NO" smtClean="0"/>
              <a:t>14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57123632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r>
              <a:rPr lang="en-GB" sz="2000" dirty="0"/>
              <a:t>Loans up to 50 MNOK (25)</a:t>
            </a:r>
          </a:p>
          <a:p>
            <a:pPr>
              <a:lnSpc>
                <a:spcPct val="150000"/>
              </a:lnSpc>
            </a:pPr>
            <a:r>
              <a:rPr lang="en-GB" sz="2000" dirty="0"/>
              <a:t>Normally up to 50% of financing need</a:t>
            </a:r>
          </a:p>
          <a:p>
            <a:pPr>
              <a:lnSpc>
                <a:spcPct val="150000"/>
              </a:lnSpc>
            </a:pPr>
            <a:r>
              <a:rPr lang="en-GB" sz="2000" dirty="0"/>
              <a:t>Moderate requirements in regards to collateral</a:t>
            </a:r>
          </a:p>
          <a:p>
            <a:pPr lvl="1">
              <a:lnSpc>
                <a:spcPct val="150000"/>
              </a:lnSpc>
            </a:pPr>
            <a:r>
              <a:rPr lang="en-GB" sz="1600" dirty="0"/>
              <a:t>50% </a:t>
            </a:r>
            <a:r>
              <a:rPr lang="en-GB" sz="1600" dirty="0" err="1"/>
              <a:t>av</a:t>
            </a:r>
            <a:r>
              <a:rPr lang="en-GB" sz="1600" dirty="0"/>
              <a:t> </a:t>
            </a:r>
            <a:r>
              <a:rPr lang="en-GB" sz="1600" dirty="0" err="1"/>
              <a:t>lånet</a:t>
            </a:r>
            <a:r>
              <a:rPr lang="en-GB" sz="1600" dirty="0"/>
              <a:t> </a:t>
            </a:r>
            <a:r>
              <a:rPr lang="en-GB" sz="1600" dirty="0" err="1"/>
              <a:t>kan</a:t>
            </a:r>
            <a:r>
              <a:rPr lang="en-GB" sz="1600" dirty="0"/>
              <a:t> </a:t>
            </a:r>
            <a:r>
              <a:rPr lang="en-GB" sz="1600" dirty="0" err="1"/>
              <a:t>være</a:t>
            </a:r>
            <a:r>
              <a:rPr lang="en-GB" sz="1600" dirty="0"/>
              <a:t> </a:t>
            </a:r>
            <a:r>
              <a:rPr lang="en-GB" sz="1600" dirty="0" err="1"/>
              <a:t>uten</a:t>
            </a:r>
            <a:r>
              <a:rPr lang="en-GB" sz="1600" dirty="0"/>
              <a:t> </a:t>
            </a:r>
            <a:r>
              <a:rPr lang="en-GB" sz="1600" dirty="0" err="1"/>
              <a:t>sikkerhetsdekning</a:t>
            </a:r>
            <a:r>
              <a:rPr lang="en-GB" sz="1600" dirty="0"/>
              <a:t> </a:t>
            </a:r>
            <a:endParaRPr lang="en-GB" sz="2000" dirty="0"/>
          </a:p>
          <a:p>
            <a:pPr>
              <a:lnSpc>
                <a:spcPct val="150000"/>
              </a:lnSpc>
            </a:pPr>
            <a:r>
              <a:rPr lang="en-GB" sz="2000" dirty="0"/>
              <a:t>Pricing - relatively favourable conditions</a:t>
            </a:r>
          </a:p>
          <a:p>
            <a:pPr lvl="1">
              <a:lnSpc>
                <a:spcPct val="150000"/>
              </a:lnSpc>
            </a:pPr>
            <a:r>
              <a:rPr lang="en-GB" sz="1600" dirty="0"/>
              <a:t>4,45 (4,70%) – interest free periods may be granted</a:t>
            </a:r>
            <a:endParaRPr lang="en-GB" sz="2000" dirty="0"/>
          </a:p>
          <a:p>
            <a:pPr>
              <a:lnSpc>
                <a:spcPct val="150000"/>
              </a:lnSpc>
            </a:pPr>
            <a:r>
              <a:rPr lang="en-GB" sz="2000" dirty="0"/>
              <a:t>Maturity – adapted to depreciation </a:t>
            </a:r>
          </a:p>
          <a:p>
            <a:pPr lvl="1">
              <a:lnSpc>
                <a:spcPct val="150000"/>
              </a:lnSpc>
            </a:pPr>
            <a:r>
              <a:rPr lang="en-GB" sz="1600" dirty="0"/>
              <a:t>Up to 10 years (15) –  grace periods can be granted</a:t>
            </a:r>
            <a:endParaRPr lang="en-GB" sz="2000" dirty="0"/>
          </a:p>
          <a:p>
            <a:pPr>
              <a:lnSpc>
                <a:spcPct val="150000"/>
              </a:lnSpc>
            </a:pPr>
            <a:r>
              <a:rPr lang="en-GB" sz="2000" dirty="0"/>
              <a:t>Debt service capacity</a:t>
            </a:r>
          </a:p>
          <a:p>
            <a:pPr>
              <a:lnSpc>
                <a:spcPct val="150000"/>
              </a:lnSpc>
            </a:pPr>
            <a:r>
              <a:rPr lang="en-GB" sz="2000" dirty="0"/>
              <a:t>Balanced Financing </a:t>
            </a:r>
          </a:p>
          <a:p>
            <a:pPr lvl="1">
              <a:lnSpc>
                <a:spcPct val="150000"/>
              </a:lnSpc>
            </a:pPr>
            <a:r>
              <a:rPr lang="en-GB" sz="1600" dirty="0"/>
              <a:t>Bank + IN + Equity</a:t>
            </a:r>
            <a:endParaRPr lang="nb-NO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825234-C1A1-412B-B2E1-70EAF3D390BA}" type="slidenum">
              <a:rPr lang="nb-NO" smtClean="0"/>
              <a:t>15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6518134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68D59193-7AF9-4772-BF69-84A045598689}" type="slidenum">
              <a:rPr lang="en-US" altLang="nb-NO" smtClean="0">
                <a:cs typeface="Arial" charset="0"/>
              </a:rPr>
              <a:pPr eaLnBrk="1" hangingPunct="1">
                <a:spcBef>
                  <a:spcPct val="0"/>
                </a:spcBef>
              </a:pPr>
              <a:t>17</a:t>
            </a:fld>
            <a:endParaRPr lang="en-US" altLang="nb-NO">
              <a:cs typeface="Arial" charset="0"/>
            </a:endParaRPr>
          </a:p>
        </p:txBody>
      </p:sp>
      <p:sp>
        <p:nvSpPr>
          <p:cNvPr id="65539" name="Rectangle 7"/>
          <p:cNvSpPr txBox="1">
            <a:spLocks noGrp="1" noChangeArrowheads="1"/>
          </p:cNvSpPr>
          <p:nvPr/>
        </p:nvSpPr>
        <p:spPr bwMode="auto">
          <a:xfrm>
            <a:off x="3778687" y="9264675"/>
            <a:ext cx="2890405" cy="4889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585" tIns="45794" rIns="91585" bIns="45794" anchor="b"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3F181D0F-7217-47AA-83AD-0901A4FC1552}" type="slidenum">
              <a:rPr lang="en-US" altLang="nb-NO">
                <a:latin typeface="Times" pitchFamily="18" charset="0"/>
              </a:rPr>
              <a:pPr algn="r" eaLnBrk="1" hangingPunct="1">
                <a:spcBef>
                  <a:spcPct val="0"/>
                </a:spcBef>
              </a:pPr>
              <a:t>17</a:t>
            </a:fld>
            <a:endParaRPr lang="en-US" altLang="nb-NO">
              <a:latin typeface="Times" pitchFamily="18" charset="0"/>
            </a:endParaRPr>
          </a:p>
        </p:txBody>
      </p:sp>
      <p:sp>
        <p:nvSpPr>
          <p:cNvPr id="65540" name="Rectangle 7"/>
          <p:cNvSpPr txBox="1">
            <a:spLocks noGrp="1" noChangeArrowheads="1"/>
          </p:cNvSpPr>
          <p:nvPr/>
        </p:nvSpPr>
        <p:spPr bwMode="auto">
          <a:xfrm>
            <a:off x="3778687" y="9264675"/>
            <a:ext cx="2890405" cy="4889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585" tIns="45794" rIns="91585" bIns="45794" anchor="b"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C94A39B2-B8B0-4DBF-8399-5FC8E8FE8E8D}" type="slidenum">
              <a:rPr lang="en-US" altLang="nb-NO">
                <a:latin typeface="Times" pitchFamily="18" charset="0"/>
              </a:rPr>
              <a:pPr algn="r" eaLnBrk="1" hangingPunct="1">
                <a:spcBef>
                  <a:spcPct val="0"/>
                </a:spcBef>
              </a:pPr>
              <a:t>17</a:t>
            </a:fld>
            <a:endParaRPr lang="en-US" altLang="nb-NO">
              <a:latin typeface="Times" pitchFamily="18" charset="0"/>
            </a:endParaRPr>
          </a:p>
        </p:txBody>
      </p:sp>
      <p:sp>
        <p:nvSpPr>
          <p:cNvPr id="65541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85725" y="731838"/>
            <a:ext cx="6502400" cy="36576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3494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214682" y="4417459"/>
            <a:ext cx="6017269" cy="4876800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normAutofit fontScale="92500" lnSpcReduction="10000"/>
          </a:bodyPr>
          <a:lstStyle/>
          <a:p>
            <a:r>
              <a:rPr lang="en-US" sz="1000" dirty="0"/>
              <a:t>And this is the modality. It’s easy and difficult at the same time. It’s not just about signing an agreement, but about true and devoted collaboration.</a:t>
            </a:r>
          </a:p>
          <a:p>
            <a:endParaRPr lang="en-US" sz="1000" dirty="0"/>
          </a:p>
          <a:p>
            <a:r>
              <a:rPr lang="en-US" sz="1000" dirty="0"/>
              <a:t>It is a strategic tool for business development, </a:t>
            </a:r>
            <a:r>
              <a:rPr lang="en-US" sz="1000" b="1" dirty="0"/>
              <a:t>where the point of departure is the market.</a:t>
            </a:r>
          </a:p>
          <a:p>
            <a:endParaRPr lang="en-US" sz="1000" dirty="0"/>
          </a:p>
          <a:p>
            <a:r>
              <a:rPr lang="en-US" sz="1000" dirty="0"/>
              <a:t>Pilot customer – specific need that is not being met by the existing solutions in the market. </a:t>
            </a:r>
          </a:p>
          <a:p>
            <a:pPr defTabSz="914311"/>
            <a:r>
              <a:rPr lang="en-US" sz="1000" dirty="0"/>
              <a:t>Leading company, representing a larger market beyond</a:t>
            </a:r>
            <a:r>
              <a:rPr lang="en-US" sz="1000" baseline="0" dirty="0"/>
              <a:t> this first demanding customer. </a:t>
            </a:r>
            <a:r>
              <a:rPr lang="nb-NO" sz="1000" b="1" dirty="0"/>
              <a:t> Sentralt at kunden også bidrar med ressurser og kompetanse og er aktivt involvert i prosjektet</a:t>
            </a:r>
            <a:r>
              <a:rPr lang="nb-NO" sz="1000" dirty="0"/>
              <a:t>. </a:t>
            </a:r>
            <a:r>
              <a:rPr lang="nb-NO" sz="1000" b="1" dirty="0" err="1"/>
              <a:t>Thereby</a:t>
            </a:r>
            <a:r>
              <a:rPr lang="nb-NO" sz="1000" b="1" dirty="0"/>
              <a:t> </a:t>
            </a:r>
            <a:r>
              <a:rPr lang="nb-NO" sz="1000" b="1" dirty="0" err="1"/>
              <a:t>securing</a:t>
            </a:r>
            <a:r>
              <a:rPr lang="nb-NO" sz="1000" b="1" dirty="0"/>
              <a:t> </a:t>
            </a:r>
            <a:r>
              <a:rPr lang="nb-NO" sz="1000" b="1" dirty="0" err="1"/>
              <a:t>continuous</a:t>
            </a:r>
            <a:r>
              <a:rPr lang="nb-NO" sz="1000" b="1" dirty="0"/>
              <a:t> trial and </a:t>
            </a:r>
            <a:r>
              <a:rPr lang="nb-NO" sz="1000" b="1" dirty="0" err="1"/>
              <a:t>error</a:t>
            </a:r>
            <a:r>
              <a:rPr lang="nb-NO" sz="1000" b="1" dirty="0"/>
              <a:t> and </a:t>
            </a:r>
            <a:r>
              <a:rPr lang="nb-NO" sz="1000" b="1" dirty="0" err="1"/>
              <a:t>vailidation</a:t>
            </a:r>
            <a:r>
              <a:rPr lang="nb-NO" sz="1000" b="1" dirty="0"/>
              <a:t> in order to hit </a:t>
            </a:r>
            <a:r>
              <a:rPr lang="nb-NO" sz="1000" b="1" dirty="0" err="1"/>
              <a:t>the</a:t>
            </a:r>
            <a:r>
              <a:rPr lang="nb-NO" sz="1000" b="1" dirty="0"/>
              <a:t> </a:t>
            </a:r>
            <a:r>
              <a:rPr lang="nb-NO" sz="1000" b="1" dirty="0" err="1"/>
              <a:t>market</a:t>
            </a:r>
            <a:r>
              <a:rPr lang="nb-NO" sz="1000" b="1" dirty="0"/>
              <a:t> </a:t>
            </a:r>
            <a:r>
              <a:rPr lang="nb-NO" sz="1000" b="1" dirty="0" err="1"/>
              <a:t>with</a:t>
            </a:r>
            <a:r>
              <a:rPr lang="nb-NO" sz="1000" b="1" dirty="0"/>
              <a:t> </a:t>
            </a:r>
            <a:r>
              <a:rPr lang="nb-NO" sz="1000" b="1" dirty="0" err="1"/>
              <a:t>the</a:t>
            </a:r>
            <a:r>
              <a:rPr lang="nb-NO" sz="1000" b="1" dirty="0"/>
              <a:t> best </a:t>
            </a:r>
            <a:r>
              <a:rPr lang="nb-NO" sz="1000" b="1" dirty="0" err="1"/>
              <a:t>solution</a:t>
            </a:r>
            <a:endParaRPr lang="en-US" sz="1000" dirty="0"/>
          </a:p>
          <a:p>
            <a:endParaRPr lang="en-US" sz="1000" dirty="0"/>
          </a:p>
          <a:p>
            <a:r>
              <a:rPr lang="en-US" sz="1000" dirty="0"/>
              <a:t>SME: Is Innovation</a:t>
            </a:r>
            <a:r>
              <a:rPr lang="en-US" sz="1000" baseline="0" dirty="0"/>
              <a:t> </a:t>
            </a:r>
            <a:r>
              <a:rPr lang="en-US" sz="1000" baseline="0" dirty="0" err="1"/>
              <a:t>Norways</a:t>
            </a:r>
            <a:r>
              <a:rPr lang="en-US" sz="1000" baseline="0" dirty="0"/>
              <a:t> customer.</a:t>
            </a:r>
            <a:r>
              <a:rPr lang="en-US" sz="1000" dirty="0"/>
              <a:t> has the technology, competence and attitude to develop something groundbreaking. But sufficient market</a:t>
            </a:r>
            <a:r>
              <a:rPr lang="en-US" sz="1000" baseline="0" dirty="0"/>
              <a:t> orientation, and the ability to hit the market with exactly what is requested/required/or needed, is still a challenge.</a:t>
            </a:r>
          </a:p>
          <a:p>
            <a:endParaRPr lang="en-US" sz="1000" dirty="0"/>
          </a:p>
          <a:p>
            <a:r>
              <a:rPr lang="en-US" sz="1000" dirty="0"/>
              <a:t>The</a:t>
            </a:r>
            <a:r>
              <a:rPr lang="en-US" sz="1000" baseline="0" dirty="0"/>
              <a:t> scheme is applicable with a Industrial R&amp;D partner, Norwegian or international, or a pilot customer from public Sector </a:t>
            </a:r>
            <a:r>
              <a:rPr lang="en-US" sz="1000" dirty="0"/>
              <a:t> </a:t>
            </a:r>
          </a:p>
          <a:p>
            <a:r>
              <a:rPr lang="en-US" sz="1000" dirty="0"/>
              <a:t>Can be Public (PRD) or Industrial/private (IRD)</a:t>
            </a:r>
          </a:p>
          <a:p>
            <a:pPr>
              <a:defRPr/>
            </a:pPr>
            <a:r>
              <a:rPr lang="nb-NO" sz="1000" dirty="0"/>
              <a:t> </a:t>
            </a:r>
          </a:p>
          <a:p>
            <a:r>
              <a:rPr lang="en-US" sz="1000" dirty="0"/>
              <a:t>The </a:t>
            </a:r>
            <a:r>
              <a:rPr lang="en-US" sz="1000" b="1" dirty="0"/>
              <a:t>key to this</a:t>
            </a:r>
            <a:r>
              <a:rPr lang="en-US" sz="1000" b="1" baseline="0" dirty="0"/>
              <a:t> scheme is a </a:t>
            </a:r>
            <a:r>
              <a:rPr lang="en-US" sz="1000" b="1" dirty="0"/>
              <a:t>the binding agreement between </a:t>
            </a:r>
            <a:r>
              <a:rPr lang="en-US" sz="1000" dirty="0"/>
              <a:t>one or more suppliers and one or more pilot customers.</a:t>
            </a:r>
          </a:p>
          <a:p>
            <a:r>
              <a:rPr lang="en-US" sz="1000" dirty="0"/>
              <a:t>IRD or PRD Contract Regulates the collaboration – roles, responsibilities, IPR and rights to use the results.</a:t>
            </a:r>
          </a:p>
          <a:p>
            <a:r>
              <a:rPr lang="en-US" sz="1000" dirty="0"/>
              <a:t>It is the responsibility of the partners, but must be approved by Innovation Norway. And we supply templates and guidelines to assist.</a:t>
            </a:r>
          </a:p>
          <a:p>
            <a:endParaRPr lang="en-US" sz="1000" dirty="0"/>
          </a:p>
          <a:p>
            <a:r>
              <a:rPr lang="en-US" sz="1000" dirty="0"/>
              <a:t>IPR is an important part of this: </a:t>
            </a:r>
          </a:p>
          <a:p>
            <a:r>
              <a:rPr lang="en-US" sz="1000" dirty="0"/>
              <a:t>IN always require our companies to have a clear and defined IPR strategy– and in this scheme – we require the rights to be held by the SME. This is simply because we are not investing in a delivery or procurement between a supplier and a customer, but increased ability to grow, create value and competitiveness. The supplier company must have </a:t>
            </a:r>
            <a:r>
              <a:rPr lang="en-US" sz="1000" dirty="0" err="1"/>
              <a:t>nessesary</a:t>
            </a:r>
            <a:r>
              <a:rPr lang="en-US" sz="1000" dirty="0"/>
              <a:t> rights and control to scale and to further develop the solution at hand</a:t>
            </a:r>
          </a:p>
          <a:p>
            <a:pPr>
              <a:defRPr/>
            </a:pPr>
            <a:endParaRPr lang="en-US" sz="1000" dirty="0"/>
          </a:p>
          <a:p>
            <a:endParaRPr lang="en-US" sz="1000" dirty="0"/>
          </a:p>
          <a:p>
            <a:r>
              <a:rPr lang="en-US" sz="1000" dirty="0"/>
              <a:t>IN: Finance, guidance</a:t>
            </a:r>
            <a:r>
              <a:rPr lang="en-US" sz="1000" baseline="0" dirty="0"/>
              <a:t> and expertise</a:t>
            </a:r>
            <a:r>
              <a:rPr lang="en-US" sz="1000" dirty="0"/>
              <a:t>, networking and competence to the table</a:t>
            </a:r>
          </a:p>
          <a:p>
            <a:endParaRPr lang="en-US" sz="1000" dirty="0"/>
          </a:p>
          <a:p>
            <a:r>
              <a:rPr lang="en-US" sz="1000" dirty="0"/>
              <a:t>But it’ not just about cooperation – but about development of a new solution! What we are looking for in order to take the project on board:</a:t>
            </a:r>
          </a:p>
          <a:p>
            <a:endParaRPr lang="en-US" sz="1000" dirty="0"/>
          </a:p>
          <a:p>
            <a:r>
              <a:rPr lang="en-US" sz="1000" dirty="0"/>
              <a:t>Level of innovation</a:t>
            </a:r>
          </a:p>
          <a:p>
            <a:r>
              <a:rPr lang="en-US" sz="1000" dirty="0"/>
              <a:t>Market potential – above and beyond</a:t>
            </a:r>
          </a:p>
          <a:p>
            <a:r>
              <a:rPr lang="en-US" sz="1000" dirty="0"/>
              <a:t>Capacity – financially, know-how and manpower</a:t>
            </a:r>
          </a:p>
          <a:p>
            <a:r>
              <a:rPr lang="en-US" sz="1000" dirty="0"/>
              <a:t>As in all IN initiatives, we need to see a high degree of value creation for the Norwegian SME and for Norway</a:t>
            </a:r>
          </a:p>
          <a:p>
            <a:pPr>
              <a:defRPr/>
            </a:pPr>
            <a:endParaRPr lang="en-US" altLang="nb-NO" sz="1000" dirty="0"/>
          </a:p>
        </p:txBody>
      </p:sp>
    </p:spTree>
    <p:extLst>
      <p:ext uri="{BB962C8B-B14F-4D97-AF65-F5344CB8AC3E}">
        <p14:creationId xmlns:p14="http://schemas.microsoft.com/office/powerpoint/2010/main" val="221085486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0.jpg"/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2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ogo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ssholder for dato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A42CC9-F1E1-4F02-9931-9B9DE7B809B5}" type="datetime1">
              <a:rPr lang="nb-NO" smtClean="0">
                <a:solidFill>
                  <a:prstClr val="black"/>
                </a:solidFill>
              </a:rPr>
              <a:pPr/>
              <a:t>28.02.2018</a:t>
            </a:fld>
            <a:endParaRPr lang="nb-NO">
              <a:solidFill>
                <a:prstClr val="black"/>
              </a:solidFill>
            </a:endParaRPr>
          </a:p>
        </p:txBody>
      </p:sp>
      <p:sp>
        <p:nvSpPr>
          <p:cNvPr id="10" name="Plassholder for bunntekst 9"/>
          <p:cNvSpPr>
            <a:spLocks noGrp="1"/>
          </p:cNvSpPr>
          <p:nvPr>
            <p:ph type="ftr" sz="quarter" idx="11"/>
          </p:nvPr>
        </p:nvSpPr>
        <p:spPr>
          <a:xfrm>
            <a:off x="600099" y="6281458"/>
            <a:ext cx="2400300" cy="184665"/>
          </a:xfrm>
        </p:spPr>
        <p:txBody>
          <a:bodyPr/>
          <a:lstStyle/>
          <a:p>
            <a:r>
              <a:rPr lang="nb-NO">
                <a:solidFill>
                  <a:prstClr val="black"/>
                </a:solidFill>
              </a:rPr>
              <a:t>www.innovasjonnorge.no</a:t>
            </a:r>
            <a:endParaRPr lang="nb-NO" dirty="0">
              <a:solidFill>
                <a:prstClr val="black"/>
              </a:solidFill>
            </a:endParaRPr>
          </a:p>
        </p:txBody>
      </p:sp>
      <p:sp>
        <p:nvSpPr>
          <p:cNvPr id="11" name="Plassholder for lysbildenumm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D54F3E-5908-4C83-B5CA-2A5BDE9E6817}" type="slidenum">
              <a:rPr lang="nb-NO" smtClean="0">
                <a:solidFill>
                  <a:prstClr val="black"/>
                </a:solidFill>
              </a:rPr>
              <a:pPr/>
              <a:t>‹#›</a:t>
            </a:fld>
            <a:endParaRPr lang="nb-NO" dirty="0">
              <a:solidFill>
                <a:prstClr val="black"/>
              </a:solidFill>
            </a:endParaRPr>
          </a:p>
        </p:txBody>
      </p:sp>
      <p:pic>
        <p:nvPicPr>
          <p:cNvPr id="12" name="Bilde 1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09691" y="2740144"/>
            <a:ext cx="5372619" cy="41178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94380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nb-NO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b-NO" dirty="0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A9F877-6724-4577-9D8F-B3F672B7EA7D}" type="datetime1">
              <a:rPr lang="nb-NO" smtClean="0">
                <a:solidFill>
                  <a:prstClr val="black"/>
                </a:solidFill>
              </a:rPr>
              <a:pPr/>
              <a:t>28.02.2018</a:t>
            </a:fld>
            <a:endParaRPr lang="nb-NO">
              <a:solidFill>
                <a:prstClr val="black"/>
              </a:solidFill>
            </a:endParaRPr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>
                <a:solidFill>
                  <a:prstClr val="black"/>
                </a:solidFill>
              </a:rPr>
              <a:t>www.innovasjonnorge.no</a:t>
            </a:r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D54F3E-5908-4C83-B5CA-2A5BDE9E6817}" type="slidenum">
              <a:rPr lang="nb-NO" smtClean="0">
                <a:solidFill>
                  <a:prstClr val="black"/>
                </a:solidFill>
              </a:rPr>
              <a:pPr/>
              <a:t>‹#›</a:t>
            </a:fld>
            <a:endParaRPr lang="nb-NO">
              <a:solidFill>
                <a:prstClr val="black"/>
              </a:solidFill>
            </a:endParaRPr>
          </a:p>
        </p:txBody>
      </p:sp>
      <p:sp>
        <p:nvSpPr>
          <p:cNvPr id="7" name="Rektangel 6"/>
          <p:cNvSpPr/>
          <p:nvPr userDrawn="1"/>
        </p:nvSpPr>
        <p:spPr>
          <a:xfrm>
            <a:off x="6096763" y="486100"/>
            <a:ext cx="552069" cy="72009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>
              <a:solidFill>
                <a:prstClr val="white"/>
              </a:solidFill>
            </a:endParaRPr>
          </a:p>
        </p:txBody>
      </p:sp>
      <p:sp>
        <p:nvSpPr>
          <p:cNvPr id="8" name="Rektangel 7"/>
          <p:cNvSpPr/>
          <p:nvPr userDrawn="1"/>
        </p:nvSpPr>
        <p:spPr>
          <a:xfrm>
            <a:off x="8554670" y="486100"/>
            <a:ext cx="552069" cy="72009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>
              <a:solidFill>
                <a:prstClr val="white"/>
              </a:solidFill>
            </a:endParaRPr>
          </a:p>
        </p:txBody>
      </p:sp>
      <p:sp>
        <p:nvSpPr>
          <p:cNvPr id="9" name="Rektangel 8"/>
          <p:cNvSpPr/>
          <p:nvPr userDrawn="1"/>
        </p:nvSpPr>
        <p:spPr>
          <a:xfrm>
            <a:off x="11017378" y="486100"/>
            <a:ext cx="552069" cy="72009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18023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 og tekst /u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nb-NO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A9F877-6724-4577-9D8F-B3F672B7EA7D}" type="datetime1">
              <a:rPr lang="nb-NO" smtClean="0">
                <a:solidFill>
                  <a:prstClr val="black"/>
                </a:solidFill>
              </a:rPr>
              <a:pPr/>
              <a:t>28.02.2018</a:t>
            </a:fld>
            <a:endParaRPr lang="nb-NO">
              <a:solidFill>
                <a:prstClr val="black"/>
              </a:solidFill>
            </a:endParaRPr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>
                <a:solidFill>
                  <a:prstClr val="black"/>
                </a:solidFill>
              </a:rPr>
              <a:t>www.innovasjonnorge.no</a:t>
            </a:r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D54F3E-5908-4C83-B5CA-2A5BDE9E6817}" type="slidenum">
              <a:rPr lang="nb-NO" smtClean="0">
                <a:solidFill>
                  <a:prstClr val="black"/>
                </a:solidFill>
              </a:rPr>
              <a:pPr/>
              <a:t>‹#›</a:t>
            </a:fld>
            <a:endParaRPr lang="nb-NO">
              <a:solidFill>
                <a:prstClr val="black"/>
              </a:solidFill>
            </a:endParaRPr>
          </a:p>
        </p:txBody>
      </p:sp>
      <p:sp>
        <p:nvSpPr>
          <p:cNvPr id="7" name="Rektangel 6"/>
          <p:cNvSpPr/>
          <p:nvPr userDrawn="1"/>
        </p:nvSpPr>
        <p:spPr>
          <a:xfrm>
            <a:off x="6096763" y="486100"/>
            <a:ext cx="552069" cy="72009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>
              <a:solidFill>
                <a:prstClr val="white"/>
              </a:solidFill>
            </a:endParaRPr>
          </a:p>
        </p:txBody>
      </p:sp>
      <p:sp>
        <p:nvSpPr>
          <p:cNvPr id="8" name="Rektangel 7"/>
          <p:cNvSpPr/>
          <p:nvPr userDrawn="1"/>
        </p:nvSpPr>
        <p:spPr>
          <a:xfrm>
            <a:off x="8554670" y="486100"/>
            <a:ext cx="552069" cy="72009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>
              <a:solidFill>
                <a:prstClr val="white"/>
              </a:solidFill>
            </a:endParaRPr>
          </a:p>
        </p:txBody>
      </p:sp>
      <p:sp>
        <p:nvSpPr>
          <p:cNvPr id="9" name="Rektangel 8"/>
          <p:cNvSpPr/>
          <p:nvPr userDrawn="1"/>
        </p:nvSpPr>
        <p:spPr>
          <a:xfrm>
            <a:off x="11017378" y="486100"/>
            <a:ext cx="552069" cy="72009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>
              <a:solidFill>
                <a:prstClr val="white"/>
              </a:solidFill>
            </a:endParaRPr>
          </a:p>
        </p:txBody>
      </p:sp>
      <p:sp>
        <p:nvSpPr>
          <p:cNvPr id="11" name="Plassholder for tekst 10"/>
          <p:cNvSpPr>
            <a:spLocks noGrp="1"/>
          </p:cNvSpPr>
          <p:nvPr>
            <p:ph type="body" idx="14"/>
          </p:nvPr>
        </p:nvSpPr>
        <p:spPr>
          <a:xfrm>
            <a:off x="1344191" y="2088260"/>
            <a:ext cx="10225279" cy="3600451"/>
          </a:xfrm>
        </p:spPr>
        <p:txBody>
          <a:bodyPr lIns="0" tIns="0" rIns="0" bIns="0"/>
          <a:lstStyle>
            <a:lvl1pPr marL="0" indent="0">
              <a:buNone/>
              <a:defRPr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95250430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tel, innhold og 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1344197" y="2088260"/>
            <a:ext cx="4261100" cy="3600451"/>
          </a:xfrm>
        </p:spPr>
        <p:txBody>
          <a:bodyPr/>
          <a:lstStyle>
            <a:lvl1pPr>
              <a:spcBef>
                <a:spcPts val="0"/>
              </a:spcBef>
              <a:defRPr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b-NO" dirty="0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A9F877-6724-4577-9D8F-B3F672B7EA7D}" type="datetime1">
              <a:rPr lang="nb-NO" smtClean="0">
                <a:solidFill>
                  <a:prstClr val="black"/>
                </a:solidFill>
              </a:rPr>
              <a:pPr/>
              <a:t>28.02.2018</a:t>
            </a:fld>
            <a:endParaRPr lang="nb-NO" dirty="0">
              <a:solidFill>
                <a:prstClr val="black"/>
              </a:solidFill>
            </a:endParaRPr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>
                <a:solidFill>
                  <a:prstClr val="black"/>
                </a:solidFill>
              </a:rPr>
              <a:t>www.innovasjonnorge.no</a:t>
            </a:r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D54F3E-5908-4C83-B5CA-2A5BDE9E6817}" type="slidenum">
              <a:rPr lang="nb-NO" smtClean="0">
                <a:solidFill>
                  <a:prstClr val="black"/>
                </a:solidFill>
              </a:rPr>
              <a:pPr/>
              <a:t>‹#›</a:t>
            </a:fld>
            <a:endParaRPr lang="nb-NO">
              <a:solidFill>
                <a:prstClr val="black"/>
              </a:solidFill>
            </a:endParaRPr>
          </a:p>
        </p:txBody>
      </p:sp>
      <p:sp>
        <p:nvSpPr>
          <p:cNvPr id="8" name="Plassholder for bilde 7"/>
          <p:cNvSpPr>
            <a:spLocks noGrp="1"/>
          </p:cNvSpPr>
          <p:nvPr>
            <p:ph type="pic" sz="quarter" idx="13"/>
          </p:nvPr>
        </p:nvSpPr>
        <p:spPr>
          <a:xfrm>
            <a:off x="6096775" y="1440183"/>
            <a:ext cx="5472684" cy="4572572"/>
          </a:xfrm>
          <a:blipFill dpi="0" rotWithShape="1">
            <a:blip r:embed="rId2"/>
            <a:srcRect/>
            <a:stretch>
              <a:fillRect/>
            </a:stretch>
          </a:blipFill>
        </p:spPr>
        <p:txBody>
          <a:bodyPr lIns="360000" tIns="540000" rIns="360000" anchor="t" anchorCtr="1">
            <a:noAutofit/>
          </a:bodyPr>
          <a:lstStyle>
            <a:lvl1pPr marL="0" indent="0" algn="ctr" rtl="0"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nb-NO" dirty="0"/>
          </a:p>
        </p:txBody>
      </p:sp>
      <p:sp>
        <p:nvSpPr>
          <p:cNvPr id="7" name="Tittel 6"/>
          <p:cNvSpPr>
            <a:spLocks noGrp="1"/>
          </p:cNvSpPr>
          <p:nvPr>
            <p:ph type="title"/>
          </p:nvPr>
        </p:nvSpPr>
        <p:spPr>
          <a:xfrm>
            <a:off x="1344168" y="737524"/>
            <a:ext cx="4261101" cy="98488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pic>
        <p:nvPicPr>
          <p:cNvPr id="9" name="Bilde 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" y="1"/>
            <a:ext cx="2255524" cy="8991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254885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tel, innhold og 2 bi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1344197" y="2088260"/>
            <a:ext cx="4261100" cy="3600451"/>
          </a:xfrm>
        </p:spPr>
        <p:txBody>
          <a:bodyPr/>
          <a:lstStyle>
            <a:lvl1pPr>
              <a:spcBef>
                <a:spcPts val="0"/>
              </a:spcBef>
              <a:defRPr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b-NO" dirty="0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>
          <a:xfrm>
            <a:off x="3582761" y="6281456"/>
            <a:ext cx="960120" cy="184665"/>
          </a:xfrm>
        </p:spPr>
        <p:txBody>
          <a:bodyPr/>
          <a:lstStyle/>
          <a:p>
            <a:fld id="{32A9F877-6724-4577-9D8F-B3F672B7EA7D}" type="datetime1">
              <a:rPr lang="nb-NO" smtClean="0">
                <a:solidFill>
                  <a:prstClr val="black"/>
                </a:solidFill>
              </a:rPr>
              <a:pPr/>
              <a:t>28.02.2018</a:t>
            </a:fld>
            <a:endParaRPr lang="nb-NO" dirty="0">
              <a:solidFill>
                <a:prstClr val="black"/>
              </a:solidFill>
            </a:endParaRPr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>
          <a:xfrm>
            <a:off x="600099" y="6281458"/>
            <a:ext cx="2400300" cy="184665"/>
          </a:xfrm>
        </p:spPr>
        <p:txBody>
          <a:bodyPr/>
          <a:lstStyle/>
          <a:p>
            <a:r>
              <a:rPr lang="nb-NO">
                <a:solidFill>
                  <a:prstClr val="black"/>
                </a:solidFill>
              </a:rPr>
              <a:t>www.innovasjonnorge.no</a:t>
            </a:r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>
          <a:xfrm>
            <a:off x="5125268" y="6281458"/>
            <a:ext cx="480000" cy="184665"/>
          </a:xfrm>
        </p:spPr>
        <p:txBody>
          <a:bodyPr/>
          <a:lstStyle/>
          <a:p>
            <a:fld id="{45D54F3E-5908-4C83-B5CA-2A5BDE9E6817}" type="slidenum">
              <a:rPr lang="nb-NO" smtClean="0">
                <a:solidFill>
                  <a:prstClr val="black"/>
                </a:solidFill>
              </a:rPr>
              <a:pPr/>
              <a:t>‹#›</a:t>
            </a:fld>
            <a:endParaRPr lang="nb-NO">
              <a:solidFill>
                <a:prstClr val="black"/>
              </a:solidFill>
            </a:endParaRPr>
          </a:p>
        </p:txBody>
      </p:sp>
      <p:sp>
        <p:nvSpPr>
          <p:cNvPr id="8" name="Plassholder for bilde 7"/>
          <p:cNvSpPr>
            <a:spLocks noGrp="1"/>
          </p:cNvSpPr>
          <p:nvPr>
            <p:ph type="pic" sz="quarter" idx="13"/>
          </p:nvPr>
        </p:nvSpPr>
        <p:spPr>
          <a:xfrm>
            <a:off x="6096775" y="486063"/>
            <a:ext cx="5472684" cy="2844356"/>
          </a:xfr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txBody>
          <a:bodyPr lIns="360000" tIns="540000" rIns="360000" anchor="t" anchorCtr="1">
            <a:noAutofit/>
          </a:bodyPr>
          <a:lstStyle>
            <a:lvl1pPr marL="0" indent="0" algn="ctr" rtl="0"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nb-NO" dirty="0"/>
          </a:p>
        </p:txBody>
      </p:sp>
      <p:sp>
        <p:nvSpPr>
          <p:cNvPr id="7" name="Tittel 6"/>
          <p:cNvSpPr>
            <a:spLocks noGrp="1"/>
          </p:cNvSpPr>
          <p:nvPr>
            <p:ph type="title"/>
          </p:nvPr>
        </p:nvSpPr>
        <p:spPr>
          <a:xfrm>
            <a:off x="1344168" y="737524"/>
            <a:ext cx="4261101" cy="98488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pic>
        <p:nvPicPr>
          <p:cNvPr id="9" name="Bilde 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" y="1"/>
            <a:ext cx="2255524" cy="899163"/>
          </a:xfrm>
          <a:prstGeom prst="rect">
            <a:avLst/>
          </a:prstGeom>
        </p:spPr>
      </p:pic>
      <p:sp>
        <p:nvSpPr>
          <p:cNvPr id="10" name="Plassholder for bilde 7"/>
          <p:cNvSpPr>
            <a:spLocks noGrp="1"/>
          </p:cNvSpPr>
          <p:nvPr>
            <p:ph type="pic" sz="quarter" idx="14"/>
          </p:nvPr>
        </p:nvSpPr>
        <p:spPr>
          <a:xfrm>
            <a:off x="6096775" y="3528443"/>
            <a:ext cx="5472684" cy="2844356"/>
          </a:xfr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txBody>
          <a:bodyPr lIns="360000" tIns="540000" rIns="360000" anchor="t" anchorCtr="1">
            <a:noAutofit/>
          </a:bodyPr>
          <a:lstStyle>
            <a:lvl1pPr marL="0" indent="0" algn="ctr" rtl="0"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26294120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 Bi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ssholder for bilde 7"/>
          <p:cNvSpPr>
            <a:spLocks noGrp="1"/>
          </p:cNvSpPr>
          <p:nvPr>
            <p:ph type="pic" sz="quarter" idx="13"/>
          </p:nvPr>
        </p:nvSpPr>
        <p:spPr>
          <a:xfrm>
            <a:off x="6192773" y="468063"/>
            <a:ext cx="5400675" cy="2952369"/>
          </a:xfr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txBody>
          <a:bodyPr lIns="360000" tIns="540000" rIns="360000" anchor="t" anchorCtr="1">
            <a:noAutofit/>
          </a:bodyPr>
          <a:lstStyle>
            <a:lvl1pPr marL="0" indent="0" algn="ctr" rtl="0"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nb-NO" dirty="0"/>
          </a:p>
        </p:txBody>
      </p:sp>
      <p:sp>
        <p:nvSpPr>
          <p:cNvPr id="10" name="Plassholder for bilde 7"/>
          <p:cNvSpPr>
            <a:spLocks noGrp="1"/>
          </p:cNvSpPr>
          <p:nvPr>
            <p:ph type="pic" sz="quarter" idx="14"/>
          </p:nvPr>
        </p:nvSpPr>
        <p:spPr>
          <a:xfrm>
            <a:off x="6192773" y="3528443"/>
            <a:ext cx="5400675" cy="2851556"/>
          </a:xfr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txBody>
          <a:bodyPr lIns="360000" tIns="540000" rIns="360000" anchor="t" anchorCtr="1">
            <a:noAutofit/>
          </a:bodyPr>
          <a:lstStyle>
            <a:lvl1pPr marL="0" indent="0" algn="ctr" rtl="0"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nb-NO" dirty="0"/>
          </a:p>
        </p:txBody>
      </p:sp>
      <p:sp>
        <p:nvSpPr>
          <p:cNvPr id="11" name="Plassholder for bilde 7"/>
          <p:cNvSpPr>
            <a:spLocks noGrp="1"/>
          </p:cNvSpPr>
          <p:nvPr>
            <p:ph type="pic" sz="quarter" idx="15"/>
          </p:nvPr>
        </p:nvSpPr>
        <p:spPr>
          <a:xfrm>
            <a:off x="600087" y="468063"/>
            <a:ext cx="5424679" cy="2952369"/>
          </a:xfr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txBody>
          <a:bodyPr lIns="360000" tIns="540000" rIns="360000" anchor="t" anchorCtr="1">
            <a:noAutofit/>
          </a:bodyPr>
          <a:lstStyle>
            <a:lvl1pPr marL="0" indent="0" algn="ctr" rtl="0"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nb-NO" dirty="0"/>
          </a:p>
        </p:txBody>
      </p:sp>
      <p:sp>
        <p:nvSpPr>
          <p:cNvPr id="12" name="Plassholder for bilde 7"/>
          <p:cNvSpPr>
            <a:spLocks noGrp="1"/>
          </p:cNvSpPr>
          <p:nvPr>
            <p:ph type="pic" sz="quarter" idx="16"/>
          </p:nvPr>
        </p:nvSpPr>
        <p:spPr>
          <a:xfrm>
            <a:off x="600087" y="3528443"/>
            <a:ext cx="5424679" cy="2851556"/>
          </a:xfr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txBody>
          <a:bodyPr lIns="360000" tIns="540000" rIns="360000" anchor="t" anchorCtr="1">
            <a:noAutofit/>
          </a:bodyPr>
          <a:lstStyle>
            <a:lvl1pPr marL="0" indent="0" algn="ctr" rtl="0"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400712416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Helsides 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lassholder for bilde 7"/>
          <p:cNvSpPr>
            <a:spLocks noGrp="1"/>
          </p:cNvSpPr>
          <p:nvPr>
            <p:ph type="pic" sz="quarter" idx="15"/>
          </p:nvPr>
        </p:nvSpPr>
        <p:spPr>
          <a:xfrm>
            <a:off x="0" y="0"/>
            <a:ext cx="12192000" cy="6858000"/>
          </a:xfr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txBody>
          <a:bodyPr lIns="360000" tIns="540000" rIns="360000" anchor="t" anchorCtr="1">
            <a:noAutofit/>
          </a:bodyPr>
          <a:lstStyle>
            <a:lvl1pPr marL="0" indent="0" algn="ctr" rtl="0"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7879495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tel, innhold og stort 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Bilde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" y="1"/>
            <a:ext cx="2255524" cy="899163"/>
          </a:xfrm>
          <a:prstGeom prst="rect">
            <a:avLst/>
          </a:prstGeom>
        </p:spPr>
      </p:pic>
      <p:sp>
        <p:nvSpPr>
          <p:cNvPr id="10" name="Plassholder for bilde 7"/>
          <p:cNvSpPr>
            <a:spLocks noGrp="1"/>
          </p:cNvSpPr>
          <p:nvPr>
            <p:ph type="pic" sz="quarter" idx="14"/>
          </p:nvPr>
        </p:nvSpPr>
        <p:spPr>
          <a:xfrm>
            <a:off x="0" y="3466376"/>
            <a:ext cx="12192000" cy="3391624"/>
          </a:xfrm>
          <a:blipFill dpi="0" rotWithShape="1">
            <a:blip r:embed="rId3"/>
            <a:srcRect/>
            <a:stretch>
              <a:fillRect/>
            </a:stretch>
          </a:blipFill>
        </p:spPr>
        <p:txBody>
          <a:bodyPr lIns="360000" tIns="540000" rIns="360000" anchor="t" anchorCtr="1">
            <a:noAutofit/>
          </a:bodyPr>
          <a:lstStyle>
            <a:lvl1pPr marL="0" indent="0" algn="ctr" rtl="0"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nb-NO" dirty="0"/>
          </a:p>
        </p:txBody>
      </p:sp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1" name="Plassholder for tekst 10"/>
          <p:cNvSpPr>
            <a:spLocks noGrp="1"/>
          </p:cNvSpPr>
          <p:nvPr>
            <p:ph type="body" sz="quarter" idx="15"/>
          </p:nvPr>
        </p:nvSpPr>
        <p:spPr>
          <a:xfrm>
            <a:off x="1344168" y="1890237"/>
            <a:ext cx="10225277" cy="1368171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spcBef>
                <a:spcPts val="0"/>
              </a:spcBef>
              <a:buNone/>
              <a:defRPr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97333184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tort 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Bilde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" y="1"/>
            <a:ext cx="2255524" cy="899163"/>
          </a:xfrm>
          <a:prstGeom prst="rect">
            <a:avLst/>
          </a:prstGeom>
        </p:spPr>
      </p:pic>
      <p:sp>
        <p:nvSpPr>
          <p:cNvPr id="10" name="Plassholder for bilde 7"/>
          <p:cNvSpPr>
            <a:spLocks noGrp="1"/>
          </p:cNvSpPr>
          <p:nvPr>
            <p:ph type="pic" sz="quarter" idx="14"/>
          </p:nvPr>
        </p:nvSpPr>
        <p:spPr>
          <a:xfrm>
            <a:off x="0" y="1475339"/>
            <a:ext cx="12192000" cy="5382673"/>
          </a:xfr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txBody>
          <a:bodyPr lIns="360000" tIns="540000" rIns="360000" anchor="t" anchorCtr="1">
            <a:noAutofit/>
          </a:bodyPr>
          <a:lstStyle>
            <a:lvl1pPr marL="0" indent="0" algn="ctr" rtl="0"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74687520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tel, innhold og 2 små bi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Bilde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" y="1"/>
            <a:ext cx="2255524" cy="899163"/>
          </a:xfrm>
          <a:prstGeom prst="rect">
            <a:avLst/>
          </a:prstGeom>
        </p:spPr>
      </p:pic>
      <p:sp>
        <p:nvSpPr>
          <p:cNvPr id="10" name="Plassholder for bilde 7"/>
          <p:cNvSpPr>
            <a:spLocks noGrp="1"/>
          </p:cNvSpPr>
          <p:nvPr>
            <p:ph type="pic" sz="quarter" idx="14"/>
          </p:nvPr>
        </p:nvSpPr>
        <p:spPr>
          <a:xfrm>
            <a:off x="600082" y="3466378"/>
            <a:ext cx="5410276" cy="2851556"/>
          </a:xfr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txBody>
          <a:bodyPr lIns="360000" tIns="540000" rIns="360000" anchor="t" anchorCtr="1">
            <a:noAutofit/>
          </a:bodyPr>
          <a:lstStyle>
            <a:lvl1pPr marL="0" indent="0" algn="ctr" rtl="0"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nb-NO" dirty="0"/>
          </a:p>
        </p:txBody>
      </p:sp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1" name="Plassholder for tekst 10"/>
          <p:cNvSpPr>
            <a:spLocks noGrp="1"/>
          </p:cNvSpPr>
          <p:nvPr>
            <p:ph type="body" sz="quarter" idx="15"/>
          </p:nvPr>
        </p:nvSpPr>
        <p:spPr>
          <a:xfrm>
            <a:off x="1344168" y="1890237"/>
            <a:ext cx="10225277" cy="1368171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spcBef>
                <a:spcPts val="0"/>
              </a:spcBef>
              <a:buNone/>
              <a:defRPr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Plassholder for bilde 7"/>
          <p:cNvSpPr>
            <a:spLocks noGrp="1"/>
          </p:cNvSpPr>
          <p:nvPr>
            <p:ph type="pic" sz="quarter" idx="16"/>
          </p:nvPr>
        </p:nvSpPr>
        <p:spPr>
          <a:xfrm>
            <a:off x="6159203" y="3466378"/>
            <a:ext cx="5410276" cy="2851556"/>
          </a:xfr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txBody>
          <a:bodyPr lIns="360000" tIns="540000" rIns="360000" anchor="t" anchorCtr="1">
            <a:noAutofit/>
          </a:bodyPr>
          <a:lstStyle>
            <a:lvl1pPr marL="0" indent="0" algn="ctr" rtl="0"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2951360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nb-NO"/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84F3F6-FB2D-4945-84B2-A36CAD9C2461}" type="datetime1">
              <a:rPr lang="nb-NO" smtClean="0">
                <a:solidFill>
                  <a:prstClr val="black"/>
                </a:solidFill>
              </a:rPr>
              <a:pPr/>
              <a:t>28.02.2018</a:t>
            </a:fld>
            <a:endParaRPr lang="nb-NO">
              <a:solidFill>
                <a:prstClr val="black"/>
              </a:solidFill>
            </a:endParaRPr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>
                <a:solidFill>
                  <a:prstClr val="black"/>
                </a:solidFill>
              </a:rPr>
              <a:t>www.innovasjonnorge.no</a:t>
            </a:r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D54F3E-5908-4C83-B5CA-2A5BDE9E6817}" type="slidenum">
              <a:rPr lang="nb-NO" smtClean="0">
                <a:solidFill>
                  <a:prstClr val="black"/>
                </a:solidFill>
              </a:rPr>
              <a:pPr/>
              <a:t>‹#›</a:t>
            </a:fld>
            <a:endParaRPr lang="nb-NO">
              <a:solidFill>
                <a:prstClr val="black"/>
              </a:solidFill>
            </a:endParaRPr>
          </a:p>
        </p:txBody>
      </p:sp>
      <p:sp>
        <p:nvSpPr>
          <p:cNvPr id="8" name="Plassholder for innhold 2"/>
          <p:cNvSpPr>
            <a:spLocks noGrp="1"/>
          </p:cNvSpPr>
          <p:nvPr>
            <p:ph idx="1"/>
          </p:nvPr>
        </p:nvSpPr>
        <p:spPr>
          <a:xfrm>
            <a:off x="1344167" y="2088260"/>
            <a:ext cx="4992000" cy="360045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b-NO" dirty="0"/>
          </a:p>
        </p:txBody>
      </p:sp>
      <p:sp>
        <p:nvSpPr>
          <p:cNvPr id="9" name="Plassholder for innhold 2"/>
          <p:cNvSpPr>
            <a:spLocks noGrp="1"/>
          </p:cNvSpPr>
          <p:nvPr>
            <p:ph idx="13"/>
          </p:nvPr>
        </p:nvSpPr>
        <p:spPr>
          <a:xfrm>
            <a:off x="6577445" y="2088260"/>
            <a:ext cx="4992000" cy="360045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5202161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ors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>
          <a:xfrm>
            <a:off x="600075" y="6281458"/>
            <a:ext cx="2510400" cy="184665"/>
          </a:xfrm>
        </p:spPr>
        <p:txBody>
          <a:bodyPr/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r>
              <a:rPr lang="nb-NO">
                <a:solidFill>
                  <a:prstClr val="white"/>
                </a:solidFill>
              </a:rPr>
              <a:t>www.innovasjonnorge.no</a:t>
            </a:r>
          </a:p>
        </p:txBody>
      </p:sp>
      <p:sp>
        <p:nvSpPr>
          <p:cNvPr id="8" name="Tittel 1"/>
          <p:cNvSpPr>
            <a:spLocks noGrp="1"/>
          </p:cNvSpPr>
          <p:nvPr>
            <p:ph type="ctrTitle"/>
          </p:nvPr>
        </p:nvSpPr>
        <p:spPr>
          <a:xfrm>
            <a:off x="984000" y="2216656"/>
            <a:ext cx="5533000" cy="1354217"/>
          </a:xfrm>
        </p:spPr>
        <p:txBody>
          <a:bodyPr anchor="b">
            <a:spAutoFit/>
          </a:bodyPr>
          <a:lstStyle>
            <a:lvl1pPr algn="l">
              <a:defRPr sz="4400"/>
            </a:lvl1pPr>
          </a:lstStyle>
          <a:p>
            <a:r>
              <a:rPr lang="en-US"/>
              <a:t>Click to edit Master title style</a:t>
            </a:r>
            <a:endParaRPr lang="nb-NO" dirty="0"/>
          </a:p>
        </p:txBody>
      </p:sp>
      <p:sp>
        <p:nvSpPr>
          <p:cNvPr id="9" name="Undertittel 2"/>
          <p:cNvSpPr>
            <a:spLocks noGrp="1"/>
          </p:cNvSpPr>
          <p:nvPr>
            <p:ph type="subTitle" idx="1"/>
          </p:nvPr>
        </p:nvSpPr>
        <p:spPr>
          <a:xfrm>
            <a:off x="984000" y="3672471"/>
            <a:ext cx="5533000" cy="1107996"/>
          </a:xfrm>
        </p:spPr>
        <p:txBody>
          <a:bodyPr wrap="square">
            <a:spAutoFit/>
          </a:bodyPr>
          <a:lstStyle>
            <a:lvl1pPr marL="0" indent="0" algn="l">
              <a:buNone/>
              <a:defRPr sz="3600"/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nb-NO" dirty="0"/>
          </a:p>
        </p:txBody>
      </p:sp>
      <p:pic>
        <p:nvPicPr>
          <p:cNvPr id="6" name="Bilde 5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" y="1"/>
            <a:ext cx="2255524" cy="8991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387436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1344168" y="2088298"/>
            <a:ext cx="4992000" cy="369332"/>
          </a:xfrm>
        </p:spPr>
        <p:txBody>
          <a:bodyPr wrap="square" anchor="t" anchorCtr="0">
            <a:spAutoFit/>
          </a:bodyPr>
          <a:lstStyle>
            <a:lvl1pPr marL="0" indent="0" algn="l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Plassholder for tekst 4"/>
          <p:cNvSpPr>
            <a:spLocks noGrp="1"/>
          </p:cNvSpPr>
          <p:nvPr>
            <p:ph type="body" sz="quarter" idx="3"/>
          </p:nvPr>
        </p:nvSpPr>
        <p:spPr>
          <a:xfrm>
            <a:off x="6577445" y="2088298"/>
            <a:ext cx="4992000" cy="369332"/>
          </a:xfrm>
        </p:spPr>
        <p:txBody>
          <a:bodyPr wrap="square" anchor="t" anchorCtr="0">
            <a:spAutoFit/>
          </a:bodyPr>
          <a:lstStyle>
            <a:lvl1pPr marL="0" indent="0" algn="l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Plassholder for dato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B45B9D-DB94-498A-A477-9EF91C2EC336}" type="datetime1">
              <a:rPr lang="nb-NO" smtClean="0">
                <a:solidFill>
                  <a:prstClr val="black"/>
                </a:solidFill>
              </a:rPr>
              <a:pPr/>
              <a:t>28.02.2018</a:t>
            </a:fld>
            <a:endParaRPr lang="nb-NO">
              <a:solidFill>
                <a:prstClr val="black"/>
              </a:solidFill>
            </a:endParaRPr>
          </a:p>
        </p:txBody>
      </p:sp>
      <p:sp>
        <p:nvSpPr>
          <p:cNvPr id="8" name="Plassholder for bunn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>
                <a:solidFill>
                  <a:prstClr val="black"/>
                </a:solidFill>
              </a:rPr>
              <a:t>www.innovasjonnorge.no</a:t>
            </a:r>
          </a:p>
        </p:txBody>
      </p:sp>
      <p:sp>
        <p:nvSpPr>
          <p:cNvPr id="9" name="Plassholder for lysbilde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D54F3E-5908-4C83-B5CA-2A5BDE9E6817}" type="slidenum">
              <a:rPr lang="nb-NO" smtClean="0">
                <a:solidFill>
                  <a:prstClr val="black"/>
                </a:solidFill>
              </a:rPr>
              <a:pPr/>
              <a:t>‹#›</a:t>
            </a:fld>
            <a:endParaRPr lang="nb-NO">
              <a:solidFill>
                <a:prstClr val="black"/>
              </a:solidFill>
            </a:endParaRPr>
          </a:p>
        </p:txBody>
      </p:sp>
      <p:sp>
        <p:nvSpPr>
          <p:cNvPr id="11" name="Plassholder for innhold 2"/>
          <p:cNvSpPr>
            <a:spLocks noGrp="1"/>
          </p:cNvSpPr>
          <p:nvPr>
            <p:ph idx="13"/>
          </p:nvPr>
        </p:nvSpPr>
        <p:spPr>
          <a:xfrm>
            <a:off x="1344168" y="2376334"/>
            <a:ext cx="4992000" cy="331241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b-NO" dirty="0"/>
          </a:p>
        </p:txBody>
      </p:sp>
      <p:sp>
        <p:nvSpPr>
          <p:cNvPr id="12" name="Plassholder for innhold 2"/>
          <p:cNvSpPr>
            <a:spLocks noGrp="1"/>
          </p:cNvSpPr>
          <p:nvPr>
            <p:ph idx="14"/>
          </p:nvPr>
        </p:nvSpPr>
        <p:spPr>
          <a:xfrm>
            <a:off x="6577445" y="2376334"/>
            <a:ext cx="4992000" cy="331241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b-NO" dirty="0"/>
          </a:p>
        </p:txBody>
      </p:sp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6236350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Avslutnings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de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58459" y="2740144"/>
            <a:ext cx="5275083" cy="41178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53476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nb-NO"/>
          </a:p>
        </p:txBody>
      </p:sp>
      <p:sp>
        <p:nvSpPr>
          <p:cNvPr id="3" name="Plassholder for dato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FA2DA2-60B5-428D-AF70-9304D4E3A11F}" type="datetime1">
              <a:rPr lang="nb-NO" smtClean="0">
                <a:solidFill>
                  <a:prstClr val="black"/>
                </a:solidFill>
              </a:rPr>
              <a:pPr/>
              <a:t>28.02.2018</a:t>
            </a:fld>
            <a:endParaRPr lang="nb-NO">
              <a:solidFill>
                <a:prstClr val="black"/>
              </a:solidFill>
            </a:endParaRPr>
          </a:p>
        </p:txBody>
      </p:sp>
      <p:sp>
        <p:nvSpPr>
          <p:cNvPr id="4" name="Plassholder for bunn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>
                <a:solidFill>
                  <a:prstClr val="black"/>
                </a:solidFill>
              </a:rPr>
              <a:t>www.innovasjonnorge.no</a:t>
            </a:r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D54F3E-5908-4C83-B5CA-2A5BDE9E6817}" type="slidenum">
              <a:rPr lang="nb-NO" smtClean="0">
                <a:solidFill>
                  <a:prstClr val="black"/>
                </a:solidFill>
              </a:rPr>
              <a:pPr/>
              <a:t>‹#›</a:t>
            </a:fld>
            <a:endParaRPr lang="nb-NO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479699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dato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2AB060-DBD9-4C66-9AE2-EC20F3B1209A}" type="datetime1">
              <a:rPr lang="nb-NO" smtClean="0">
                <a:solidFill>
                  <a:prstClr val="black"/>
                </a:solidFill>
              </a:rPr>
              <a:pPr/>
              <a:t>28.02.2018</a:t>
            </a:fld>
            <a:endParaRPr lang="nb-NO">
              <a:solidFill>
                <a:prstClr val="black"/>
              </a:solidFill>
            </a:endParaRPr>
          </a:p>
        </p:txBody>
      </p:sp>
      <p:sp>
        <p:nvSpPr>
          <p:cNvPr id="3" name="Plassholder for bunn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>
                <a:solidFill>
                  <a:prstClr val="black"/>
                </a:solidFill>
              </a:rPr>
              <a:t>www.innovasjonnorge.no</a:t>
            </a:r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D54F3E-5908-4C83-B5CA-2A5BDE9E6817}" type="slidenum">
              <a:rPr lang="nb-NO" smtClean="0">
                <a:solidFill>
                  <a:prstClr val="black"/>
                </a:solidFill>
              </a:rPr>
              <a:pPr/>
              <a:t>‹#›</a:t>
            </a:fld>
            <a:endParaRPr lang="nb-NO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975245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, text and li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599036" y="1496696"/>
            <a:ext cx="7334249" cy="492443"/>
          </a:xfrm>
        </p:spPr>
        <p:txBody>
          <a:bodyPr/>
          <a:lstStyle/>
          <a:p>
            <a:r>
              <a:rPr lang="en-US" dirty="0"/>
              <a:t>Click to edit Master title style</a:t>
            </a:r>
            <a:endParaRPr lang="nn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599036" y="2116141"/>
            <a:ext cx="7334249" cy="4206875"/>
          </a:xfrm>
        </p:spPr>
        <p:txBody>
          <a:bodyPr>
            <a:no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9" name="Plassholder for tekst 8"/>
          <p:cNvSpPr>
            <a:spLocks noGrp="1"/>
          </p:cNvSpPr>
          <p:nvPr>
            <p:ph type="body" sz="quarter" idx="16"/>
          </p:nvPr>
        </p:nvSpPr>
        <p:spPr>
          <a:xfrm>
            <a:off x="8170333" y="1041680"/>
            <a:ext cx="3617384" cy="5262285"/>
          </a:xfrm>
          <a:solidFill>
            <a:schemeClr val="accent2"/>
          </a:solidFill>
          <a:ln w="101600" cmpd="sng">
            <a:solidFill>
              <a:schemeClr val="accent2"/>
            </a:solidFill>
            <a:round/>
          </a:ln>
          <a:effectLst/>
        </p:spPr>
        <p:txBody>
          <a:bodyPr lIns="180000" tIns="180000" rIns="180000" bIns="180000">
            <a:noAutofit/>
          </a:bodyPr>
          <a:lstStyle>
            <a:lvl1pPr marL="0" indent="0">
              <a:buClr>
                <a:schemeClr val="bg1"/>
              </a:buClr>
              <a:buFont typeface="Arial"/>
              <a:buNone/>
              <a:defRPr sz="3200"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defRPr sz="2667">
                <a:solidFill>
                  <a:schemeClr val="bg1"/>
                </a:solidFill>
              </a:defRPr>
            </a:lvl2pPr>
            <a:lvl3pPr marL="361942" indent="-359824">
              <a:buClr>
                <a:schemeClr val="bg1"/>
              </a:buClr>
              <a:defRPr sz="2667">
                <a:solidFill>
                  <a:schemeClr val="bg1"/>
                </a:solidFill>
              </a:defRPr>
            </a:lvl3pPr>
            <a:lvl4pPr marL="361942" indent="-351358">
              <a:buClr>
                <a:schemeClr val="bg1"/>
              </a:buClr>
              <a:defRPr sz="2667">
                <a:solidFill>
                  <a:schemeClr val="bg1"/>
                </a:solidFill>
              </a:defRPr>
            </a:lvl4pPr>
            <a:lvl5pPr marL="359824" indent="-359824">
              <a:buClr>
                <a:schemeClr val="bg1"/>
              </a:buClr>
              <a:defRPr sz="2667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0" name="Plassholder for tekst 9"/>
          <p:cNvSpPr>
            <a:spLocks noGrp="1"/>
          </p:cNvSpPr>
          <p:nvPr>
            <p:ph type="body" sz="quarter" idx="15"/>
          </p:nvPr>
        </p:nvSpPr>
        <p:spPr>
          <a:xfrm>
            <a:off x="599018" y="6324176"/>
            <a:ext cx="5405967" cy="360000"/>
          </a:xfrm>
        </p:spPr>
        <p:txBody>
          <a:bodyPr>
            <a:noAutofit/>
          </a:bodyPr>
          <a:lstStyle>
            <a:lvl1pPr marL="0" indent="0" algn="l">
              <a:lnSpc>
                <a:spcPct val="100000"/>
              </a:lnSpc>
              <a:buNone/>
              <a:defRPr sz="1067"/>
            </a:lvl1pPr>
            <a:lvl2pPr>
              <a:defRPr sz="1067"/>
            </a:lvl2pPr>
            <a:lvl3pPr>
              <a:defRPr sz="1067"/>
            </a:lvl3pPr>
            <a:lvl4pPr>
              <a:defRPr sz="1067"/>
            </a:lvl4pPr>
            <a:lvl5pPr>
              <a:defRPr sz="1067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7"/>
          </p:nvPr>
        </p:nvSpPr>
        <p:spPr>
          <a:xfrm>
            <a:off x="10852227" y="6324601"/>
            <a:ext cx="935567" cy="360363"/>
          </a:xfrm>
        </p:spPr>
        <p:txBody>
          <a:bodyPr>
            <a:noAutofit/>
          </a:bodyPr>
          <a:lstStyle>
            <a:lvl1pPr>
              <a:defRPr smtClean="0"/>
            </a:lvl1pPr>
          </a:lstStyle>
          <a:p>
            <a:pPr>
              <a:defRPr/>
            </a:pPr>
            <a:fld id="{77B192B2-5466-4F9B-B5F2-D3A1A4584C70}" type="slidenum">
              <a:rPr lang="nn-NO" altLang="en-US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nn-NO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886389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ogo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ssholder for dato 3"/>
          <p:cNvSpPr>
            <a:spLocks noGrp="1"/>
          </p:cNvSpPr>
          <p:nvPr>
            <p:ph type="dt" sz="half" idx="2"/>
          </p:nvPr>
        </p:nvSpPr>
        <p:spPr>
          <a:xfrm>
            <a:off x="8484761" y="6240782"/>
            <a:ext cx="1920000" cy="143629"/>
          </a:xfrm>
          <a:prstGeom prst="rect">
            <a:avLst/>
          </a:prstGeom>
        </p:spPr>
        <p:txBody>
          <a:bodyPr vert="horz" lIns="0" tIns="0" rIns="0" bIns="0" rtlCol="0" anchor="t" anchorCtr="0">
            <a:spAutoFit/>
          </a:bodyPr>
          <a:lstStyle>
            <a:lvl1pPr marL="0" algn="r">
              <a:lnSpc>
                <a:spcPct val="100000"/>
              </a:lnSpc>
              <a:spcBef>
                <a:spcPts val="0"/>
              </a:spcBef>
              <a:defRPr sz="933" b="0" baseline="0">
                <a:solidFill>
                  <a:schemeClr val="tx1"/>
                </a:solidFill>
              </a:defRPr>
            </a:lvl1pPr>
          </a:lstStyle>
          <a:p>
            <a:fld id="{CAA42CC9-F1E1-4F02-9931-9B9DE7B809B5}" type="datetime1">
              <a:rPr lang="nb-NO" smtClean="0">
                <a:solidFill>
                  <a:srgbClr val="000000"/>
                </a:solidFill>
              </a:rPr>
              <a:pPr/>
              <a:t>28.02.2018</a:t>
            </a:fld>
            <a:endParaRPr lang="nb-NO" dirty="0">
              <a:solidFill>
                <a:srgbClr val="000000"/>
              </a:solidFill>
            </a:endParaRPr>
          </a:p>
        </p:txBody>
      </p:sp>
      <p:sp>
        <p:nvSpPr>
          <p:cNvPr id="13" name="Plassholder for lysbildenummer 5"/>
          <p:cNvSpPr>
            <a:spLocks noGrp="1"/>
          </p:cNvSpPr>
          <p:nvPr>
            <p:ph type="sldNum" sz="quarter" idx="4"/>
          </p:nvPr>
        </p:nvSpPr>
        <p:spPr>
          <a:xfrm>
            <a:off x="11185457" y="6240782"/>
            <a:ext cx="480000" cy="143629"/>
          </a:xfrm>
          <a:prstGeom prst="rect">
            <a:avLst/>
          </a:prstGeom>
        </p:spPr>
        <p:txBody>
          <a:bodyPr vert="horz" lIns="0" tIns="0" rIns="0" bIns="0" rtlCol="0" anchor="t" anchorCtr="0">
            <a:spAutoFit/>
          </a:bodyPr>
          <a:lstStyle>
            <a:lvl1pPr marL="0" algn="r">
              <a:lnSpc>
                <a:spcPct val="100000"/>
              </a:lnSpc>
              <a:spcBef>
                <a:spcPts val="0"/>
              </a:spcBef>
              <a:defRPr sz="933" b="0" baseline="0">
                <a:solidFill>
                  <a:schemeClr val="tx1"/>
                </a:solidFill>
              </a:defRPr>
            </a:lvl1pPr>
          </a:lstStyle>
          <a:p>
            <a:fld id="{45D54F3E-5908-4C83-B5CA-2A5BDE9E6817}" type="slidenum">
              <a:rPr lang="nb-NO" smtClean="0">
                <a:solidFill>
                  <a:srgbClr val="000000"/>
                </a:solidFill>
              </a:rPr>
              <a:pPr/>
              <a:t>‹#›</a:t>
            </a:fld>
            <a:endParaRPr lang="nb-NO" dirty="0">
              <a:solidFill>
                <a:srgbClr val="000000"/>
              </a:solidFill>
            </a:endParaRPr>
          </a:p>
        </p:txBody>
      </p:sp>
      <p:sp>
        <p:nvSpPr>
          <p:cNvPr id="5" name="Rectangle 4"/>
          <p:cNvSpPr/>
          <p:nvPr userDrawn="1"/>
        </p:nvSpPr>
        <p:spPr>
          <a:xfrm>
            <a:off x="4063996" y="2749258"/>
            <a:ext cx="3982728" cy="1386580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994784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ors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tel 1"/>
          <p:cNvSpPr>
            <a:spLocks noGrp="1"/>
          </p:cNvSpPr>
          <p:nvPr>
            <p:ph type="ctrTitle"/>
          </p:nvPr>
        </p:nvSpPr>
        <p:spPr>
          <a:xfrm>
            <a:off x="1104139" y="2731605"/>
            <a:ext cx="7005799" cy="656591"/>
          </a:xfrm>
        </p:spPr>
        <p:txBody>
          <a:bodyPr wrap="square" anchor="b">
            <a:spAutoFit/>
          </a:bodyPr>
          <a:lstStyle>
            <a:lvl1pPr algn="l">
              <a:defRPr sz="4267"/>
            </a:lvl1pPr>
          </a:lstStyle>
          <a:p>
            <a:r>
              <a:rPr lang="en-US"/>
              <a:t>Click to edit Master title style</a:t>
            </a:r>
            <a:endParaRPr lang="nb-NO" dirty="0"/>
          </a:p>
        </p:txBody>
      </p:sp>
      <p:sp>
        <p:nvSpPr>
          <p:cNvPr id="9" name="Undertittel 2"/>
          <p:cNvSpPr>
            <a:spLocks noGrp="1"/>
          </p:cNvSpPr>
          <p:nvPr>
            <p:ph type="subTitle" idx="1"/>
          </p:nvPr>
        </p:nvSpPr>
        <p:spPr>
          <a:xfrm>
            <a:off x="1104140" y="3600453"/>
            <a:ext cx="5592699" cy="410369"/>
          </a:xfrm>
        </p:spPr>
        <p:txBody>
          <a:bodyPr wrap="square">
            <a:spAutoFit/>
          </a:bodyPr>
          <a:lstStyle>
            <a:lvl1pPr marL="0" indent="0" algn="l">
              <a:buNone/>
              <a:defRPr sz="2667"/>
            </a:lvl1pPr>
            <a:lvl2pPr marL="342882" indent="0" algn="ctr">
              <a:buNone/>
              <a:defRPr sz="1500"/>
            </a:lvl2pPr>
            <a:lvl3pPr marL="685767" indent="0" algn="ctr">
              <a:buNone/>
              <a:defRPr sz="1351"/>
            </a:lvl3pPr>
            <a:lvl4pPr marL="1028649" indent="0" algn="ctr">
              <a:buNone/>
              <a:defRPr sz="1200"/>
            </a:lvl4pPr>
            <a:lvl5pPr marL="1371531" indent="0" algn="ctr">
              <a:buNone/>
              <a:defRPr sz="1200"/>
            </a:lvl5pPr>
            <a:lvl6pPr marL="1714414" indent="0" algn="ctr">
              <a:buNone/>
              <a:defRPr sz="1200"/>
            </a:lvl6pPr>
            <a:lvl7pPr marL="2057298" indent="0" algn="ctr">
              <a:buNone/>
              <a:defRPr sz="1200"/>
            </a:lvl7pPr>
            <a:lvl8pPr marL="2400180" indent="0" algn="ctr">
              <a:buNone/>
              <a:defRPr sz="1200"/>
            </a:lvl8pPr>
            <a:lvl9pPr marL="2743063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nb-NO" dirty="0"/>
          </a:p>
        </p:txBody>
      </p:sp>
      <p:sp>
        <p:nvSpPr>
          <p:cNvPr id="5" name="Rectangle 4"/>
          <p:cNvSpPr/>
          <p:nvPr userDrawn="1"/>
        </p:nvSpPr>
        <p:spPr>
          <a:xfrm>
            <a:off x="539532" y="607739"/>
            <a:ext cx="1239211" cy="437511"/>
          </a:xfrm>
          <a:prstGeom prst="rect">
            <a:avLst/>
          </a:prstGeom>
          <a:blipFill>
            <a:blip r:embed="rId3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97748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ssholder for tekst 7"/>
          <p:cNvSpPr>
            <a:spLocks noGrp="1"/>
          </p:cNvSpPr>
          <p:nvPr>
            <p:ph type="body" sz="quarter" idx="13"/>
          </p:nvPr>
        </p:nvSpPr>
        <p:spPr>
          <a:xfrm>
            <a:off x="528069" y="596901"/>
            <a:ext cx="2491316" cy="164148"/>
          </a:xfrm>
        </p:spPr>
        <p:txBody>
          <a:bodyPr anchor="t" anchorCtr="0">
            <a:spAutoFit/>
          </a:bodyPr>
          <a:lstStyle>
            <a:lvl1pPr marL="0" indent="0">
              <a:buNone/>
              <a:defRPr sz="1067" b="1" u="sng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Plassholder for dato 3"/>
          <p:cNvSpPr>
            <a:spLocks noGrp="1"/>
          </p:cNvSpPr>
          <p:nvPr>
            <p:ph type="dt" sz="half" idx="2"/>
          </p:nvPr>
        </p:nvSpPr>
        <p:spPr>
          <a:xfrm>
            <a:off x="8484761" y="6240782"/>
            <a:ext cx="1920000" cy="143629"/>
          </a:xfrm>
          <a:prstGeom prst="rect">
            <a:avLst/>
          </a:prstGeom>
        </p:spPr>
        <p:txBody>
          <a:bodyPr vert="horz" lIns="0" tIns="0" rIns="0" bIns="0" rtlCol="0" anchor="t" anchorCtr="0">
            <a:spAutoFit/>
          </a:bodyPr>
          <a:lstStyle>
            <a:lvl1pPr marL="0" algn="r">
              <a:lnSpc>
                <a:spcPct val="100000"/>
              </a:lnSpc>
              <a:spcBef>
                <a:spcPts val="0"/>
              </a:spcBef>
              <a:defRPr sz="933" b="0" baseline="0">
                <a:solidFill>
                  <a:schemeClr val="tx1"/>
                </a:solidFill>
              </a:defRPr>
            </a:lvl1pPr>
          </a:lstStyle>
          <a:p>
            <a:fld id="{CAA42CC9-F1E1-4F02-9931-9B9DE7B809B5}" type="datetime1">
              <a:rPr lang="nb-NO" smtClean="0">
                <a:solidFill>
                  <a:srgbClr val="000000"/>
                </a:solidFill>
              </a:rPr>
              <a:pPr/>
              <a:t>28.02.2018</a:t>
            </a:fld>
            <a:endParaRPr lang="nb-NO" dirty="0">
              <a:solidFill>
                <a:srgbClr val="000000"/>
              </a:solidFill>
            </a:endParaRPr>
          </a:p>
        </p:txBody>
      </p:sp>
      <p:sp>
        <p:nvSpPr>
          <p:cNvPr id="15" name="Plassholder for lysbildenummer 5"/>
          <p:cNvSpPr>
            <a:spLocks noGrp="1"/>
          </p:cNvSpPr>
          <p:nvPr>
            <p:ph type="sldNum" sz="quarter" idx="4"/>
          </p:nvPr>
        </p:nvSpPr>
        <p:spPr>
          <a:xfrm>
            <a:off x="11185457" y="6240782"/>
            <a:ext cx="480000" cy="143629"/>
          </a:xfrm>
          <a:prstGeom prst="rect">
            <a:avLst/>
          </a:prstGeom>
        </p:spPr>
        <p:txBody>
          <a:bodyPr vert="horz" lIns="0" tIns="0" rIns="0" bIns="0" rtlCol="0" anchor="t" anchorCtr="0">
            <a:spAutoFit/>
          </a:bodyPr>
          <a:lstStyle>
            <a:lvl1pPr marL="0" algn="r">
              <a:lnSpc>
                <a:spcPct val="100000"/>
              </a:lnSpc>
              <a:spcBef>
                <a:spcPts val="0"/>
              </a:spcBef>
              <a:defRPr sz="933" b="0" baseline="0">
                <a:solidFill>
                  <a:schemeClr val="tx1"/>
                </a:solidFill>
              </a:defRPr>
            </a:lvl1pPr>
          </a:lstStyle>
          <a:p>
            <a:fld id="{45D54F3E-5908-4C83-B5CA-2A5BDE9E6817}" type="slidenum">
              <a:rPr lang="nb-NO" smtClean="0">
                <a:solidFill>
                  <a:srgbClr val="000000"/>
                </a:solidFill>
              </a:rPr>
              <a:pPr/>
              <a:t>‹#›</a:t>
            </a:fld>
            <a:endParaRPr lang="nb-NO" dirty="0">
              <a:solidFill>
                <a:srgbClr val="000000"/>
              </a:solidFill>
            </a:endParaRPr>
          </a:p>
        </p:txBody>
      </p:sp>
      <p:pic>
        <p:nvPicPr>
          <p:cNvPr id="10" name="Bilde 10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" y="3119015"/>
            <a:ext cx="3950217" cy="1280163"/>
          </a:xfrm>
          <a:prstGeom prst="rect">
            <a:avLst/>
          </a:prstGeom>
        </p:spPr>
      </p:pic>
      <p:sp>
        <p:nvSpPr>
          <p:cNvPr id="12" name="Tittel 1"/>
          <p:cNvSpPr>
            <a:spLocks noGrp="1"/>
          </p:cNvSpPr>
          <p:nvPr>
            <p:ph type="ctrTitle"/>
          </p:nvPr>
        </p:nvSpPr>
        <p:spPr>
          <a:xfrm>
            <a:off x="6096001" y="2383132"/>
            <a:ext cx="5569457" cy="1313308"/>
          </a:xfrm>
        </p:spPr>
        <p:txBody>
          <a:bodyPr wrap="square" anchor="b" anchorCtr="0">
            <a:spAutoFit/>
          </a:bodyPr>
          <a:lstStyle>
            <a:lvl1pPr algn="l">
              <a:defRPr sz="4267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nb-NO" dirty="0"/>
          </a:p>
        </p:txBody>
      </p:sp>
      <p:sp>
        <p:nvSpPr>
          <p:cNvPr id="13" name="Undertittel 2"/>
          <p:cNvSpPr>
            <a:spLocks noGrp="1"/>
          </p:cNvSpPr>
          <p:nvPr>
            <p:ph type="subTitle" idx="1"/>
          </p:nvPr>
        </p:nvSpPr>
        <p:spPr>
          <a:xfrm>
            <a:off x="6096001" y="4068694"/>
            <a:ext cx="5569457" cy="410369"/>
          </a:xfrm>
        </p:spPr>
        <p:txBody>
          <a:bodyPr wrap="square">
            <a:spAutoFit/>
          </a:bodyPr>
          <a:lstStyle>
            <a:lvl1pPr marL="0" indent="0" algn="l">
              <a:buNone/>
              <a:defRPr sz="2667">
                <a:solidFill>
                  <a:schemeClr val="tx1"/>
                </a:solidFill>
              </a:defRPr>
            </a:lvl1pPr>
            <a:lvl2pPr marL="342882" indent="0" algn="ctr">
              <a:buNone/>
              <a:defRPr sz="1500"/>
            </a:lvl2pPr>
            <a:lvl3pPr marL="685767" indent="0" algn="ctr">
              <a:buNone/>
              <a:defRPr sz="1351"/>
            </a:lvl3pPr>
            <a:lvl4pPr marL="1028649" indent="0" algn="ctr">
              <a:buNone/>
              <a:defRPr sz="1200"/>
            </a:lvl4pPr>
            <a:lvl5pPr marL="1371531" indent="0" algn="ctr">
              <a:buNone/>
              <a:defRPr sz="1200"/>
            </a:lvl5pPr>
            <a:lvl6pPr marL="1714414" indent="0" algn="ctr">
              <a:buNone/>
              <a:defRPr sz="1200"/>
            </a:lvl6pPr>
            <a:lvl7pPr marL="2057298" indent="0" algn="ctr">
              <a:buNone/>
              <a:defRPr sz="1200"/>
            </a:lvl7pPr>
            <a:lvl8pPr marL="2400180" indent="0" algn="ctr">
              <a:buNone/>
              <a:defRPr sz="1200"/>
            </a:lvl8pPr>
            <a:lvl9pPr marL="2743063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48648903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lysbil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Plassholder for dato 3"/>
          <p:cNvSpPr>
            <a:spLocks noGrp="1"/>
          </p:cNvSpPr>
          <p:nvPr>
            <p:ph type="dt" sz="half" idx="2"/>
          </p:nvPr>
        </p:nvSpPr>
        <p:spPr>
          <a:xfrm>
            <a:off x="8484761" y="6240782"/>
            <a:ext cx="1920000" cy="143629"/>
          </a:xfrm>
          <a:prstGeom prst="rect">
            <a:avLst/>
          </a:prstGeom>
        </p:spPr>
        <p:txBody>
          <a:bodyPr vert="horz" lIns="0" tIns="0" rIns="0" bIns="0" rtlCol="0" anchor="t" anchorCtr="0">
            <a:spAutoFit/>
          </a:bodyPr>
          <a:lstStyle>
            <a:lvl1pPr marL="0" algn="r">
              <a:lnSpc>
                <a:spcPct val="100000"/>
              </a:lnSpc>
              <a:spcBef>
                <a:spcPts val="0"/>
              </a:spcBef>
              <a:defRPr sz="933" b="0" baseline="0">
                <a:solidFill>
                  <a:schemeClr val="tx1"/>
                </a:solidFill>
              </a:defRPr>
            </a:lvl1pPr>
          </a:lstStyle>
          <a:p>
            <a:fld id="{CAA42CC9-F1E1-4F02-9931-9B9DE7B809B5}" type="datetime1">
              <a:rPr lang="nb-NO" smtClean="0">
                <a:solidFill>
                  <a:srgbClr val="000000"/>
                </a:solidFill>
              </a:rPr>
              <a:pPr/>
              <a:t>28.02.2018</a:t>
            </a:fld>
            <a:endParaRPr lang="nb-NO" dirty="0">
              <a:solidFill>
                <a:srgbClr val="000000"/>
              </a:solidFill>
            </a:endParaRPr>
          </a:p>
        </p:txBody>
      </p:sp>
      <p:sp>
        <p:nvSpPr>
          <p:cNvPr id="24" name="Plassholder for lysbildenummer 5"/>
          <p:cNvSpPr>
            <a:spLocks noGrp="1"/>
          </p:cNvSpPr>
          <p:nvPr>
            <p:ph type="sldNum" sz="quarter" idx="4"/>
          </p:nvPr>
        </p:nvSpPr>
        <p:spPr>
          <a:xfrm>
            <a:off x="11185457" y="6240782"/>
            <a:ext cx="480000" cy="143629"/>
          </a:xfrm>
          <a:prstGeom prst="rect">
            <a:avLst/>
          </a:prstGeom>
        </p:spPr>
        <p:txBody>
          <a:bodyPr vert="horz" lIns="0" tIns="0" rIns="0" bIns="0" rtlCol="0" anchor="t" anchorCtr="0">
            <a:spAutoFit/>
          </a:bodyPr>
          <a:lstStyle>
            <a:lvl1pPr marL="0" algn="r">
              <a:lnSpc>
                <a:spcPct val="100000"/>
              </a:lnSpc>
              <a:spcBef>
                <a:spcPts val="0"/>
              </a:spcBef>
              <a:defRPr sz="933" b="0" baseline="0">
                <a:solidFill>
                  <a:schemeClr val="tx1"/>
                </a:solidFill>
              </a:defRPr>
            </a:lvl1pPr>
          </a:lstStyle>
          <a:p>
            <a:fld id="{45D54F3E-5908-4C83-B5CA-2A5BDE9E6817}" type="slidenum">
              <a:rPr lang="nb-NO" smtClean="0">
                <a:solidFill>
                  <a:srgbClr val="000000"/>
                </a:solidFill>
              </a:rPr>
              <a:pPr/>
              <a:t>‹#›</a:t>
            </a:fld>
            <a:endParaRPr lang="nb-NO" dirty="0">
              <a:solidFill>
                <a:srgbClr val="000000"/>
              </a:solidFill>
            </a:endParaRPr>
          </a:p>
        </p:txBody>
      </p:sp>
      <p:sp>
        <p:nvSpPr>
          <p:cNvPr id="8" name="Tittel 1"/>
          <p:cNvSpPr>
            <a:spLocks noGrp="1"/>
          </p:cNvSpPr>
          <p:nvPr>
            <p:ph type="ctrTitle"/>
          </p:nvPr>
        </p:nvSpPr>
        <p:spPr>
          <a:xfrm>
            <a:off x="6096001" y="2383132"/>
            <a:ext cx="5569457" cy="1313308"/>
          </a:xfrm>
        </p:spPr>
        <p:txBody>
          <a:bodyPr wrap="square" anchor="b" anchorCtr="0">
            <a:spAutoFit/>
          </a:bodyPr>
          <a:lstStyle>
            <a:lvl1pPr algn="l">
              <a:defRPr sz="4267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nb-NO" dirty="0"/>
          </a:p>
        </p:txBody>
      </p:sp>
      <p:sp>
        <p:nvSpPr>
          <p:cNvPr id="9" name="Undertittel 2"/>
          <p:cNvSpPr>
            <a:spLocks noGrp="1"/>
          </p:cNvSpPr>
          <p:nvPr>
            <p:ph type="subTitle" idx="1"/>
          </p:nvPr>
        </p:nvSpPr>
        <p:spPr>
          <a:xfrm>
            <a:off x="6096001" y="4068694"/>
            <a:ext cx="5569457" cy="410369"/>
          </a:xfrm>
        </p:spPr>
        <p:txBody>
          <a:bodyPr wrap="square">
            <a:spAutoFit/>
          </a:bodyPr>
          <a:lstStyle>
            <a:lvl1pPr marL="0" indent="0" algn="l">
              <a:buNone/>
              <a:defRPr sz="2667">
                <a:solidFill>
                  <a:schemeClr val="tx1"/>
                </a:solidFill>
              </a:defRPr>
            </a:lvl1pPr>
            <a:lvl2pPr marL="342882" indent="0" algn="ctr">
              <a:buNone/>
              <a:defRPr sz="1500"/>
            </a:lvl2pPr>
            <a:lvl3pPr marL="685767" indent="0" algn="ctr">
              <a:buNone/>
              <a:defRPr sz="1351"/>
            </a:lvl3pPr>
            <a:lvl4pPr marL="1028649" indent="0" algn="ctr">
              <a:buNone/>
              <a:defRPr sz="1200"/>
            </a:lvl4pPr>
            <a:lvl5pPr marL="1371531" indent="0" algn="ctr">
              <a:buNone/>
              <a:defRPr sz="1200"/>
            </a:lvl5pPr>
            <a:lvl6pPr marL="1714414" indent="0" algn="ctr">
              <a:buNone/>
              <a:defRPr sz="1200"/>
            </a:lvl6pPr>
            <a:lvl7pPr marL="2057298" indent="0" algn="ctr">
              <a:buNone/>
              <a:defRPr sz="1200"/>
            </a:lvl7pPr>
            <a:lvl8pPr marL="2400180" indent="0" algn="ctr">
              <a:buNone/>
              <a:defRPr sz="1200"/>
            </a:lvl8pPr>
            <a:lvl9pPr marL="2743063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446230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tellysbilde SO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ktangel 8"/>
          <p:cNvSpPr/>
          <p:nvPr userDrawn="1"/>
        </p:nvSpPr>
        <p:spPr>
          <a:xfrm>
            <a:off x="0" y="1555754"/>
            <a:ext cx="12192000" cy="5302249"/>
          </a:xfrm>
          <a:prstGeom prst="rect">
            <a:avLst/>
          </a:prstGeom>
          <a:solidFill>
            <a:srgbClr val="3333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1" rIns="91440" bIns="45721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nb-NO" sz="1801">
              <a:solidFill>
                <a:srgbClr val="FFFFFF"/>
              </a:solidFill>
            </a:endParaRPr>
          </a:p>
        </p:txBody>
      </p:sp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6096001" y="2521316"/>
            <a:ext cx="5569457" cy="1313308"/>
          </a:xfrm>
        </p:spPr>
        <p:txBody>
          <a:bodyPr wrap="square" anchor="b" anchorCtr="0">
            <a:spAutoFit/>
          </a:bodyPr>
          <a:lstStyle>
            <a:lvl1pPr algn="l">
              <a:defRPr sz="4267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nb-NO" dirty="0"/>
          </a:p>
        </p:txBody>
      </p:sp>
      <p:sp>
        <p:nvSpPr>
          <p:cNvPr id="3" name="Undertittel 2"/>
          <p:cNvSpPr>
            <a:spLocks noGrp="1"/>
          </p:cNvSpPr>
          <p:nvPr>
            <p:ph type="subTitle" idx="1"/>
          </p:nvPr>
        </p:nvSpPr>
        <p:spPr>
          <a:xfrm>
            <a:off x="6096001" y="4206878"/>
            <a:ext cx="5569457" cy="410369"/>
          </a:xfrm>
        </p:spPr>
        <p:txBody>
          <a:bodyPr wrap="square">
            <a:spAutoFit/>
          </a:bodyPr>
          <a:lstStyle>
            <a:lvl1pPr marL="0" indent="0" algn="l">
              <a:buNone/>
              <a:defRPr sz="2667">
                <a:solidFill>
                  <a:schemeClr val="bg1"/>
                </a:solidFill>
              </a:defRPr>
            </a:lvl1pPr>
            <a:lvl2pPr marL="342882" indent="0" algn="ctr">
              <a:buNone/>
              <a:defRPr sz="1500"/>
            </a:lvl2pPr>
            <a:lvl3pPr marL="685767" indent="0" algn="ctr">
              <a:buNone/>
              <a:defRPr sz="1351"/>
            </a:lvl3pPr>
            <a:lvl4pPr marL="1028649" indent="0" algn="ctr">
              <a:buNone/>
              <a:defRPr sz="1200"/>
            </a:lvl4pPr>
            <a:lvl5pPr marL="1371531" indent="0" algn="ctr">
              <a:buNone/>
              <a:defRPr sz="1200"/>
            </a:lvl5pPr>
            <a:lvl6pPr marL="1714414" indent="0" algn="ctr">
              <a:buNone/>
              <a:defRPr sz="1200"/>
            </a:lvl6pPr>
            <a:lvl7pPr marL="2057298" indent="0" algn="ctr">
              <a:buNone/>
              <a:defRPr sz="1200"/>
            </a:lvl7pPr>
            <a:lvl8pPr marL="2400180" indent="0" algn="ctr">
              <a:buNone/>
              <a:defRPr sz="1200"/>
            </a:lvl8pPr>
            <a:lvl9pPr marL="2743063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nb-NO" dirty="0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>
          <a:xfrm>
            <a:off x="8875601" y="6240782"/>
            <a:ext cx="1920000" cy="143629"/>
          </a:xfrm>
        </p:spPr>
        <p:txBody>
          <a:bodyPr>
            <a:sp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2F88B822-01D0-4E8C-B0A5-4D4EE916604E}" type="datetime1">
              <a:rPr lang="nb-NO" smtClean="0">
                <a:solidFill>
                  <a:srgbClr val="FFFFFF"/>
                </a:solidFill>
              </a:rPr>
              <a:pPr/>
              <a:t>28.02.2018</a:t>
            </a:fld>
            <a:endParaRPr lang="nb-NO" dirty="0">
              <a:solidFill>
                <a:srgbClr val="FFFFFF"/>
              </a:solidFill>
            </a:endParaRPr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>
          <a:xfrm>
            <a:off x="11185457" y="6249148"/>
            <a:ext cx="480000" cy="143629"/>
          </a:xfrm>
        </p:spPr>
        <p:txBody>
          <a:bodyPr>
            <a:sp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5D54F3E-5908-4C83-B5CA-2A5BDE9E6817}" type="slidenum">
              <a:rPr lang="nb-NO" smtClean="0">
                <a:solidFill>
                  <a:srgbClr val="FFFFFF"/>
                </a:solidFill>
              </a:rPr>
              <a:pPr/>
              <a:t>‹#›</a:t>
            </a:fld>
            <a:endParaRPr lang="nb-NO" dirty="0">
              <a:solidFill>
                <a:srgbClr val="FFFFFF"/>
              </a:solidFill>
            </a:endParaRPr>
          </a:p>
        </p:txBody>
      </p:sp>
      <p:sp>
        <p:nvSpPr>
          <p:cNvPr id="8" name="Rectangle 4"/>
          <p:cNvSpPr/>
          <p:nvPr userDrawn="1"/>
        </p:nvSpPr>
        <p:spPr>
          <a:xfrm>
            <a:off x="539532" y="607739"/>
            <a:ext cx="1239211" cy="437511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57099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6072759" y="1970806"/>
            <a:ext cx="5533000" cy="1313180"/>
          </a:xfrm>
        </p:spPr>
        <p:txBody>
          <a:bodyPr anchor="b">
            <a:spAutoFit/>
          </a:bodyPr>
          <a:lstStyle>
            <a:lvl1pPr algn="l">
              <a:defRPr sz="4267"/>
            </a:lvl1pPr>
          </a:lstStyle>
          <a:p>
            <a:r>
              <a:rPr lang="en-US"/>
              <a:t>Click to edit Master title style</a:t>
            </a:r>
            <a:endParaRPr lang="nb-NO" dirty="0"/>
          </a:p>
        </p:txBody>
      </p:sp>
      <p:sp>
        <p:nvSpPr>
          <p:cNvPr id="3" name="Undertittel 2"/>
          <p:cNvSpPr>
            <a:spLocks noGrp="1"/>
          </p:cNvSpPr>
          <p:nvPr>
            <p:ph type="subTitle" idx="1"/>
          </p:nvPr>
        </p:nvSpPr>
        <p:spPr>
          <a:xfrm>
            <a:off x="6072759" y="3348418"/>
            <a:ext cx="5533000" cy="492443"/>
          </a:xfrm>
        </p:spPr>
        <p:txBody>
          <a:bodyPr wrap="square">
            <a:spAutoFit/>
          </a:bodyPr>
          <a:lstStyle>
            <a:lvl1pPr marL="0" indent="0" algn="l">
              <a:buNone/>
              <a:defRPr sz="3200"/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nb-NO" dirty="0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>
          <a:xfrm>
            <a:off x="8839259" y="6281458"/>
            <a:ext cx="1920000" cy="184665"/>
          </a:xfrm>
        </p:spPr>
        <p:txBody>
          <a:bodyPr>
            <a:spAutoFit/>
          </a:bodyPr>
          <a:lstStyle/>
          <a:p>
            <a:fld id="{2F88B822-01D0-4E8C-B0A5-4D4EE916604E}" type="datetime1">
              <a:rPr lang="nb-NO" smtClean="0">
                <a:solidFill>
                  <a:prstClr val="black"/>
                </a:solidFill>
              </a:rPr>
              <a:pPr/>
              <a:t>28.02.2018</a:t>
            </a:fld>
            <a:endParaRPr lang="nb-NO">
              <a:solidFill>
                <a:prstClr val="black"/>
              </a:solidFill>
            </a:endParaRPr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>
          <a:xfrm>
            <a:off x="600075" y="6281458"/>
            <a:ext cx="2509000" cy="184665"/>
          </a:xfrm>
        </p:spPr>
        <p:txBody>
          <a:bodyPr wrap="square">
            <a:spAutoFit/>
          </a:bodyPr>
          <a:lstStyle>
            <a:lvl1pPr algn="l">
              <a:defRPr/>
            </a:lvl1pPr>
          </a:lstStyle>
          <a:p>
            <a:r>
              <a:rPr lang="nb-NO" dirty="0">
                <a:solidFill>
                  <a:prstClr val="black"/>
                </a:solidFill>
              </a:rPr>
              <a:t>www.innovasjonnorge.no</a:t>
            </a:r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>
            <a:spAutoFit/>
          </a:bodyPr>
          <a:lstStyle/>
          <a:p>
            <a:fld id="{45D54F3E-5908-4C83-B5CA-2A5BDE9E6817}" type="slidenum">
              <a:rPr lang="nb-NO" smtClean="0">
                <a:solidFill>
                  <a:prstClr val="black"/>
                </a:solidFill>
              </a:rPr>
              <a:pPr/>
              <a:t>‹#›</a:t>
            </a:fld>
            <a:endParaRPr lang="nb-NO">
              <a:solidFill>
                <a:prstClr val="black"/>
              </a:solidFill>
            </a:endParaRPr>
          </a:p>
        </p:txBody>
      </p:sp>
      <p:pic>
        <p:nvPicPr>
          <p:cNvPr id="8" name="Bild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956561"/>
            <a:ext cx="3625096" cy="944883"/>
          </a:xfrm>
          <a:prstGeom prst="rect">
            <a:avLst/>
          </a:prstGeom>
        </p:spPr>
      </p:pic>
      <p:sp>
        <p:nvSpPr>
          <p:cNvPr id="10" name="Plassholder for tekst 9"/>
          <p:cNvSpPr>
            <a:spLocks noGrp="1"/>
          </p:cNvSpPr>
          <p:nvPr>
            <p:ph type="body" sz="quarter" idx="13"/>
          </p:nvPr>
        </p:nvSpPr>
        <p:spPr>
          <a:xfrm>
            <a:off x="600139" y="432093"/>
            <a:ext cx="1780460" cy="180023"/>
          </a:xfrm>
        </p:spPr>
        <p:txBody>
          <a:bodyPr>
            <a:noAutofit/>
          </a:bodyPr>
          <a:lstStyle>
            <a:lvl1pPr marL="0" indent="0">
              <a:buNone/>
              <a:defRPr sz="1333" b="1" u="sng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32889640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lysbilde RØ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ktangel 8"/>
          <p:cNvSpPr/>
          <p:nvPr userDrawn="1"/>
        </p:nvSpPr>
        <p:spPr>
          <a:xfrm>
            <a:off x="0" y="1555754"/>
            <a:ext cx="12192000" cy="530224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1" rIns="91440" bIns="45721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nb-NO" sz="1801">
              <a:solidFill>
                <a:srgbClr val="FFFFFF"/>
              </a:solidFill>
            </a:endParaRP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>
          <a:xfrm>
            <a:off x="8875601" y="6240782"/>
            <a:ext cx="1920000" cy="143629"/>
          </a:xfrm>
        </p:spPr>
        <p:txBody>
          <a:bodyPr>
            <a:sp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2F88B822-01D0-4E8C-B0A5-4D4EE916604E}" type="datetime1">
              <a:rPr lang="nb-NO" smtClean="0">
                <a:solidFill>
                  <a:srgbClr val="FFFFFF"/>
                </a:solidFill>
              </a:rPr>
              <a:pPr/>
              <a:t>28.02.2018</a:t>
            </a:fld>
            <a:endParaRPr lang="nb-NO">
              <a:solidFill>
                <a:srgbClr val="FFFFFF"/>
              </a:solidFill>
            </a:endParaRPr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>
          <a:xfrm>
            <a:off x="11185457" y="6240782"/>
            <a:ext cx="480000" cy="143629"/>
          </a:xfrm>
        </p:spPr>
        <p:txBody>
          <a:bodyPr>
            <a:sp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5D54F3E-5908-4C83-B5CA-2A5BDE9E6817}" type="slidenum">
              <a:rPr lang="nb-NO" smtClean="0">
                <a:solidFill>
                  <a:srgbClr val="FFFFFF"/>
                </a:solidFill>
              </a:rPr>
              <a:pPr/>
              <a:t>‹#›</a:t>
            </a:fld>
            <a:endParaRPr lang="nb-NO" dirty="0">
              <a:solidFill>
                <a:srgbClr val="FFFFFF"/>
              </a:solidFill>
            </a:endParaRPr>
          </a:p>
        </p:txBody>
      </p:sp>
      <p:sp>
        <p:nvSpPr>
          <p:cNvPr id="9" name="Tittel 1"/>
          <p:cNvSpPr>
            <a:spLocks noGrp="1"/>
          </p:cNvSpPr>
          <p:nvPr>
            <p:ph type="ctrTitle"/>
          </p:nvPr>
        </p:nvSpPr>
        <p:spPr>
          <a:xfrm>
            <a:off x="6096001" y="2521316"/>
            <a:ext cx="5569457" cy="1313308"/>
          </a:xfrm>
        </p:spPr>
        <p:txBody>
          <a:bodyPr wrap="square" anchor="b" anchorCtr="0">
            <a:spAutoFit/>
          </a:bodyPr>
          <a:lstStyle>
            <a:lvl1pPr algn="l">
              <a:defRPr sz="4267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nb-NO" dirty="0"/>
          </a:p>
        </p:txBody>
      </p:sp>
      <p:sp>
        <p:nvSpPr>
          <p:cNvPr id="10" name="Undertittel 2"/>
          <p:cNvSpPr>
            <a:spLocks noGrp="1"/>
          </p:cNvSpPr>
          <p:nvPr>
            <p:ph type="subTitle" idx="1"/>
          </p:nvPr>
        </p:nvSpPr>
        <p:spPr>
          <a:xfrm>
            <a:off x="6096001" y="4206878"/>
            <a:ext cx="5569457" cy="410369"/>
          </a:xfrm>
        </p:spPr>
        <p:txBody>
          <a:bodyPr wrap="square">
            <a:spAutoFit/>
          </a:bodyPr>
          <a:lstStyle>
            <a:lvl1pPr marL="0" indent="0" algn="l">
              <a:buNone/>
              <a:defRPr sz="2667">
                <a:solidFill>
                  <a:schemeClr val="bg1"/>
                </a:solidFill>
              </a:defRPr>
            </a:lvl1pPr>
            <a:lvl2pPr marL="342882" indent="0" algn="ctr">
              <a:buNone/>
              <a:defRPr sz="1500"/>
            </a:lvl2pPr>
            <a:lvl3pPr marL="685767" indent="0" algn="ctr">
              <a:buNone/>
              <a:defRPr sz="1351"/>
            </a:lvl3pPr>
            <a:lvl4pPr marL="1028649" indent="0" algn="ctr">
              <a:buNone/>
              <a:defRPr sz="1200"/>
            </a:lvl4pPr>
            <a:lvl5pPr marL="1371531" indent="0" algn="ctr">
              <a:buNone/>
              <a:defRPr sz="1200"/>
            </a:lvl5pPr>
            <a:lvl6pPr marL="1714414" indent="0" algn="ctr">
              <a:buNone/>
              <a:defRPr sz="1200"/>
            </a:lvl6pPr>
            <a:lvl7pPr marL="2057298" indent="0" algn="ctr">
              <a:buNone/>
              <a:defRPr sz="1200"/>
            </a:lvl7pPr>
            <a:lvl8pPr marL="2400180" indent="0" algn="ctr">
              <a:buNone/>
              <a:defRPr sz="1200"/>
            </a:lvl8pPr>
            <a:lvl9pPr marL="2743063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nb-NO" dirty="0"/>
          </a:p>
        </p:txBody>
      </p:sp>
      <p:sp>
        <p:nvSpPr>
          <p:cNvPr id="8" name="Rectangle 4"/>
          <p:cNvSpPr/>
          <p:nvPr userDrawn="1"/>
        </p:nvSpPr>
        <p:spPr>
          <a:xfrm>
            <a:off x="539532" y="607739"/>
            <a:ext cx="1239211" cy="437511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1803948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lysbilde LILL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ktangel 8"/>
          <p:cNvSpPr/>
          <p:nvPr userDrawn="1"/>
        </p:nvSpPr>
        <p:spPr>
          <a:xfrm>
            <a:off x="0" y="1555754"/>
            <a:ext cx="12192000" cy="5302249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1" rIns="91440" bIns="45721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nb-NO" sz="1801">
              <a:solidFill>
                <a:srgbClr val="FFFFFF"/>
              </a:solidFill>
            </a:endParaRP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>
          <a:xfrm>
            <a:off x="8875601" y="6240782"/>
            <a:ext cx="1920000" cy="143629"/>
          </a:xfrm>
        </p:spPr>
        <p:txBody>
          <a:bodyPr>
            <a:sp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2F88B822-01D0-4E8C-B0A5-4D4EE916604E}" type="datetime1">
              <a:rPr lang="nb-NO" smtClean="0">
                <a:solidFill>
                  <a:srgbClr val="FFFFFF"/>
                </a:solidFill>
              </a:rPr>
              <a:pPr/>
              <a:t>28.02.2018</a:t>
            </a:fld>
            <a:endParaRPr lang="nb-NO">
              <a:solidFill>
                <a:srgbClr val="FFFFFF"/>
              </a:solidFill>
            </a:endParaRPr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>
          <a:xfrm>
            <a:off x="11185457" y="6240782"/>
            <a:ext cx="480000" cy="143629"/>
          </a:xfrm>
        </p:spPr>
        <p:txBody>
          <a:bodyPr>
            <a:sp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5D54F3E-5908-4C83-B5CA-2A5BDE9E6817}" type="slidenum">
              <a:rPr lang="nb-NO" smtClean="0">
                <a:solidFill>
                  <a:srgbClr val="FFFFFF"/>
                </a:solidFill>
              </a:rPr>
              <a:pPr/>
              <a:t>‹#›</a:t>
            </a:fld>
            <a:endParaRPr lang="nb-NO">
              <a:solidFill>
                <a:srgbClr val="FFFFFF"/>
              </a:solidFill>
            </a:endParaRPr>
          </a:p>
        </p:txBody>
      </p:sp>
      <p:sp>
        <p:nvSpPr>
          <p:cNvPr id="9" name="Tittel 1"/>
          <p:cNvSpPr>
            <a:spLocks noGrp="1"/>
          </p:cNvSpPr>
          <p:nvPr>
            <p:ph type="ctrTitle"/>
          </p:nvPr>
        </p:nvSpPr>
        <p:spPr>
          <a:xfrm>
            <a:off x="6096001" y="2521316"/>
            <a:ext cx="5569457" cy="1313308"/>
          </a:xfrm>
        </p:spPr>
        <p:txBody>
          <a:bodyPr wrap="square" anchor="b" anchorCtr="0">
            <a:spAutoFit/>
          </a:bodyPr>
          <a:lstStyle>
            <a:lvl1pPr algn="l">
              <a:defRPr sz="4267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nb-NO" dirty="0"/>
          </a:p>
        </p:txBody>
      </p:sp>
      <p:sp>
        <p:nvSpPr>
          <p:cNvPr id="10" name="Undertittel 2"/>
          <p:cNvSpPr>
            <a:spLocks noGrp="1"/>
          </p:cNvSpPr>
          <p:nvPr>
            <p:ph type="subTitle" idx="1"/>
          </p:nvPr>
        </p:nvSpPr>
        <p:spPr>
          <a:xfrm>
            <a:off x="6096001" y="4206878"/>
            <a:ext cx="5569457" cy="410369"/>
          </a:xfrm>
        </p:spPr>
        <p:txBody>
          <a:bodyPr wrap="square">
            <a:spAutoFit/>
          </a:bodyPr>
          <a:lstStyle>
            <a:lvl1pPr marL="0" indent="0" algn="l">
              <a:buNone/>
              <a:defRPr sz="2667">
                <a:solidFill>
                  <a:schemeClr val="bg1"/>
                </a:solidFill>
              </a:defRPr>
            </a:lvl1pPr>
            <a:lvl2pPr marL="342882" indent="0" algn="ctr">
              <a:buNone/>
              <a:defRPr sz="1500"/>
            </a:lvl2pPr>
            <a:lvl3pPr marL="685767" indent="0" algn="ctr">
              <a:buNone/>
              <a:defRPr sz="1351"/>
            </a:lvl3pPr>
            <a:lvl4pPr marL="1028649" indent="0" algn="ctr">
              <a:buNone/>
              <a:defRPr sz="1200"/>
            </a:lvl4pPr>
            <a:lvl5pPr marL="1371531" indent="0" algn="ctr">
              <a:buNone/>
              <a:defRPr sz="1200"/>
            </a:lvl5pPr>
            <a:lvl6pPr marL="1714414" indent="0" algn="ctr">
              <a:buNone/>
              <a:defRPr sz="1200"/>
            </a:lvl6pPr>
            <a:lvl7pPr marL="2057298" indent="0" algn="ctr">
              <a:buNone/>
              <a:defRPr sz="1200"/>
            </a:lvl7pPr>
            <a:lvl8pPr marL="2400180" indent="0" algn="ctr">
              <a:buNone/>
              <a:defRPr sz="1200"/>
            </a:lvl8pPr>
            <a:lvl9pPr marL="2743063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nb-NO" dirty="0"/>
          </a:p>
        </p:txBody>
      </p:sp>
      <p:sp>
        <p:nvSpPr>
          <p:cNvPr id="8" name="Rectangle 4"/>
          <p:cNvSpPr/>
          <p:nvPr userDrawn="1"/>
        </p:nvSpPr>
        <p:spPr>
          <a:xfrm>
            <a:off x="539532" y="607739"/>
            <a:ext cx="1239211" cy="437511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5650389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lysbilde GRØN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ktangel 8"/>
          <p:cNvSpPr/>
          <p:nvPr userDrawn="1"/>
        </p:nvSpPr>
        <p:spPr>
          <a:xfrm>
            <a:off x="0" y="1555754"/>
            <a:ext cx="12192000" cy="5302249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1" rIns="91440" bIns="45721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nb-NO" sz="1801">
              <a:solidFill>
                <a:srgbClr val="FFFFFF"/>
              </a:solidFill>
            </a:endParaRP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>
          <a:xfrm>
            <a:off x="8875601" y="6240782"/>
            <a:ext cx="1920000" cy="143629"/>
          </a:xfrm>
        </p:spPr>
        <p:txBody>
          <a:bodyPr>
            <a:sp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2F88B822-01D0-4E8C-B0A5-4D4EE916604E}" type="datetime1">
              <a:rPr lang="nb-NO" smtClean="0">
                <a:solidFill>
                  <a:srgbClr val="FFFFFF"/>
                </a:solidFill>
              </a:rPr>
              <a:pPr/>
              <a:t>28.02.2018</a:t>
            </a:fld>
            <a:endParaRPr lang="nb-NO">
              <a:solidFill>
                <a:srgbClr val="FFFFFF"/>
              </a:solidFill>
            </a:endParaRPr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>
          <a:xfrm>
            <a:off x="11185457" y="6240782"/>
            <a:ext cx="480000" cy="143629"/>
          </a:xfrm>
        </p:spPr>
        <p:txBody>
          <a:bodyPr>
            <a:sp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5D54F3E-5908-4C83-B5CA-2A5BDE9E6817}" type="slidenum">
              <a:rPr lang="nb-NO" smtClean="0">
                <a:solidFill>
                  <a:srgbClr val="FFFFFF"/>
                </a:solidFill>
              </a:rPr>
              <a:pPr/>
              <a:t>‹#›</a:t>
            </a:fld>
            <a:endParaRPr lang="nb-NO">
              <a:solidFill>
                <a:srgbClr val="FFFFFF"/>
              </a:solidFill>
            </a:endParaRPr>
          </a:p>
        </p:txBody>
      </p:sp>
      <p:sp>
        <p:nvSpPr>
          <p:cNvPr id="9" name="Tittel 1"/>
          <p:cNvSpPr>
            <a:spLocks noGrp="1"/>
          </p:cNvSpPr>
          <p:nvPr>
            <p:ph type="ctrTitle"/>
          </p:nvPr>
        </p:nvSpPr>
        <p:spPr>
          <a:xfrm>
            <a:off x="6096001" y="2521316"/>
            <a:ext cx="5569457" cy="1313308"/>
          </a:xfrm>
        </p:spPr>
        <p:txBody>
          <a:bodyPr wrap="square" anchor="b" anchorCtr="0">
            <a:spAutoFit/>
          </a:bodyPr>
          <a:lstStyle>
            <a:lvl1pPr algn="l">
              <a:defRPr sz="4267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nb-NO" dirty="0"/>
          </a:p>
        </p:txBody>
      </p:sp>
      <p:sp>
        <p:nvSpPr>
          <p:cNvPr id="10" name="Undertittel 2"/>
          <p:cNvSpPr>
            <a:spLocks noGrp="1"/>
          </p:cNvSpPr>
          <p:nvPr>
            <p:ph type="subTitle" idx="1"/>
          </p:nvPr>
        </p:nvSpPr>
        <p:spPr>
          <a:xfrm>
            <a:off x="6096001" y="4206878"/>
            <a:ext cx="5569457" cy="410369"/>
          </a:xfrm>
        </p:spPr>
        <p:txBody>
          <a:bodyPr wrap="square">
            <a:spAutoFit/>
          </a:bodyPr>
          <a:lstStyle>
            <a:lvl1pPr marL="0" indent="0" algn="l">
              <a:buNone/>
              <a:defRPr sz="2667">
                <a:solidFill>
                  <a:schemeClr val="bg1"/>
                </a:solidFill>
              </a:defRPr>
            </a:lvl1pPr>
            <a:lvl2pPr marL="342882" indent="0" algn="ctr">
              <a:buNone/>
              <a:defRPr sz="1500"/>
            </a:lvl2pPr>
            <a:lvl3pPr marL="685767" indent="0" algn="ctr">
              <a:buNone/>
              <a:defRPr sz="1351"/>
            </a:lvl3pPr>
            <a:lvl4pPr marL="1028649" indent="0" algn="ctr">
              <a:buNone/>
              <a:defRPr sz="1200"/>
            </a:lvl4pPr>
            <a:lvl5pPr marL="1371531" indent="0" algn="ctr">
              <a:buNone/>
              <a:defRPr sz="1200"/>
            </a:lvl5pPr>
            <a:lvl6pPr marL="1714414" indent="0" algn="ctr">
              <a:buNone/>
              <a:defRPr sz="1200"/>
            </a:lvl6pPr>
            <a:lvl7pPr marL="2057298" indent="0" algn="ctr">
              <a:buNone/>
              <a:defRPr sz="1200"/>
            </a:lvl7pPr>
            <a:lvl8pPr marL="2400180" indent="0" algn="ctr">
              <a:buNone/>
              <a:defRPr sz="1200"/>
            </a:lvl8pPr>
            <a:lvl9pPr marL="2743063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nb-NO" dirty="0"/>
          </a:p>
        </p:txBody>
      </p:sp>
      <p:sp>
        <p:nvSpPr>
          <p:cNvPr id="8" name="Rectangle 4"/>
          <p:cNvSpPr/>
          <p:nvPr userDrawn="1"/>
        </p:nvSpPr>
        <p:spPr>
          <a:xfrm>
            <a:off x="539532" y="607739"/>
            <a:ext cx="1239211" cy="437511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3030274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lysbilde G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ktangel 8"/>
          <p:cNvSpPr/>
          <p:nvPr userDrawn="1"/>
        </p:nvSpPr>
        <p:spPr>
          <a:xfrm>
            <a:off x="0" y="1555754"/>
            <a:ext cx="12192000" cy="5302249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1" rIns="91440" bIns="45721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nb-NO" sz="1801">
              <a:solidFill>
                <a:srgbClr val="FFFFFF"/>
              </a:solidFill>
            </a:endParaRP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>
          <a:xfrm>
            <a:off x="8875601" y="6240782"/>
            <a:ext cx="1920000" cy="143629"/>
          </a:xfrm>
        </p:spPr>
        <p:txBody>
          <a:bodyPr>
            <a:spAutoFit/>
          </a:bodyPr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2F88B822-01D0-4E8C-B0A5-4D4EE916604E}" type="datetime1">
              <a:rPr lang="nb-NO" smtClean="0">
                <a:solidFill>
                  <a:srgbClr val="53565A"/>
                </a:solidFill>
              </a:rPr>
              <a:pPr/>
              <a:t>28.02.2018</a:t>
            </a:fld>
            <a:endParaRPr lang="nb-NO" dirty="0">
              <a:solidFill>
                <a:srgbClr val="53565A"/>
              </a:solidFill>
            </a:endParaRPr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>
          <a:xfrm>
            <a:off x="11185457" y="6240782"/>
            <a:ext cx="480000" cy="143629"/>
          </a:xfrm>
        </p:spPr>
        <p:txBody>
          <a:bodyPr>
            <a:spAutoFit/>
          </a:bodyPr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5D54F3E-5908-4C83-B5CA-2A5BDE9E6817}" type="slidenum">
              <a:rPr lang="nb-NO" smtClean="0">
                <a:solidFill>
                  <a:srgbClr val="53565A"/>
                </a:solidFill>
              </a:rPr>
              <a:pPr/>
              <a:t>‹#›</a:t>
            </a:fld>
            <a:endParaRPr lang="nb-NO" dirty="0">
              <a:solidFill>
                <a:srgbClr val="53565A"/>
              </a:solidFill>
            </a:endParaRPr>
          </a:p>
        </p:txBody>
      </p:sp>
      <p:sp>
        <p:nvSpPr>
          <p:cNvPr id="9" name="Tittel 1"/>
          <p:cNvSpPr>
            <a:spLocks noGrp="1"/>
          </p:cNvSpPr>
          <p:nvPr>
            <p:ph type="ctrTitle"/>
          </p:nvPr>
        </p:nvSpPr>
        <p:spPr>
          <a:xfrm>
            <a:off x="6096001" y="2521316"/>
            <a:ext cx="5569457" cy="1313308"/>
          </a:xfrm>
        </p:spPr>
        <p:txBody>
          <a:bodyPr wrap="square" anchor="b" anchorCtr="0">
            <a:spAutoFit/>
          </a:bodyPr>
          <a:lstStyle>
            <a:lvl1pPr algn="l">
              <a:defRPr sz="4267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nb-NO" dirty="0"/>
          </a:p>
        </p:txBody>
      </p:sp>
      <p:sp>
        <p:nvSpPr>
          <p:cNvPr id="10" name="Undertittel 2"/>
          <p:cNvSpPr>
            <a:spLocks noGrp="1"/>
          </p:cNvSpPr>
          <p:nvPr>
            <p:ph type="subTitle" idx="1"/>
          </p:nvPr>
        </p:nvSpPr>
        <p:spPr>
          <a:xfrm>
            <a:off x="6096001" y="4206878"/>
            <a:ext cx="5569457" cy="410369"/>
          </a:xfrm>
        </p:spPr>
        <p:txBody>
          <a:bodyPr wrap="square">
            <a:spAutoFit/>
          </a:bodyPr>
          <a:lstStyle>
            <a:lvl1pPr marL="0" indent="0" algn="l">
              <a:buNone/>
              <a:defRPr sz="2667">
                <a:solidFill>
                  <a:schemeClr val="tx1"/>
                </a:solidFill>
              </a:defRPr>
            </a:lvl1pPr>
            <a:lvl2pPr marL="342882" indent="0" algn="ctr">
              <a:buNone/>
              <a:defRPr sz="1500"/>
            </a:lvl2pPr>
            <a:lvl3pPr marL="685767" indent="0" algn="ctr">
              <a:buNone/>
              <a:defRPr sz="1351"/>
            </a:lvl3pPr>
            <a:lvl4pPr marL="1028649" indent="0" algn="ctr">
              <a:buNone/>
              <a:defRPr sz="1200"/>
            </a:lvl4pPr>
            <a:lvl5pPr marL="1371531" indent="0" algn="ctr">
              <a:buNone/>
              <a:defRPr sz="1200"/>
            </a:lvl5pPr>
            <a:lvl6pPr marL="1714414" indent="0" algn="ctr">
              <a:buNone/>
              <a:defRPr sz="1200"/>
            </a:lvl6pPr>
            <a:lvl7pPr marL="2057298" indent="0" algn="ctr">
              <a:buNone/>
              <a:defRPr sz="1200"/>
            </a:lvl7pPr>
            <a:lvl8pPr marL="2400180" indent="0" algn="ctr">
              <a:buNone/>
              <a:defRPr sz="1200"/>
            </a:lvl8pPr>
            <a:lvl9pPr marL="2743063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nb-NO" dirty="0"/>
          </a:p>
        </p:txBody>
      </p:sp>
      <p:sp>
        <p:nvSpPr>
          <p:cNvPr id="8" name="Rectangle 4"/>
          <p:cNvSpPr/>
          <p:nvPr userDrawn="1"/>
        </p:nvSpPr>
        <p:spPr>
          <a:xfrm>
            <a:off x="539532" y="607739"/>
            <a:ext cx="1239211" cy="437511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9463626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527053" y="1549175"/>
            <a:ext cx="11137900" cy="408750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2" name="Plassholder for dato 3"/>
          <p:cNvSpPr>
            <a:spLocks noGrp="1"/>
          </p:cNvSpPr>
          <p:nvPr>
            <p:ph type="dt" sz="half" idx="2"/>
          </p:nvPr>
        </p:nvSpPr>
        <p:spPr>
          <a:xfrm>
            <a:off x="8484761" y="6240782"/>
            <a:ext cx="1920000" cy="143629"/>
          </a:xfrm>
          <a:prstGeom prst="rect">
            <a:avLst/>
          </a:prstGeom>
        </p:spPr>
        <p:txBody>
          <a:bodyPr vert="horz" lIns="0" tIns="0" rIns="0" bIns="0" rtlCol="0" anchor="t" anchorCtr="0">
            <a:spAutoFit/>
          </a:bodyPr>
          <a:lstStyle>
            <a:lvl1pPr marL="0" algn="r">
              <a:lnSpc>
                <a:spcPct val="100000"/>
              </a:lnSpc>
              <a:spcBef>
                <a:spcPts val="0"/>
              </a:spcBef>
              <a:defRPr sz="933" b="0" baseline="0">
                <a:solidFill>
                  <a:schemeClr val="tx1"/>
                </a:solidFill>
              </a:defRPr>
            </a:lvl1pPr>
          </a:lstStyle>
          <a:p>
            <a:fld id="{CAA42CC9-F1E1-4F02-9931-9B9DE7B809B5}" type="datetime1">
              <a:rPr lang="nb-NO" smtClean="0">
                <a:solidFill>
                  <a:srgbClr val="000000"/>
                </a:solidFill>
              </a:rPr>
              <a:pPr/>
              <a:t>28.02.2018</a:t>
            </a:fld>
            <a:endParaRPr lang="nb-NO" dirty="0">
              <a:solidFill>
                <a:srgbClr val="000000"/>
              </a:solidFill>
            </a:endParaRPr>
          </a:p>
        </p:txBody>
      </p:sp>
      <p:sp>
        <p:nvSpPr>
          <p:cNvPr id="13" name="Plassholder for lysbildenummer 5"/>
          <p:cNvSpPr>
            <a:spLocks noGrp="1"/>
          </p:cNvSpPr>
          <p:nvPr>
            <p:ph type="sldNum" sz="quarter" idx="4"/>
          </p:nvPr>
        </p:nvSpPr>
        <p:spPr>
          <a:xfrm>
            <a:off x="11185457" y="6240782"/>
            <a:ext cx="480000" cy="143629"/>
          </a:xfrm>
          <a:prstGeom prst="rect">
            <a:avLst/>
          </a:prstGeom>
        </p:spPr>
        <p:txBody>
          <a:bodyPr vert="horz" lIns="0" tIns="0" rIns="0" bIns="0" rtlCol="0" anchor="t" anchorCtr="0">
            <a:spAutoFit/>
          </a:bodyPr>
          <a:lstStyle>
            <a:lvl1pPr marL="0" algn="r">
              <a:lnSpc>
                <a:spcPct val="100000"/>
              </a:lnSpc>
              <a:spcBef>
                <a:spcPts val="0"/>
              </a:spcBef>
              <a:defRPr sz="933" b="0" baseline="0">
                <a:solidFill>
                  <a:schemeClr val="tx1"/>
                </a:solidFill>
              </a:defRPr>
            </a:lvl1pPr>
          </a:lstStyle>
          <a:p>
            <a:fld id="{45D54F3E-5908-4C83-B5CA-2A5BDE9E6817}" type="slidenum">
              <a:rPr lang="nb-NO" smtClean="0">
                <a:solidFill>
                  <a:srgbClr val="000000"/>
                </a:solidFill>
              </a:rPr>
              <a:pPr/>
              <a:t>‹#›</a:t>
            </a:fld>
            <a:endParaRPr lang="nb-NO" dirty="0">
              <a:solidFill>
                <a:srgbClr val="000000"/>
              </a:solidFill>
            </a:endParaRPr>
          </a:p>
        </p:txBody>
      </p:sp>
      <p:sp>
        <p:nvSpPr>
          <p:cNvPr id="6" name="Plassholder for tittel 1"/>
          <p:cNvSpPr>
            <a:spLocks noGrp="1"/>
          </p:cNvSpPr>
          <p:nvPr>
            <p:ph type="title"/>
          </p:nvPr>
        </p:nvSpPr>
        <p:spPr>
          <a:xfrm>
            <a:off x="522353" y="606454"/>
            <a:ext cx="11143104" cy="410369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none"/>
        </p:style>
        <p:txBody>
          <a:bodyPr vert="horz" wrap="square" lIns="0" tIns="0" rIns="0" bIns="0" rtlCol="0" anchor="t" anchorCtr="0">
            <a:spAutoFit/>
          </a:bodyPr>
          <a:lstStyle>
            <a:lvl1pPr>
              <a:defRPr sz="2667"/>
            </a:lvl1pPr>
          </a:lstStyle>
          <a:p>
            <a:r>
              <a:rPr lang="en-US"/>
              <a:t>Click to edit Master title style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820095415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 og tekst /u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lassholder for tekst 10"/>
          <p:cNvSpPr>
            <a:spLocks noGrp="1"/>
          </p:cNvSpPr>
          <p:nvPr>
            <p:ph type="body" idx="14"/>
          </p:nvPr>
        </p:nvSpPr>
        <p:spPr>
          <a:xfrm>
            <a:off x="527050" y="1549175"/>
            <a:ext cx="11137903" cy="4087509"/>
          </a:xfrm>
        </p:spPr>
        <p:txBody>
          <a:bodyPr lIns="0" tIns="0" rIns="0" bIns="0"/>
          <a:lstStyle>
            <a:lvl1pPr marL="0" indent="0">
              <a:buNone/>
              <a:defRPr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Plassholder for dato 3"/>
          <p:cNvSpPr>
            <a:spLocks noGrp="1"/>
          </p:cNvSpPr>
          <p:nvPr>
            <p:ph type="dt" sz="half" idx="2"/>
          </p:nvPr>
        </p:nvSpPr>
        <p:spPr>
          <a:xfrm>
            <a:off x="8484761" y="6240782"/>
            <a:ext cx="1920000" cy="143629"/>
          </a:xfrm>
          <a:prstGeom prst="rect">
            <a:avLst/>
          </a:prstGeom>
        </p:spPr>
        <p:txBody>
          <a:bodyPr vert="horz" lIns="0" tIns="0" rIns="0" bIns="0" rtlCol="0" anchor="t" anchorCtr="0">
            <a:spAutoFit/>
          </a:bodyPr>
          <a:lstStyle>
            <a:lvl1pPr marL="0" algn="r">
              <a:lnSpc>
                <a:spcPct val="100000"/>
              </a:lnSpc>
              <a:spcBef>
                <a:spcPts val="0"/>
              </a:spcBef>
              <a:defRPr sz="933" b="0" baseline="0">
                <a:solidFill>
                  <a:schemeClr val="tx1"/>
                </a:solidFill>
              </a:defRPr>
            </a:lvl1pPr>
          </a:lstStyle>
          <a:p>
            <a:fld id="{CAA42CC9-F1E1-4F02-9931-9B9DE7B809B5}" type="datetime1">
              <a:rPr lang="nb-NO" smtClean="0">
                <a:solidFill>
                  <a:srgbClr val="000000"/>
                </a:solidFill>
              </a:rPr>
              <a:pPr/>
              <a:t>28.02.2018</a:t>
            </a:fld>
            <a:endParaRPr lang="nb-NO" dirty="0">
              <a:solidFill>
                <a:srgbClr val="000000"/>
              </a:solidFill>
            </a:endParaRPr>
          </a:p>
        </p:txBody>
      </p:sp>
      <p:sp>
        <p:nvSpPr>
          <p:cNvPr id="9" name="Plassholder for lysbildenummer 5"/>
          <p:cNvSpPr>
            <a:spLocks noGrp="1"/>
          </p:cNvSpPr>
          <p:nvPr>
            <p:ph type="sldNum" sz="quarter" idx="4"/>
          </p:nvPr>
        </p:nvSpPr>
        <p:spPr>
          <a:xfrm>
            <a:off x="11185457" y="6240782"/>
            <a:ext cx="480000" cy="143629"/>
          </a:xfrm>
          <a:prstGeom prst="rect">
            <a:avLst/>
          </a:prstGeom>
        </p:spPr>
        <p:txBody>
          <a:bodyPr vert="horz" lIns="0" tIns="0" rIns="0" bIns="0" rtlCol="0" anchor="t" anchorCtr="0">
            <a:spAutoFit/>
          </a:bodyPr>
          <a:lstStyle>
            <a:lvl1pPr marL="0" algn="r">
              <a:lnSpc>
                <a:spcPct val="100000"/>
              </a:lnSpc>
              <a:spcBef>
                <a:spcPts val="0"/>
              </a:spcBef>
              <a:defRPr sz="933" b="0" baseline="0">
                <a:solidFill>
                  <a:schemeClr val="tx1"/>
                </a:solidFill>
              </a:defRPr>
            </a:lvl1pPr>
          </a:lstStyle>
          <a:p>
            <a:fld id="{45D54F3E-5908-4C83-B5CA-2A5BDE9E6817}" type="slidenum">
              <a:rPr lang="nb-NO" smtClean="0">
                <a:solidFill>
                  <a:srgbClr val="000000"/>
                </a:solidFill>
              </a:rPr>
              <a:pPr/>
              <a:t>‹#›</a:t>
            </a:fld>
            <a:endParaRPr lang="nb-NO" dirty="0">
              <a:solidFill>
                <a:srgbClr val="000000"/>
              </a:solidFill>
            </a:endParaRPr>
          </a:p>
        </p:txBody>
      </p:sp>
      <p:sp>
        <p:nvSpPr>
          <p:cNvPr id="6" name="Plassholder for tittel 1"/>
          <p:cNvSpPr>
            <a:spLocks noGrp="1"/>
          </p:cNvSpPr>
          <p:nvPr>
            <p:ph type="title"/>
          </p:nvPr>
        </p:nvSpPr>
        <p:spPr>
          <a:xfrm>
            <a:off x="522353" y="606454"/>
            <a:ext cx="11143104" cy="410369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>
            <a:lvl1pPr>
              <a:defRPr sz="2667"/>
            </a:lvl1pPr>
          </a:lstStyle>
          <a:p>
            <a:r>
              <a:rPr lang="en-US"/>
              <a:t>Click to edit Master title style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530506537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, innhold og 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527052" y="1549175"/>
            <a:ext cx="5305984" cy="4087509"/>
          </a:xfrm>
        </p:spPr>
        <p:txBody>
          <a:bodyPr/>
          <a:lstStyle>
            <a:lvl1pPr>
              <a:spcBef>
                <a:spcPts val="0"/>
              </a:spcBef>
              <a:defRPr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2" name="Plassholder for bilde 7"/>
          <p:cNvSpPr>
            <a:spLocks noGrp="1"/>
          </p:cNvSpPr>
          <p:nvPr>
            <p:ph type="pic" sz="quarter" idx="13"/>
          </p:nvPr>
        </p:nvSpPr>
        <p:spPr>
          <a:xfrm>
            <a:off x="6246534" y="1555751"/>
            <a:ext cx="5425060" cy="4080933"/>
          </a:xfrm>
          <a:solidFill>
            <a:schemeClr val="bg2"/>
          </a:solidFill>
        </p:spPr>
        <p:txBody>
          <a:bodyPr lIns="360000" tIns="540000" rIns="360000" anchor="t" anchorCtr="1">
            <a:noAutofit/>
          </a:bodyPr>
          <a:lstStyle>
            <a:lvl1pPr marL="0" indent="0" algn="ctr" rtl="0"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nb-NO" dirty="0"/>
          </a:p>
        </p:txBody>
      </p:sp>
      <p:sp>
        <p:nvSpPr>
          <p:cNvPr id="13" name="Plassholder for dato 3"/>
          <p:cNvSpPr>
            <a:spLocks noGrp="1"/>
          </p:cNvSpPr>
          <p:nvPr>
            <p:ph type="dt" sz="half" idx="2"/>
          </p:nvPr>
        </p:nvSpPr>
        <p:spPr>
          <a:xfrm>
            <a:off x="8484761" y="6240782"/>
            <a:ext cx="1920000" cy="143629"/>
          </a:xfrm>
          <a:prstGeom prst="rect">
            <a:avLst/>
          </a:prstGeom>
        </p:spPr>
        <p:txBody>
          <a:bodyPr vert="horz" lIns="0" tIns="0" rIns="0" bIns="0" rtlCol="0" anchor="t" anchorCtr="0">
            <a:spAutoFit/>
          </a:bodyPr>
          <a:lstStyle>
            <a:lvl1pPr marL="0" algn="r">
              <a:lnSpc>
                <a:spcPct val="100000"/>
              </a:lnSpc>
              <a:spcBef>
                <a:spcPts val="0"/>
              </a:spcBef>
              <a:defRPr sz="933" b="0" baseline="0">
                <a:solidFill>
                  <a:schemeClr val="tx1"/>
                </a:solidFill>
              </a:defRPr>
            </a:lvl1pPr>
          </a:lstStyle>
          <a:p>
            <a:fld id="{CAA42CC9-F1E1-4F02-9931-9B9DE7B809B5}" type="datetime1">
              <a:rPr lang="nb-NO" smtClean="0">
                <a:solidFill>
                  <a:srgbClr val="000000"/>
                </a:solidFill>
              </a:rPr>
              <a:pPr/>
              <a:t>28.02.2018</a:t>
            </a:fld>
            <a:endParaRPr lang="nb-NO" dirty="0">
              <a:solidFill>
                <a:srgbClr val="000000"/>
              </a:solidFill>
            </a:endParaRPr>
          </a:p>
        </p:txBody>
      </p:sp>
      <p:sp>
        <p:nvSpPr>
          <p:cNvPr id="14" name="Plassholder for lysbildenummer 5"/>
          <p:cNvSpPr>
            <a:spLocks noGrp="1"/>
          </p:cNvSpPr>
          <p:nvPr>
            <p:ph type="sldNum" sz="quarter" idx="4"/>
          </p:nvPr>
        </p:nvSpPr>
        <p:spPr>
          <a:xfrm>
            <a:off x="11185457" y="6240782"/>
            <a:ext cx="480000" cy="143629"/>
          </a:xfrm>
          <a:prstGeom prst="rect">
            <a:avLst/>
          </a:prstGeom>
        </p:spPr>
        <p:txBody>
          <a:bodyPr vert="horz" lIns="0" tIns="0" rIns="0" bIns="0" rtlCol="0" anchor="t" anchorCtr="0">
            <a:spAutoFit/>
          </a:bodyPr>
          <a:lstStyle>
            <a:lvl1pPr marL="0" algn="r">
              <a:lnSpc>
                <a:spcPct val="100000"/>
              </a:lnSpc>
              <a:spcBef>
                <a:spcPts val="0"/>
              </a:spcBef>
              <a:defRPr sz="933" b="0" baseline="0">
                <a:solidFill>
                  <a:schemeClr val="tx1"/>
                </a:solidFill>
              </a:defRPr>
            </a:lvl1pPr>
          </a:lstStyle>
          <a:p>
            <a:fld id="{45D54F3E-5908-4C83-B5CA-2A5BDE9E6817}" type="slidenum">
              <a:rPr lang="nb-NO" smtClean="0">
                <a:solidFill>
                  <a:srgbClr val="000000"/>
                </a:solidFill>
              </a:rPr>
              <a:pPr/>
              <a:t>‹#›</a:t>
            </a:fld>
            <a:endParaRPr lang="nb-NO" dirty="0">
              <a:solidFill>
                <a:srgbClr val="000000"/>
              </a:solidFill>
            </a:endParaRPr>
          </a:p>
        </p:txBody>
      </p:sp>
      <p:sp>
        <p:nvSpPr>
          <p:cNvPr id="7" name="Plassholder for tittel 1"/>
          <p:cNvSpPr>
            <a:spLocks noGrp="1"/>
          </p:cNvSpPr>
          <p:nvPr>
            <p:ph type="title"/>
          </p:nvPr>
        </p:nvSpPr>
        <p:spPr>
          <a:xfrm>
            <a:off x="522353" y="606454"/>
            <a:ext cx="11143104" cy="410369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>
            <a:lvl1pPr>
              <a:defRPr sz="2667"/>
            </a:lvl1pPr>
          </a:lstStyle>
          <a:p>
            <a:r>
              <a:rPr lang="en-US"/>
              <a:t>Click to edit Master title style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089493429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tel, innhold og portrait 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527052" y="1549175"/>
            <a:ext cx="6534808" cy="4277651"/>
          </a:xfrm>
        </p:spPr>
        <p:txBody>
          <a:bodyPr/>
          <a:lstStyle>
            <a:lvl1pPr>
              <a:spcBef>
                <a:spcPts val="0"/>
              </a:spcBef>
              <a:defRPr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5" name="Plassholder for tittel 1"/>
          <p:cNvSpPr>
            <a:spLocks noGrp="1"/>
          </p:cNvSpPr>
          <p:nvPr>
            <p:ph type="title"/>
          </p:nvPr>
        </p:nvSpPr>
        <p:spPr>
          <a:xfrm>
            <a:off x="522353" y="606454"/>
            <a:ext cx="6539507" cy="410369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>
            <a:lvl1pPr>
              <a:defRPr sz="2667"/>
            </a:lvl1pPr>
          </a:lstStyle>
          <a:p>
            <a:r>
              <a:rPr lang="en-US"/>
              <a:t>Click to edit Master title style</a:t>
            </a:r>
            <a:endParaRPr lang="nb-NO" dirty="0"/>
          </a:p>
        </p:txBody>
      </p:sp>
      <p:sp>
        <p:nvSpPr>
          <p:cNvPr id="6" name="Plassholder for bilde 7"/>
          <p:cNvSpPr>
            <a:spLocks noGrp="1"/>
          </p:cNvSpPr>
          <p:nvPr>
            <p:ph type="pic" sz="quarter" idx="13"/>
          </p:nvPr>
        </p:nvSpPr>
        <p:spPr>
          <a:xfrm>
            <a:off x="7487829" y="0"/>
            <a:ext cx="4704171" cy="6858000"/>
          </a:xfrm>
          <a:solidFill>
            <a:schemeClr val="bg2"/>
          </a:solidFill>
        </p:spPr>
        <p:txBody>
          <a:bodyPr lIns="360000" tIns="540000" rIns="360000" anchor="t" anchorCtr="1">
            <a:noAutofit/>
          </a:bodyPr>
          <a:lstStyle>
            <a:lvl1pPr marL="0" indent="0" algn="ctr" rtl="0"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223734886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 Bi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ssholder for bilde 7"/>
          <p:cNvSpPr>
            <a:spLocks noGrp="1"/>
          </p:cNvSpPr>
          <p:nvPr>
            <p:ph type="pic" sz="quarter" idx="13"/>
          </p:nvPr>
        </p:nvSpPr>
        <p:spPr>
          <a:xfrm>
            <a:off x="6246534" y="528067"/>
            <a:ext cx="5425060" cy="2769455"/>
          </a:xfrm>
          <a:solidFill>
            <a:schemeClr val="bg2"/>
          </a:solidFill>
        </p:spPr>
        <p:txBody>
          <a:bodyPr lIns="360000" tIns="540000" rIns="360000" anchor="t" anchorCtr="1">
            <a:noAutofit/>
          </a:bodyPr>
          <a:lstStyle>
            <a:lvl1pPr marL="0" indent="0" algn="ctr" rtl="0"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nb-NO" dirty="0"/>
          </a:p>
        </p:txBody>
      </p:sp>
      <p:sp>
        <p:nvSpPr>
          <p:cNvPr id="10" name="Plassholder for bilde 7"/>
          <p:cNvSpPr>
            <a:spLocks noGrp="1"/>
          </p:cNvSpPr>
          <p:nvPr>
            <p:ph type="pic" sz="quarter" idx="14"/>
          </p:nvPr>
        </p:nvSpPr>
        <p:spPr>
          <a:xfrm>
            <a:off x="6246534" y="3560483"/>
            <a:ext cx="5425060" cy="2769453"/>
          </a:xfrm>
          <a:solidFill>
            <a:schemeClr val="bg2"/>
          </a:solidFill>
        </p:spPr>
        <p:txBody>
          <a:bodyPr lIns="360000" tIns="540000" rIns="360000" anchor="t" anchorCtr="1">
            <a:noAutofit/>
          </a:bodyPr>
          <a:lstStyle>
            <a:lvl1pPr marL="0" indent="0" algn="ctr" rtl="0"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nb-NO" dirty="0"/>
          </a:p>
        </p:txBody>
      </p:sp>
      <p:sp>
        <p:nvSpPr>
          <p:cNvPr id="11" name="Plassholder for bilde 7"/>
          <p:cNvSpPr>
            <a:spLocks noGrp="1"/>
          </p:cNvSpPr>
          <p:nvPr>
            <p:ph type="pic" sz="quarter" idx="15"/>
          </p:nvPr>
        </p:nvSpPr>
        <p:spPr>
          <a:xfrm>
            <a:off x="527053" y="528067"/>
            <a:ext cx="5437467" cy="2769455"/>
          </a:xfrm>
          <a:solidFill>
            <a:schemeClr val="bg2"/>
          </a:solidFill>
        </p:spPr>
        <p:txBody>
          <a:bodyPr lIns="360000" tIns="540000" rIns="360000" anchor="t" anchorCtr="1">
            <a:noAutofit/>
          </a:bodyPr>
          <a:lstStyle>
            <a:lvl1pPr marL="0" indent="0" algn="ctr" rtl="0"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nb-NO" dirty="0"/>
          </a:p>
        </p:txBody>
      </p:sp>
      <p:sp>
        <p:nvSpPr>
          <p:cNvPr id="12" name="Plassholder for bilde 7"/>
          <p:cNvSpPr>
            <a:spLocks noGrp="1"/>
          </p:cNvSpPr>
          <p:nvPr>
            <p:ph type="pic" sz="quarter" idx="16"/>
          </p:nvPr>
        </p:nvSpPr>
        <p:spPr>
          <a:xfrm>
            <a:off x="527051" y="3560483"/>
            <a:ext cx="5437468" cy="2769453"/>
          </a:xfrm>
          <a:solidFill>
            <a:schemeClr val="bg2"/>
          </a:solidFill>
        </p:spPr>
        <p:txBody>
          <a:bodyPr lIns="360000" tIns="540000" rIns="360000" anchor="t" anchorCtr="1">
            <a:noAutofit/>
          </a:bodyPr>
          <a:lstStyle>
            <a:lvl1pPr marL="0" indent="0" algn="ctr" rtl="0"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206233547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Helsides 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lassholder for bilde 7"/>
          <p:cNvSpPr>
            <a:spLocks noGrp="1"/>
          </p:cNvSpPr>
          <p:nvPr>
            <p:ph type="pic" sz="quarter" idx="15"/>
          </p:nvPr>
        </p:nvSpPr>
        <p:spPr>
          <a:xfrm>
            <a:off x="0" y="0"/>
            <a:ext cx="12192000" cy="6858000"/>
          </a:xfrm>
          <a:solidFill>
            <a:schemeClr val="bg2"/>
          </a:solidFill>
        </p:spPr>
        <p:txBody>
          <a:bodyPr lIns="360000" tIns="540000" rIns="360000" anchor="t" anchorCtr="1">
            <a:noAutofit/>
          </a:bodyPr>
          <a:lstStyle>
            <a:lvl1pPr marL="0" indent="0" algn="ctr" rtl="0"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0239912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lysbil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6072759" y="1970806"/>
            <a:ext cx="5533000" cy="1313180"/>
          </a:xfrm>
        </p:spPr>
        <p:txBody>
          <a:bodyPr anchor="b">
            <a:spAutoFit/>
          </a:bodyPr>
          <a:lstStyle>
            <a:lvl1pPr algn="l">
              <a:defRPr sz="4267"/>
            </a:lvl1pPr>
          </a:lstStyle>
          <a:p>
            <a:r>
              <a:rPr lang="en-US"/>
              <a:t>Click to edit Master title style</a:t>
            </a:r>
            <a:endParaRPr lang="nb-NO" dirty="0"/>
          </a:p>
        </p:txBody>
      </p:sp>
      <p:sp>
        <p:nvSpPr>
          <p:cNvPr id="3" name="Undertittel 2"/>
          <p:cNvSpPr>
            <a:spLocks noGrp="1"/>
          </p:cNvSpPr>
          <p:nvPr>
            <p:ph type="subTitle" idx="1"/>
          </p:nvPr>
        </p:nvSpPr>
        <p:spPr>
          <a:xfrm>
            <a:off x="6072759" y="3348418"/>
            <a:ext cx="5533000" cy="492443"/>
          </a:xfrm>
        </p:spPr>
        <p:txBody>
          <a:bodyPr wrap="square">
            <a:spAutoFit/>
          </a:bodyPr>
          <a:lstStyle>
            <a:lvl1pPr marL="0" indent="0" algn="l">
              <a:buNone/>
              <a:defRPr sz="3200"/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nb-NO" dirty="0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>
          <a:xfrm>
            <a:off x="8875601" y="6281458"/>
            <a:ext cx="1920000" cy="184665"/>
          </a:xfrm>
        </p:spPr>
        <p:txBody>
          <a:bodyPr>
            <a:spAutoFit/>
          </a:bodyPr>
          <a:lstStyle/>
          <a:p>
            <a:fld id="{2F88B822-01D0-4E8C-B0A5-4D4EE916604E}" type="datetime1">
              <a:rPr lang="nb-NO" smtClean="0">
                <a:solidFill>
                  <a:prstClr val="black"/>
                </a:solidFill>
              </a:rPr>
              <a:pPr/>
              <a:t>28.02.2018</a:t>
            </a:fld>
            <a:endParaRPr lang="nb-NO">
              <a:solidFill>
                <a:prstClr val="black"/>
              </a:solidFill>
            </a:endParaRPr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>
          <a:xfrm>
            <a:off x="600075" y="6281458"/>
            <a:ext cx="2509000" cy="184665"/>
          </a:xfrm>
        </p:spPr>
        <p:txBody>
          <a:bodyPr wrap="square">
            <a:spAutoFit/>
          </a:bodyPr>
          <a:lstStyle>
            <a:lvl1pPr algn="l">
              <a:defRPr/>
            </a:lvl1pPr>
          </a:lstStyle>
          <a:p>
            <a:r>
              <a:rPr lang="nb-NO" dirty="0">
                <a:solidFill>
                  <a:prstClr val="black"/>
                </a:solidFill>
              </a:rPr>
              <a:t>www.innovasjonnorge.no</a:t>
            </a:r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>
            <a:spAutoFit/>
          </a:bodyPr>
          <a:lstStyle/>
          <a:p>
            <a:fld id="{45D54F3E-5908-4C83-B5CA-2A5BDE9E6817}" type="slidenum">
              <a:rPr lang="nb-NO" smtClean="0">
                <a:solidFill>
                  <a:prstClr val="black"/>
                </a:solidFill>
              </a:rPr>
              <a:pPr/>
              <a:t>‹#›</a:t>
            </a:fld>
            <a:endParaRPr lang="nb-NO">
              <a:solidFill>
                <a:prstClr val="black"/>
              </a:solidFill>
            </a:endParaRPr>
          </a:p>
        </p:txBody>
      </p:sp>
      <p:sp>
        <p:nvSpPr>
          <p:cNvPr id="10" name="Plassholder for tekst 9"/>
          <p:cNvSpPr>
            <a:spLocks noGrp="1"/>
          </p:cNvSpPr>
          <p:nvPr>
            <p:ph type="body" sz="quarter" idx="13"/>
          </p:nvPr>
        </p:nvSpPr>
        <p:spPr>
          <a:xfrm>
            <a:off x="6072791" y="4212566"/>
            <a:ext cx="5532967" cy="492823"/>
          </a:xfrm>
        </p:spPr>
        <p:txBody>
          <a:bodyPr>
            <a:normAutofit/>
          </a:bodyPr>
          <a:lstStyle>
            <a:lvl1pPr marL="0" indent="0">
              <a:buNone/>
              <a:defRPr sz="1867" b="1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Rektangel 10"/>
          <p:cNvSpPr/>
          <p:nvPr userDrawn="1"/>
        </p:nvSpPr>
        <p:spPr>
          <a:xfrm>
            <a:off x="6096763" y="486100"/>
            <a:ext cx="552069" cy="72009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>
              <a:solidFill>
                <a:prstClr val="white"/>
              </a:solidFill>
            </a:endParaRPr>
          </a:p>
        </p:txBody>
      </p:sp>
      <p:sp>
        <p:nvSpPr>
          <p:cNvPr id="12" name="Rektangel 11"/>
          <p:cNvSpPr/>
          <p:nvPr userDrawn="1"/>
        </p:nvSpPr>
        <p:spPr>
          <a:xfrm>
            <a:off x="8554670" y="486100"/>
            <a:ext cx="552069" cy="72009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>
              <a:solidFill>
                <a:prstClr val="white"/>
              </a:solidFill>
            </a:endParaRPr>
          </a:p>
        </p:txBody>
      </p:sp>
      <p:sp>
        <p:nvSpPr>
          <p:cNvPr id="13" name="Rektangel 12"/>
          <p:cNvSpPr/>
          <p:nvPr userDrawn="1"/>
        </p:nvSpPr>
        <p:spPr>
          <a:xfrm>
            <a:off x="11017378" y="486100"/>
            <a:ext cx="552069" cy="72009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5457242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ort bilde med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ssholder for bilde 7"/>
          <p:cNvSpPr>
            <a:spLocks noGrp="1"/>
          </p:cNvSpPr>
          <p:nvPr>
            <p:ph type="pic" sz="quarter" idx="14"/>
          </p:nvPr>
        </p:nvSpPr>
        <p:spPr>
          <a:xfrm>
            <a:off x="0" y="1555751"/>
            <a:ext cx="12192000" cy="5302251"/>
          </a:xfrm>
          <a:solidFill>
            <a:schemeClr val="bg2"/>
          </a:solidFill>
        </p:spPr>
        <p:txBody>
          <a:bodyPr lIns="360000" tIns="540000" rIns="360000" anchor="t" anchorCtr="1">
            <a:noAutofit/>
          </a:bodyPr>
          <a:lstStyle>
            <a:lvl1pPr marL="0" indent="0" algn="ctr" rtl="0"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nb-NO" dirty="0"/>
          </a:p>
        </p:txBody>
      </p:sp>
      <p:sp>
        <p:nvSpPr>
          <p:cNvPr id="5" name="Plassholder for tittel 1"/>
          <p:cNvSpPr>
            <a:spLocks noGrp="1"/>
          </p:cNvSpPr>
          <p:nvPr>
            <p:ph type="title"/>
          </p:nvPr>
        </p:nvSpPr>
        <p:spPr>
          <a:xfrm>
            <a:off x="522353" y="606454"/>
            <a:ext cx="11143104" cy="410433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/>
          <a:p>
            <a:r>
              <a:rPr lang="en-US"/>
              <a:t>Click to edit Master title style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28158667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, innhold og 2 små bi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ssholder for tekst 10"/>
          <p:cNvSpPr>
            <a:spLocks noGrp="1"/>
          </p:cNvSpPr>
          <p:nvPr>
            <p:ph type="body" idx="15"/>
          </p:nvPr>
        </p:nvSpPr>
        <p:spPr>
          <a:xfrm>
            <a:off x="527050" y="1549178"/>
            <a:ext cx="11137903" cy="984849"/>
          </a:xfrm>
        </p:spPr>
        <p:txBody>
          <a:bodyPr lIns="0" tIns="0" rIns="0" bIns="0">
            <a:noAutofit/>
          </a:bodyPr>
          <a:lstStyle>
            <a:lvl1pPr marL="0" indent="0">
              <a:buNone/>
              <a:defRPr sz="2667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Plassholder for bilde 7"/>
          <p:cNvSpPr>
            <a:spLocks noGrp="1"/>
          </p:cNvSpPr>
          <p:nvPr>
            <p:ph type="pic" sz="quarter" idx="14"/>
          </p:nvPr>
        </p:nvSpPr>
        <p:spPr>
          <a:xfrm>
            <a:off x="6246534" y="2867231"/>
            <a:ext cx="5425060" cy="2769453"/>
          </a:xfrm>
          <a:solidFill>
            <a:schemeClr val="bg2"/>
          </a:solidFill>
        </p:spPr>
        <p:txBody>
          <a:bodyPr lIns="360000" tIns="540000" rIns="360000" anchor="t" anchorCtr="1">
            <a:noAutofit/>
          </a:bodyPr>
          <a:lstStyle>
            <a:lvl1pPr marL="0" indent="0" algn="ctr" rtl="0"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nb-NO" dirty="0"/>
          </a:p>
        </p:txBody>
      </p:sp>
      <p:sp>
        <p:nvSpPr>
          <p:cNvPr id="9" name="Plassholder for bilde 7"/>
          <p:cNvSpPr>
            <a:spLocks noGrp="1"/>
          </p:cNvSpPr>
          <p:nvPr>
            <p:ph type="pic" sz="quarter" idx="16"/>
          </p:nvPr>
        </p:nvSpPr>
        <p:spPr>
          <a:xfrm>
            <a:off x="527051" y="2867231"/>
            <a:ext cx="5437468" cy="2769453"/>
          </a:xfrm>
          <a:solidFill>
            <a:schemeClr val="bg2"/>
          </a:solidFill>
        </p:spPr>
        <p:txBody>
          <a:bodyPr lIns="360000" tIns="540000" rIns="360000" anchor="t" anchorCtr="1">
            <a:noAutofit/>
          </a:bodyPr>
          <a:lstStyle>
            <a:lvl1pPr marL="0" indent="0" algn="ctr" rtl="0"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nb-NO" dirty="0"/>
          </a:p>
        </p:txBody>
      </p:sp>
      <p:sp>
        <p:nvSpPr>
          <p:cNvPr id="12" name="Plassholder for dato 3"/>
          <p:cNvSpPr>
            <a:spLocks noGrp="1"/>
          </p:cNvSpPr>
          <p:nvPr>
            <p:ph type="dt" sz="half" idx="2"/>
          </p:nvPr>
        </p:nvSpPr>
        <p:spPr>
          <a:xfrm>
            <a:off x="8484761" y="6240782"/>
            <a:ext cx="1920000" cy="143629"/>
          </a:xfrm>
          <a:prstGeom prst="rect">
            <a:avLst/>
          </a:prstGeom>
        </p:spPr>
        <p:txBody>
          <a:bodyPr vert="horz" lIns="0" tIns="0" rIns="0" bIns="0" rtlCol="0" anchor="t" anchorCtr="0">
            <a:spAutoFit/>
          </a:bodyPr>
          <a:lstStyle>
            <a:lvl1pPr marL="0" algn="r">
              <a:lnSpc>
                <a:spcPct val="100000"/>
              </a:lnSpc>
              <a:spcBef>
                <a:spcPts val="0"/>
              </a:spcBef>
              <a:defRPr sz="933" b="0" baseline="0">
                <a:solidFill>
                  <a:schemeClr val="tx1"/>
                </a:solidFill>
              </a:defRPr>
            </a:lvl1pPr>
          </a:lstStyle>
          <a:p>
            <a:fld id="{CAA42CC9-F1E1-4F02-9931-9B9DE7B809B5}" type="datetime1">
              <a:rPr lang="nb-NO" smtClean="0">
                <a:solidFill>
                  <a:srgbClr val="000000"/>
                </a:solidFill>
              </a:rPr>
              <a:pPr/>
              <a:t>28.02.2018</a:t>
            </a:fld>
            <a:endParaRPr lang="nb-NO" dirty="0">
              <a:solidFill>
                <a:srgbClr val="000000"/>
              </a:solidFill>
            </a:endParaRPr>
          </a:p>
        </p:txBody>
      </p:sp>
      <p:sp>
        <p:nvSpPr>
          <p:cNvPr id="13" name="Plassholder for lysbildenummer 5"/>
          <p:cNvSpPr>
            <a:spLocks noGrp="1"/>
          </p:cNvSpPr>
          <p:nvPr>
            <p:ph type="sldNum" sz="quarter" idx="4"/>
          </p:nvPr>
        </p:nvSpPr>
        <p:spPr>
          <a:xfrm>
            <a:off x="11185457" y="6240782"/>
            <a:ext cx="480000" cy="143629"/>
          </a:xfrm>
          <a:prstGeom prst="rect">
            <a:avLst/>
          </a:prstGeom>
        </p:spPr>
        <p:txBody>
          <a:bodyPr vert="horz" lIns="0" tIns="0" rIns="0" bIns="0" rtlCol="0" anchor="t" anchorCtr="0">
            <a:spAutoFit/>
          </a:bodyPr>
          <a:lstStyle>
            <a:lvl1pPr marL="0" algn="r">
              <a:lnSpc>
                <a:spcPct val="100000"/>
              </a:lnSpc>
              <a:spcBef>
                <a:spcPts val="0"/>
              </a:spcBef>
              <a:defRPr sz="933" b="0" baseline="0">
                <a:solidFill>
                  <a:schemeClr val="tx1"/>
                </a:solidFill>
              </a:defRPr>
            </a:lvl1pPr>
          </a:lstStyle>
          <a:p>
            <a:fld id="{45D54F3E-5908-4C83-B5CA-2A5BDE9E6817}" type="slidenum">
              <a:rPr lang="nb-NO" smtClean="0">
                <a:solidFill>
                  <a:srgbClr val="000000"/>
                </a:solidFill>
              </a:rPr>
              <a:pPr/>
              <a:t>‹#›</a:t>
            </a:fld>
            <a:endParaRPr lang="nb-NO" dirty="0">
              <a:solidFill>
                <a:srgbClr val="000000"/>
              </a:solidFill>
            </a:endParaRPr>
          </a:p>
        </p:txBody>
      </p:sp>
      <p:sp>
        <p:nvSpPr>
          <p:cNvPr id="10" name="Plassholder for tittel 1"/>
          <p:cNvSpPr>
            <a:spLocks noGrp="1"/>
          </p:cNvSpPr>
          <p:nvPr>
            <p:ph type="title"/>
          </p:nvPr>
        </p:nvSpPr>
        <p:spPr>
          <a:xfrm>
            <a:off x="522353" y="606454"/>
            <a:ext cx="11143104" cy="410369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>
            <a:lvl1pPr>
              <a:defRPr sz="2667"/>
            </a:lvl1pPr>
          </a:lstStyle>
          <a:p>
            <a:r>
              <a:rPr lang="en-US"/>
              <a:t>Click to edit Master title style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423998743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ssholder for innhold 2"/>
          <p:cNvSpPr>
            <a:spLocks noGrp="1"/>
          </p:cNvSpPr>
          <p:nvPr>
            <p:ph idx="14"/>
          </p:nvPr>
        </p:nvSpPr>
        <p:spPr>
          <a:xfrm>
            <a:off x="527052" y="1549175"/>
            <a:ext cx="5305984" cy="4087509"/>
          </a:xfrm>
        </p:spPr>
        <p:txBody>
          <a:bodyPr/>
          <a:lstStyle>
            <a:lvl1pPr>
              <a:spcBef>
                <a:spcPts val="0"/>
              </a:spcBef>
              <a:defRPr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1" name="Plassholder for innhold 2"/>
          <p:cNvSpPr>
            <a:spLocks noGrp="1"/>
          </p:cNvSpPr>
          <p:nvPr>
            <p:ph idx="15"/>
          </p:nvPr>
        </p:nvSpPr>
        <p:spPr>
          <a:xfrm>
            <a:off x="6358967" y="1549175"/>
            <a:ext cx="5305984" cy="4087509"/>
          </a:xfrm>
        </p:spPr>
        <p:txBody>
          <a:bodyPr/>
          <a:lstStyle>
            <a:lvl1pPr>
              <a:spcBef>
                <a:spcPts val="0"/>
              </a:spcBef>
              <a:defRPr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2" name="Plassholder for dato 3"/>
          <p:cNvSpPr>
            <a:spLocks noGrp="1"/>
          </p:cNvSpPr>
          <p:nvPr>
            <p:ph type="dt" sz="half" idx="2"/>
          </p:nvPr>
        </p:nvSpPr>
        <p:spPr>
          <a:xfrm>
            <a:off x="8484761" y="6240782"/>
            <a:ext cx="1920000" cy="143629"/>
          </a:xfrm>
          <a:prstGeom prst="rect">
            <a:avLst/>
          </a:prstGeom>
        </p:spPr>
        <p:txBody>
          <a:bodyPr vert="horz" lIns="0" tIns="0" rIns="0" bIns="0" rtlCol="0" anchor="t" anchorCtr="0">
            <a:spAutoFit/>
          </a:bodyPr>
          <a:lstStyle>
            <a:lvl1pPr marL="0" algn="r">
              <a:lnSpc>
                <a:spcPct val="100000"/>
              </a:lnSpc>
              <a:spcBef>
                <a:spcPts val="0"/>
              </a:spcBef>
              <a:defRPr sz="933" b="0" baseline="0">
                <a:solidFill>
                  <a:schemeClr val="tx1"/>
                </a:solidFill>
              </a:defRPr>
            </a:lvl1pPr>
          </a:lstStyle>
          <a:p>
            <a:fld id="{CAA42CC9-F1E1-4F02-9931-9B9DE7B809B5}" type="datetime1">
              <a:rPr lang="nb-NO" smtClean="0">
                <a:solidFill>
                  <a:srgbClr val="000000"/>
                </a:solidFill>
              </a:rPr>
              <a:pPr/>
              <a:t>28.02.2018</a:t>
            </a:fld>
            <a:endParaRPr lang="nb-NO" dirty="0">
              <a:solidFill>
                <a:srgbClr val="000000"/>
              </a:solidFill>
            </a:endParaRPr>
          </a:p>
        </p:txBody>
      </p:sp>
      <p:sp>
        <p:nvSpPr>
          <p:cNvPr id="13" name="Plassholder for lysbildenummer 5"/>
          <p:cNvSpPr>
            <a:spLocks noGrp="1"/>
          </p:cNvSpPr>
          <p:nvPr>
            <p:ph type="sldNum" sz="quarter" idx="4"/>
          </p:nvPr>
        </p:nvSpPr>
        <p:spPr>
          <a:xfrm>
            <a:off x="11185457" y="6240782"/>
            <a:ext cx="480000" cy="143629"/>
          </a:xfrm>
          <a:prstGeom prst="rect">
            <a:avLst/>
          </a:prstGeom>
        </p:spPr>
        <p:txBody>
          <a:bodyPr vert="horz" lIns="0" tIns="0" rIns="0" bIns="0" rtlCol="0" anchor="t" anchorCtr="0">
            <a:spAutoFit/>
          </a:bodyPr>
          <a:lstStyle>
            <a:lvl1pPr marL="0" algn="r">
              <a:lnSpc>
                <a:spcPct val="100000"/>
              </a:lnSpc>
              <a:spcBef>
                <a:spcPts val="0"/>
              </a:spcBef>
              <a:defRPr sz="933" b="0" baseline="0">
                <a:solidFill>
                  <a:schemeClr val="tx1"/>
                </a:solidFill>
              </a:defRPr>
            </a:lvl1pPr>
          </a:lstStyle>
          <a:p>
            <a:fld id="{45D54F3E-5908-4C83-B5CA-2A5BDE9E6817}" type="slidenum">
              <a:rPr lang="nb-NO" smtClean="0">
                <a:solidFill>
                  <a:srgbClr val="000000"/>
                </a:solidFill>
              </a:rPr>
              <a:pPr/>
              <a:t>‹#›</a:t>
            </a:fld>
            <a:endParaRPr lang="nb-NO" dirty="0">
              <a:solidFill>
                <a:srgbClr val="000000"/>
              </a:solidFill>
            </a:endParaRPr>
          </a:p>
        </p:txBody>
      </p:sp>
      <p:sp>
        <p:nvSpPr>
          <p:cNvPr id="7" name="Plassholder for tittel 1"/>
          <p:cNvSpPr>
            <a:spLocks noGrp="1"/>
          </p:cNvSpPr>
          <p:nvPr>
            <p:ph type="title"/>
          </p:nvPr>
        </p:nvSpPr>
        <p:spPr>
          <a:xfrm>
            <a:off x="522353" y="606454"/>
            <a:ext cx="11143104" cy="410369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>
            <a:lvl1pPr>
              <a:defRPr sz="2667"/>
            </a:lvl1pPr>
          </a:lstStyle>
          <a:p>
            <a:r>
              <a:rPr lang="en-US"/>
              <a:t>Click to edit Master title style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237679684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527053" y="1555754"/>
            <a:ext cx="5305985" cy="328295"/>
          </a:xfrm>
        </p:spPr>
        <p:txBody>
          <a:bodyPr wrap="square" anchor="t" anchorCtr="0">
            <a:spAutoFit/>
          </a:bodyPr>
          <a:lstStyle>
            <a:lvl1pPr marL="0" indent="0" algn="l">
              <a:buNone/>
              <a:defRPr sz="2133" b="1"/>
            </a:lvl1pPr>
            <a:lvl2pPr marL="342882" indent="0">
              <a:buNone/>
              <a:defRPr sz="1500" b="1"/>
            </a:lvl2pPr>
            <a:lvl3pPr marL="685767" indent="0">
              <a:buNone/>
              <a:defRPr sz="1351" b="1"/>
            </a:lvl3pPr>
            <a:lvl4pPr marL="1028649" indent="0">
              <a:buNone/>
              <a:defRPr sz="1200" b="1"/>
            </a:lvl4pPr>
            <a:lvl5pPr marL="1371531" indent="0">
              <a:buNone/>
              <a:defRPr sz="1200" b="1"/>
            </a:lvl5pPr>
            <a:lvl6pPr marL="1714414" indent="0">
              <a:buNone/>
              <a:defRPr sz="1200" b="1"/>
            </a:lvl6pPr>
            <a:lvl7pPr marL="2057298" indent="0">
              <a:buNone/>
              <a:defRPr sz="1200" b="1"/>
            </a:lvl7pPr>
            <a:lvl8pPr marL="2400180" indent="0">
              <a:buNone/>
              <a:defRPr sz="1200" b="1"/>
            </a:lvl8pPr>
            <a:lvl9pPr marL="2743063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Plassholder for tekst 4"/>
          <p:cNvSpPr>
            <a:spLocks noGrp="1"/>
          </p:cNvSpPr>
          <p:nvPr>
            <p:ph type="body" sz="quarter" idx="3"/>
          </p:nvPr>
        </p:nvSpPr>
        <p:spPr>
          <a:xfrm>
            <a:off x="6358969" y="1555754"/>
            <a:ext cx="5306495" cy="328295"/>
          </a:xfrm>
        </p:spPr>
        <p:txBody>
          <a:bodyPr wrap="square" anchor="t" anchorCtr="0">
            <a:spAutoFit/>
          </a:bodyPr>
          <a:lstStyle>
            <a:lvl1pPr marL="0" indent="0" algn="l">
              <a:buNone/>
              <a:defRPr sz="2133" b="1"/>
            </a:lvl1pPr>
            <a:lvl2pPr marL="342882" indent="0">
              <a:buNone/>
              <a:defRPr sz="1500" b="1"/>
            </a:lvl2pPr>
            <a:lvl3pPr marL="685767" indent="0">
              <a:buNone/>
              <a:defRPr sz="1351" b="1"/>
            </a:lvl3pPr>
            <a:lvl4pPr marL="1028649" indent="0">
              <a:buNone/>
              <a:defRPr sz="1200" b="1"/>
            </a:lvl4pPr>
            <a:lvl5pPr marL="1371531" indent="0">
              <a:buNone/>
              <a:defRPr sz="1200" b="1"/>
            </a:lvl5pPr>
            <a:lvl6pPr marL="1714414" indent="0">
              <a:buNone/>
              <a:defRPr sz="1200" b="1"/>
            </a:lvl6pPr>
            <a:lvl7pPr marL="2057298" indent="0">
              <a:buNone/>
              <a:defRPr sz="1200" b="1"/>
            </a:lvl7pPr>
            <a:lvl8pPr marL="2400180" indent="0">
              <a:buNone/>
              <a:defRPr sz="1200" b="1"/>
            </a:lvl8pPr>
            <a:lvl9pPr marL="2743063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Plassholder for innhold 2"/>
          <p:cNvSpPr>
            <a:spLocks noGrp="1"/>
          </p:cNvSpPr>
          <p:nvPr>
            <p:ph idx="14"/>
          </p:nvPr>
        </p:nvSpPr>
        <p:spPr>
          <a:xfrm>
            <a:off x="527052" y="1976388"/>
            <a:ext cx="5305984" cy="3660296"/>
          </a:xfrm>
        </p:spPr>
        <p:txBody>
          <a:bodyPr/>
          <a:lstStyle>
            <a:lvl1pPr>
              <a:spcBef>
                <a:spcPts val="0"/>
              </a:spcBef>
              <a:defRPr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3" name="Plassholder for innhold 2"/>
          <p:cNvSpPr>
            <a:spLocks noGrp="1"/>
          </p:cNvSpPr>
          <p:nvPr>
            <p:ph idx="15"/>
          </p:nvPr>
        </p:nvSpPr>
        <p:spPr>
          <a:xfrm>
            <a:off x="6358967" y="1976388"/>
            <a:ext cx="5305984" cy="3660296"/>
          </a:xfrm>
        </p:spPr>
        <p:txBody>
          <a:bodyPr/>
          <a:lstStyle>
            <a:lvl1pPr>
              <a:spcBef>
                <a:spcPts val="0"/>
              </a:spcBef>
              <a:defRPr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4" name="Plassholder for dato 3"/>
          <p:cNvSpPr>
            <a:spLocks noGrp="1"/>
          </p:cNvSpPr>
          <p:nvPr>
            <p:ph type="dt" sz="half" idx="2"/>
          </p:nvPr>
        </p:nvSpPr>
        <p:spPr>
          <a:xfrm>
            <a:off x="8484761" y="6240782"/>
            <a:ext cx="1920000" cy="143629"/>
          </a:xfrm>
          <a:prstGeom prst="rect">
            <a:avLst/>
          </a:prstGeom>
        </p:spPr>
        <p:txBody>
          <a:bodyPr vert="horz" lIns="0" tIns="0" rIns="0" bIns="0" rtlCol="0" anchor="t" anchorCtr="0">
            <a:spAutoFit/>
          </a:bodyPr>
          <a:lstStyle>
            <a:lvl1pPr marL="0" algn="r">
              <a:lnSpc>
                <a:spcPct val="100000"/>
              </a:lnSpc>
              <a:spcBef>
                <a:spcPts val="0"/>
              </a:spcBef>
              <a:defRPr sz="933" b="0" baseline="0">
                <a:solidFill>
                  <a:schemeClr val="tx1"/>
                </a:solidFill>
              </a:defRPr>
            </a:lvl1pPr>
          </a:lstStyle>
          <a:p>
            <a:fld id="{CAA42CC9-F1E1-4F02-9931-9B9DE7B809B5}" type="datetime1">
              <a:rPr lang="nb-NO" smtClean="0">
                <a:solidFill>
                  <a:srgbClr val="000000"/>
                </a:solidFill>
              </a:rPr>
              <a:pPr/>
              <a:t>28.02.2018</a:t>
            </a:fld>
            <a:endParaRPr lang="nb-NO" dirty="0">
              <a:solidFill>
                <a:srgbClr val="000000"/>
              </a:solidFill>
            </a:endParaRPr>
          </a:p>
        </p:txBody>
      </p:sp>
      <p:sp>
        <p:nvSpPr>
          <p:cNvPr id="15" name="Plassholder for lysbildenummer 5"/>
          <p:cNvSpPr>
            <a:spLocks noGrp="1"/>
          </p:cNvSpPr>
          <p:nvPr>
            <p:ph type="sldNum" sz="quarter" idx="4"/>
          </p:nvPr>
        </p:nvSpPr>
        <p:spPr>
          <a:xfrm>
            <a:off x="11185457" y="6240782"/>
            <a:ext cx="480000" cy="143629"/>
          </a:xfrm>
          <a:prstGeom prst="rect">
            <a:avLst/>
          </a:prstGeom>
        </p:spPr>
        <p:txBody>
          <a:bodyPr vert="horz" lIns="0" tIns="0" rIns="0" bIns="0" rtlCol="0" anchor="t" anchorCtr="0">
            <a:spAutoFit/>
          </a:bodyPr>
          <a:lstStyle>
            <a:lvl1pPr marL="0" algn="r">
              <a:lnSpc>
                <a:spcPct val="100000"/>
              </a:lnSpc>
              <a:spcBef>
                <a:spcPts val="0"/>
              </a:spcBef>
              <a:defRPr sz="933" b="0" baseline="0">
                <a:solidFill>
                  <a:schemeClr val="tx1"/>
                </a:solidFill>
              </a:defRPr>
            </a:lvl1pPr>
          </a:lstStyle>
          <a:p>
            <a:fld id="{45D54F3E-5908-4C83-B5CA-2A5BDE9E6817}" type="slidenum">
              <a:rPr lang="nb-NO" smtClean="0">
                <a:solidFill>
                  <a:srgbClr val="000000"/>
                </a:solidFill>
              </a:rPr>
              <a:pPr/>
              <a:t>‹#›</a:t>
            </a:fld>
            <a:endParaRPr lang="nb-NO" dirty="0">
              <a:solidFill>
                <a:srgbClr val="000000"/>
              </a:solidFill>
            </a:endParaRPr>
          </a:p>
        </p:txBody>
      </p:sp>
      <p:sp>
        <p:nvSpPr>
          <p:cNvPr id="9" name="Plassholder for tittel 1"/>
          <p:cNvSpPr>
            <a:spLocks noGrp="1"/>
          </p:cNvSpPr>
          <p:nvPr>
            <p:ph type="title"/>
          </p:nvPr>
        </p:nvSpPr>
        <p:spPr>
          <a:xfrm>
            <a:off x="522353" y="606454"/>
            <a:ext cx="11143104" cy="410369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>
            <a:lvl1pPr>
              <a:defRPr sz="2667"/>
            </a:lvl1pPr>
          </a:lstStyle>
          <a:p>
            <a:r>
              <a:rPr lang="en-US"/>
              <a:t>Click to edit Master title style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190430458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ssholder for dato 3"/>
          <p:cNvSpPr>
            <a:spLocks noGrp="1"/>
          </p:cNvSpPr>
          <p:nvPr>
            <p:ph type="dt" sz="half" idx="2"/>
          </p:nvPr>
        </p:nvSpPr>
        <p:spPr>
          <a:xfrm>
            <a:off x="8484761" y="6240782"/>
            <a:ext cx="1920000" cy="143629"/>
          </a:xfrm>
          <a:prstGeom prst="rect">
            <a:avLst/>
          </a:prstGeom>
        </p:spPr>
        <p:txBody>
          <a:bodyPr vert="horz" lIns="0" tIns="0" rIns="0" bIns="0" rtlCol="0" anchor="t" anchorCtr="0">
            <a:spAutoFit/>
          </a:bodyPr>
          <a:lstStyle>
            <a:lvl1pPr marL="0" algn="r">
              <a:lnSpc>
                <a:spcPct val="100000"/>
              </a:lnSpc>
              <a:spcBef>
                <a:spcPts val="0"/>
              </a:spcBef>
              <a:defRPr sz="933" b="0" baseline="0">
                <a:solidFill>
                  <a:schemeClr val="tx1"/>
                </a:solidFill>
              </a:defRPr>
            </a:lvl1pPr>
          </a:lstStyle>
          <a:p>
            <a:fld id="{CAA42CC9-F1E1-4F02-9931-9B9DE7B809B5}" type="datetime1">
              <a:rPr lang="nb-NO" smtClean="0">
                <a:solidFill>
                  <a:srgbClr val="000000"/>
                </a:solidFill>
              </a:rPr>
              <a:pPr/>
              <a:t>28.02.2018</a:t>
            </a:fld>
            <a:endParaRPr lang="nb-NO" dirty="0">
              <a:solidFill>
                <a:srgbClr val="000000"/>
              </a:solidFill>
            </a:endParaRPr>
          </a:p>
        </p:txBody>
      </p:sp>
      <p:sp>
        <p:nvSpPr>
          <p:cNvPr id="7" name="Plassholder for lysbildenummer 5"/>
          <p:cNvSpPr>
            <a:spLocks noGrp="1"/>
          </p:cNvSpPr>
          <p:nvPr>
            <p:ph type="sldNum" sz="quarter" idx="4"/>
          </p:nvPr>
        </p:nvSpPr>
        <p:spPr>
          <a:xfrm>
            <a:off x="11185457" y="6240782"/>
            <a:ext cx="480000" cy="143629"/>
          </a:xfrm>
          <a:prstGeom prst="rect">
            <a:avLst/>
          </a:prstGeom>
        </p:spPr>
        <p:txBody>
          <a:bodyPr vert="horz" lIns="0" tIns="0" rIns="0" bIns="0" rtlCol="0" anchor="t" anchorCtr="0">
            <a:spAutoFit/>
          </a:bodyPr>
          <a:lstStyle>
            <a:lvl1pPr marL="0" algn="r">
              <a:lnSpc>
                <a:spcPct val="100000"/>
              </a:lnSpc>
              <a:spcBef>
                <a:spcPts val="0"/>
              </a:spcBef>
              <a:defRPr sz="933" b="0" baseline="0">
                <a:solidFill>
                  <a:schemeClr val="tx1"/>
                </a:solidFill>
              </a:defRPr>
            </a:lvl1pPr>
          </a:lstStyle>
          <a:p>
            <a:fld id="{45D54F3E-5908-4C83-B5CA-2A5BDE9E6817}" type="slidenum">
              <a:rPr lang="nb-NO" smtClean="0">
                <a:solidFill>
                  <a:srgbClr val="000000"/>
                </a:solidFill>
              </a:rPr>
              <a:pPr/>
              <a:t>‹#›</a:t>
            </a:fld>
            <a:endParaRPr lang="nb-NO" dirty="0">
              <a:solidFill>
                <a:srgbClr val="000000"/>
              </a:solidFill>
            </a:endParaRPr>
          </a:p>
        </p:txBody>
      </p:sp>
      <p:sp>
        <p:nvSpPr>
          <p:cNvPr id="8" name="Plassholder for tittel 1"/>
          <p:cNvSpPr>
            <a:spLocks noGrp="1"/>
          </p:cNvSpPr>
          <p:nvPr>
            <p:ph type="title"/>
          </p:nvPr>
        </p:nvSpPr>
        <p:spPr>
          <a:xfrm>
            <a:off x="527051" y="596901"/>
            <a:ext cx="11143104" cy="410369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/>
          <a:p>
            <a:r>
              <a:rPr lang="en-US"/>
              <a:t>Click to edit Master title style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897932255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ssholder for dato 3"/>
          <p:cNvSpPr>
            <a:spLocks noGrp="1"/>
          </p:cNvSpPr>
          <p:nvPr>
            <p:ph type="dt" sz="half" idx="2"/>
          </p:nvPr>
        </p:nvSpPr>
        <p:spPr>
          <a:xfrm>
            <a:off x="8484761" y="6240782"/>
            <a:ext cx="1920000" cy="143629"/>
          </a:xfrm>
          <a:prstGeom prst="rect">
            <a:avLst/>
          </a:prstGeom>
        </p:spPr>
        <p:txBody>
          <a:bodyPr vert="horz" lIns="0" tIns="0" rIns="0" bIns="0" rtlCol="0" anchor="t" anchorCtr="0">
            <a:spAutoFit/>
          </a:bodyPr>
          <a:lstStyle>
            <a:lvl1pPr marL="0" algn="r">
              <a:lnSpc>
                <a:spcPct val="100000"/>
              </a:lnSpc>
              <a:spcBef>
                <a:spcPts val="0"/>
              </a:spcBef>
              <a:defRPr sz="933" b="0" baseline="0">
                <a:solidFill>
                  <a:schemeClr val="tx1"/>
                </a:solidFill>
              </a:defRPr>
            </a:lvl1pPr>
          </a:lstStyle>
          <a:p>
            <a:fld id="{CAA42CC9-F1E1-4F02-9931-9B9DE7B809B5}" type="datetime1">
              <a:rPr lang="nb-NO" smtClean="0">
                <a:solidFill>
                  <a:srgbClr val="000000"/>
                </a:solidFill>
              </a:rPr>
              <a:pPr/>
              <a:t>28.02.2018</a:t>
            </a:fld>
            <a:endParaRPr lang="nb-NO" dirty="0">
              <a:solidFill>
                <a:srgbClr val="000000"/>
              </a:solidFill>
            </a:endParaRPr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4"/>
          </p:nvPr>
        </p:nvSpPr>
        <p:spPr>
          <a:xfrm>
            <a:off x="11185457" y="6240782"/>
            <a:ext cx="480000" cy="143629"/>
          </a:xfrm>
          <a:prstGeom prst="rect">
            <a:avLst/>
          </a:prstGeom>
        </p:spPr>
        <p:txBody>
          <a:bodyPr vert="horz" lIns="0" tIns="0" rIns="0" bIns="0" rtlCol="0" anchor="t" anchorCtr="0">
            <a:spAutoFit/>
          </a:bodyPr>
          <a:lstStyle>
            <a:lvl1pPr marL="0" algn="r">
              <a:lnSpc>
                <a:spcPct val="100000"/>
              </a:lnSpc>
              <a:spcBef>
                <a:spcPts val="0"/>
              </a:spcBef>
              <a:defRPr sz="933" b="0" baseline="0">
                <a:solidFill>
                  <a:schemeClr val="tx1"/>
                </a:solidFill>
              </a:defRPr>
            </a:lvl1pPr>
          </a:lstStyle>
          <a:p>
            <a:fld id="{45D54F3E-5908-4C83-B5CA-2A5BDE9E6817}" type="slidenum">
              <a:rPr lang="nb-NO" smtClean="0">
                <a:solidFill>
                  <a:srgbClr val="000000"/>
                </a:solidFill>
              </a:rPr>
              <a:pPr/>
              <a:t>‹#›</a:t>
            </a:fld>
            <a:endParaRPr lang="nb-NO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5779748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1_Tomt_uten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09344536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Avslutnings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 userDrawn="1"/>
        </p:nvSpPr>
        <p:spPr>
          <a:xfrm>
            <a:off x="4517459" y="5649520"/>
            <a:ext cx="3157087" cy="5025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333" b="1" u="sng" dirty="0" err="1">
                <a:solidFill>
                  <a:srgbClr val="000000"/>
                </a:solidFill>
              </a:rPr>
              <a:t>Tusen</a:t>
            </a:r>
            <a:r>
              <a:rPr lang="en-US" sz="1333" b="1" u="sng" dirty="0">
                <a:solidFill>
                  <a:srgbClr val="000000"/>
                </a:solidFill>
              </a:rPr>
              <a:t> </a:t>
            </a:r>
            <a:r>
              <a:rPr lang="en-US" sz="1333" b="1" u="sng" dirty="0" err="1">
                <a:solidFill>
                  <a:srgbClr val="000000"/>
                </a:solidFill>
              </a:rPr>
              <a:t>takk</a:t>
            </a:r>
            <a:r>
              <a:rPr lang="en-US" sz="1333" b="1" u="sng" dirty="0">
                <a:solidFill>
                  <a:srgbClr val="000000"/>
                </a:solidFill>
              </a:rPr>
              <a:t>!</a:t>
            </a:r>
          </a:p>
          <a:p>
            <a:pPr algn="ctr"/>
            <a:r>
              <a:rPr lang="en-US" sz="1333" b="1" u="sng" dirty="0" err="1">
                <a:solidFill>
                  <a:srgbClr val="000000"/>
                </a:solidFill>
              </a:rPr>
              <a:t>www.innovasjonnorge.no</a:t>
            </a:r>
            <a:endParaRPr lang="en-US" sz="1333" b="1" u="sng" dirty="0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/>
          <p:nvPr userDrawn="1"/>
        </p:nvSpPr>
        <p:spPr>
          <a:xfrm>
            <a:off x="4063996" y="2749258"/>
            <a:ext cx="3982728" cy="1386580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7401226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599017" y="908721"/>
            <a:ext cx="11188700" cy="1069951"/>
          </a:xfrm>
        </p:spPr>
        <p:txBody>
          <a:bodyPr>
            <a:noAutofit/>
          </a:bodyPr>
          <a:lstStyle/>
          <a:p>
            <a:r>
              <a:rPr lang="en-US"/>
              <a:t>Click to edit Master title style</a:t>
            </a:r>
            <a:endParaRPr lang="nn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600043" y="2116139"/>
            <a:ext cx="11187675" cy="4206874"/>
          </a:xfrm>
        </p:spPr>
        <p:txBody>
          <a:bodyPr>
            <a:noAutofit/>
          </a:bodyPr>
          <a:lstStyle>
            <a:lvl1pPr>
              <a:spcBef>
                <a:spcPts val="1200"/>
              </a:spcBef>
              <a:defRPr/>
            </a:lvl1pPr>
            <a:lvl2pPr>
              <a:spcBef>
                <a:spcPts val="300"/>
              </a:spcBef>
              <a:defRPr/>
            </a:lvl2pPr>
            <a:lvl3pPr>
              <a:spcBef>
                <a:spcPts val="300"/>
              </a:spcBef>
              <a:defRPr/>
            </a:lvl3pPr>
            <a:lvl4pPr>
              <a:spcBef>
                <a:spcPts val="500"/>
              </a:spcBef>
              <a:defRPr/>
            </a:lvl4pPr>
            <a:lvl5pPr>
              <a:spcBef>
                <a:spcPts val="500"/>
              </a:spcBef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7" name="Plassholder for tekst 9"/>
          <p:cNvSpPr>
            <a:spLocks noGrp="1"/>
          </p:cNvSpPr>
          <p:nvPr>
            <p:ph type="body" sz="quarter" idx="15"/>
          </p:nvPr>
        </p:nvSpPr>
        <p:spPr>
          <a:xfrm>
            <a:off x="599017" y="6324176"/>
            <a:ext cx="5666316" cy="360000"/>
          </a:xfrm>
        </p:spPr>
        <p:txBody>
          <a:bodyPr>
            <a:noAutofit/>
          </a:bodyPr>
          <a:lstStyle>
            <a:lvl1pPr marL="0" indent="0" algn="l">
              <a:lnSpc>
                <a:spcPct val="100000"/>
              </a:lnSpc>
              <a:buNone/>
              <a:defRPr sz="800"/>
            </a:lvl1pPr>
            <a:lvl2pPr>
              <a:defRPr sz="800"/>
            </a:lvl2pPr>
            <a:lvl3pPr>
              <a:defRPr sz="800"/>
            </a:lvl3pPr>
            <a:lvl4pPr>
              <a:defRPr sz="800"/>
            </a:lvl4pPr>
            <a:lvl5pPr>
              <a:defRPr sz="8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Plassholder for lysbildenummer 5"/>
          <p:cNvSpPr>
            <a:spLocks noGrp="1"/>
          </p:cNvSpPr>
          <p:nvPr>
            <p:ph type="sldNum" sz="quarter" idx="16"/>
          </p:nvPr>
        </p:nvSpPr>
        <p:spPr>
          <a:xfrm>
            <a:off x="10852151" y="6324601"/>
            <a:ext cx="935567" cy="360363"/>
          </a:xfrm>
        </p:spPr>
        <p:txBody>
          <a:bodyPr>
            <a:noAutofit/>
          </a:bodyPr>
          <a:lstStyle>
            <a:lvl1pPr>
              <a:defRPr/>
            </a:lvl1pPr>
          </a:lstStyle>
          <a:p>
            <a:pPr>
              <a:defRPr/>
            </a:pPr>
            <a:fld id="{938B15AF-2047-4201-965C-D34B5C9E38B4}" type="slidenum">
              <a:rPr lang="nn-NO"/>
              <a:pPr>
                <a:defRPr/>
              </a:pPr>
              <a:t>‹#›</a:t>
            </a:fld>
            <a:endParaRPr lang="nn-NO"/>
          </a:p>
        </p:txBody>
      </p:sp>
    </p:spTree>
    <p:extLst>
      <p:ext uri="{BB962C8B-B14F-4D97-AF65-F5344CB8AC3E}">
        <p14:creationId xmlns:p14="http://schemas.microsoft.com/office/powerpoint/2010/main" val="748117875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nb-NO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0BAF32-9C81-1B4D-B998-9040BEE0589F}" type="slidenum">
              <a:rPr lang="nn-NO" smtClean="0">
                <a:solidFill>
                  <a:prstClr val="black"/>
                </a:solidFill>
              </a:rPr>
              <a:pPr/>
              <a:t>‹#›</a:t>
            </a:fld>
            <a:endParaRPr lang="nn-NO" dirty="0">
              <a:solidFill>
                <a:prstClr val="black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endParaRPr lang="nn-NO" dirty="0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>
          <a:xfrm>
            <a:off x="984000" y="6281401"/>
            <a:ext cx="7200000" cy="153888"/>
          </a:xfrm>
          <a:prstGeom prst="rect">
            <a:avLst/>
          </a:prstGeom>
        </p:spPr>
        <p:txBody>
          <a:bodyPr/>
          <a:lstStyle/>
          <a:p>
            <a:endParaRPr lang="nn-NO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866148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tellysbilde SO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ktangel 8"/>
          <p:cNvSpPr/>
          <p:nvPr userDrawn="1"/>
        </p:nvSpPr>
        <p:spPr>
          <a:xfrm>
            <a:off x="0" y="1476222"/>
            <a:ext cx="12192000" cy="5381815"/>
          </a:xfrm>
          <a:prstGeom prst="rect">
            <a:avLst/>
          </a:prstGeom>
          <a:solidFill>
            <a:srgbClr val="3333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nb-NO" sz="2400">
              <a:solidFill>
                <a:prstClr val="white"/>
              </a:solidFill>
            </a:endParaRPr>
          </a:p>
        </p:txBody>
      </p:sp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6072759" y="2268295"/>
            <a:ext cx="5533000" cy="1313180"/>
          </a:xfrm>
        </p:spPr>
        <p:txBody>
          <a:bodyPr anchor="t" anchorCtr="0">
            <a:spAutoFit/>
          </a:bodyPr>
          <a:lstStyle>
            <a:lvl1pPr algn="l">
              <a:defRPr sz="4267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nb-NO" dirty="0"/>
          </a:p>
        </p:txBody>
      </p:sp>
      <p:sp>
        <p:nvSpPr>
          <p:cNvPr id="3" name="Undertittel 2"/>
          <p:cNvSpPr>
            <a:spLocks noGrp="1"/>
          </p:cNvSpPr>
          <p:nvPr>
            <p:ph type="subTitle" idx="1"/>
          </p:nvPr>
        </p:nvSpPr>
        <p:spPr>
          <a:xfrm>
            <a:off x="6072759" y="3348418"/>
            <a:ext cx="5533000" cy="492443"/>
          </a:xfrm>
        </p:spPr>
        <p:txBody>
          <a:bodyPr wrap="square">
            <a:spAutoFit/>
          </a:bodyPr>
          <a:lstStyle>
            <a:lvl1pPr marL="0" indent="0" algn="l">
              <a:buNone/>
              <a:defRPr sz="3200">
                <a:solidFill>
                  <a:schemeClr val="bg1"/>
                </a:solidFill>
              </a:defRPr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nb-NO" dirty="0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>
          <a:xfrm>
            <a:off x="8875601" y="6281458"/>
            <a:ext cx="1920000" cy="184665"/>
          </a:xfrm>
        </p:spPr>
        <p:txBody>
          <a:bodyPr>
            <a:sp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2F88B822-01D0-4E8C-B0A5-4D4EE916604E}" type="datetime1">
              <a:rPr lang="nb-NO" smtClean="0">
                <a:solidFill>
                  <a:prstClr val="white"/>
                </a:solidFill>
              </a:rPr>
              <a:pPr/>
              <a:t>28.02.2018</a:t>
            </a:fld>
            <a:endParaRPr lang="nb-NO">
              <a:solidFill>
                <a:prstClr val="white"/>
              </a:solidFill>
            </a:endParaRPr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>
          <a:xfrm>
            <a:off x="6072759" y="6281458"/>
            <a:ext cx="2509000" cy="184665"/>
          </a:xfrm>
        </p:spPr>
        <p:txBody>
          <a:bodyPr wrap="square">
            <a:spAutoFit/>
          </a:bodyPr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r>
              <a:rPr lang="nb-NO">
                <a:solidFill>
                  <a:prstClr val="white"/>
                </a:solidFill>
              </a:rPr>
              <a:t>www.innovasjonnorge.no</a:t>
            </a:r>
            <a:endParaRPr lang="nb-NO" dirty="0">
              <a:solidFill>
                <a:prstClr val="white"/>
              </a:solidFill>
            </a:endParaRPr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>
            <a:sp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5D54F3E-5908-4C83-B5CA-2A5BDE9E6817}" type="slidenum">
              <a:rPr lang="nb-NO" smtClean="0">
                <a:solidFill>
                  <a:prstClr val="white"/>
                </a:solidFill>
              </a:rPr>
              <a:pPr/>
              <a:t>‹#›</a:t>
            </a:fld>
            <a:endParaRPr lang="nb-NO">
              <a:solidFill>
                <a:prstClr val="white"/>
              </a:solidFill>
            </a:endParaRPr>
          </a:p>
        </p:txBody>
      </p:sp>
      <p:sp>
        <p:nvSpPr>
          <p:cNvPr id="12" name="Rektangel 11"/>
          <p:cNvSpPr/>
          <p:nvPr userDrawn="1"/>
        </p:nvSpPr>
        <p:spPr>
          <a:xfrm>
            <a:off x="6096763" y="486100"/>
            <a:ext cx="552069" cy="72009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>
              <a:solidFill>
                <a:prstClr val="white"/>
              </a:solidFill>
            </a:endParaRPr>
          </a:p>
        </p:txBody>
      </p:sp>
      <p:sp>
        <p:nvSpPr>
          <p:cNvPr id="13" name="Rektangel 12"/>
          <p:cNvSpPr/>
          <p:nvPr userDrawn="1"/>
        </p:nvSpPr>
        <p:spPr>
          <a:xfrm>
            <a:off x="8554670" y="486100"/>
            <a:ext cx="552069" cy="72009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>
              <a:solidFill>
                <a:prstClr val="white"/>
              </a:solidFill>
            </a:endParaRPr>
          </a:p>
        </p:txBody>
      </p:sp>
      <p:sp>
        <p:nvSpPr>
          <p:cNvPr id="14" name="Rektangel 13"/>
          <p:cNvSpPr/>
          <p:nvPr userDrawn="1"/>
        </p:nvSpPr>
        <p:spPr>
          <a:xfrm>
            <a:off x="11017378" y="486100"/>
            <a:ext cx="552069" cy="72009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9909048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tel, innhold og 2 bi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1104138" y="2064259"/>
            <a:ext cx="4848607" cy="3840480"/>
          </a:xfrm>
        </p:spPr>
        <p:txBody>
          <a:bodyPr/>
          <a:lstStyle>
            <a:lvl1pPr>
              <a:spcBef>
                <a:spcPts val="0"/>
              </a:spcBef>
              <a:defRPr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b-NO" dirty="0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>
          <a:xfrm>
            <a:off x="3582761" y="6240780"/>
            <a:ext cx="960120" cy="143565"/>
          </a:xfrm>
        </p:spPr>
        <p:txBody>
          <a:bodyPr/>
          <a:lstStyle/>
          <a:p>
            <a:fld id="{FCBB7F35-1FED-47AD-9622-D305FFC223CD}" type="datetime1">
              <a:rPr lang="nb-NO" smtClean="0"/>
              <a:t>28.02.2018</a:t>
            </a:fld>
            <a:endParaRPr lang="nb-NO" dirty="0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>
          <a:xfrm>
            <a:off x="528067" y="6240780"/>
            <a:ext cx="2400300" cy="138499"/>
          </a:xfrm>
        </p:spPr>
        <p:txBody>
          <a:bodyPr/>
          <a:lstStyle/>
          <a:p>
            <a:r>
              <a:rPr lang="nb-NO"/>
              <a:t>www.innovationnorway.no</a:t>
            </a:r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>
          <a:xfrm>
            <a:off x="5125268" y="6240780"/>
            <a:ext cx="480000" cy="143565"/>
          </a:xfrm>
        </p:spPr>
        <p:txBody>
          <a:bodyPr/>
          <a:lstStyle/>
          <a:p>
            <a:fld id="{45D54F3E-5908-4C83-B5CA-2A5BDE9E6817}" type="slidenum">
              <a:rPr lang="nb-NO" smtClean="0"/>
              <a:t>‹#›</a:t>
            </a:fld>
            <a:endParaRPr lang="nb-NO"/>
          </a:p>
        </p:txBody>
      </p:sp>
      <p:sp>
        <p:nvSpPr>
          <p:cNvPr id="8" name="Plassholder for bilde 7"/>
          <p:cNvSpPr>
            <a:spLocks noGrp="1"/>
          </p:cNvSpPr>
          <p:nvPr>
            <p:ph type="pic" sz="quarter" idx="13"/>
          </p:nvPr>
        </p:nvSpPr>
        <p:spPr>
          <a:xfrm>
            <a:off x="6288787" y="528067"/>
            <a:ext cx="5280660" cy="2880360"/>
          </a:xfrm>
          <a:blipFill dpi="0" rotWithShape="1">
            <a:blip r:embed="rId2"/>
            <a:srcRect/>
            <a:stretch>
              <a:fillRect/>
            </a:stretch>
          </a:blipFill>
        </p:spPr>
        <p:txBody>
          <a:bodyPr lIns="360000" tIns="540000" rIns="360000" anchor="t" anchorCtr="1">
            <a:noAutofit/>
          </a:bodyPr>
          <a:lstStyle>
            <a:lvl1pPr marL="0" indent="0" algn="ctr" rtl="0"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nb-NO" dirty="0"/>
          </a:p>
        </p:txBody>
      </p:sp>
      <p:sp>
        <p:nvSpPr>
          <p:cNvPr id="10" name="Plassholder for bilde 7"/>
          <p:cNvSpPr>
            <a:spLocks noGrp="1"/>
          </p:cNvSpPr>
          <p:nvPr>
            <p:ph type="pic" sz="quarter" idx="14"/>
          </p:nvPr>
        </p:nvSpPr>
        <p:spPr>
          <a:xfrm>
            <a:off x="6288787" y="3504439"/>
            <a:ext cx="5280660" cy="2880360"/>
          </a:xfrm>
          <a:blipFill dpi="0" rotWithShape="1">
            <a:blip r:embed="rId2"/>
            <a:srcRect/>
            <a:stretch>
              <a:fillRect/>
            </a:stretch>
          </a:blipFill>
        </p:spPr>
        <p:txBody>
          <a:bodyPr lIns="360000" tIns="540000" rIns="360000" anchor="t" anchorCtr="1">
            <a:noAutofit/>
          </a:bodyPr>
          <a:lstStyle>
            <a:lvl1pPr marL="0" indent="0" algn="ctr" rtl="0"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nb-NO" dirty="0"/>
          </a:p>
        </p:txBody>
      </p:sp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1104138" y="1554783"/>
            <a:ext cx="4848607" cy="41043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731792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tellysbilde RØ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ktangel 8"/>
          <p:cNvSpPr/>
          <p:nvPr userDrawn="1"/>
        </p:nvSpPr>
        <p:spPr>
          <a:xfrm>
            <a:off x="0" y="1476222"/>
            <a:ext cx="12192000" cy="538181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nb-NO" sz="2400">
              <a:solidFill>
                <a:prstClr val="white"/>
              </a:solidFill>
            </a:endParaRPr>
          </a:p>
        </p:txBody>
      </p:sp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6072759" y="2268295"/>
            <a:ext cx="5533000" cy="1313180"/>
          </a:xfrm>
        </p:spPr>
        <p:txBody>
          <a:bodyPr anchor="t" anchorCtr="0">
            <a:spAutoFit/>
          </a:bodyPr>
          <a:lstStyle>
            <a:lvl1pPr algn="l">
              <a:defRPr sz="4267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nb-NO" dirty="0"/>
          </a:p>
        </p:txBody>
      </p:sp>
      <p:sp>
        <p:nvSpPr>
          <p:cNvPr id="3" name="Undertittel 2"/>
          <p:cNvSpPr>
            <a:spLocks noGrp="1"/>
          </p:cNvSpPr>
          <p:nvPr>
            <p:ph type="subTitle" idx="1"/>
          </p:nvPr>
        </p:nvSpPr>
        <p:spPr>
          <a:xfrm>
            <a:off x="6072759" y="3348418"/>
            <a:ext cx="5533000" cy="492443"/>
          </a:xfrm>
        </p:spPr>
        <p:txBody>
          <a:bodyPr wrap="square">
            <a:spAutoFit/>
          </a:bodyPr>
          <a:lstStyle>
            <a:lvl1pPr marL="0" indent="0" algn="l">
              <a:buNone/>
              <a:defRPr sz="3200">
                <a:solidFill>
                  <a:schemeClr val="bg1"/>
                </a:solidFill>
              </a:defRPr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nb-NO" dirty="0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>
          <a:xfrm>
            <a:off x="8875601" y="6281458"/>
            <a:ext cx="1920000" cy="184665"/>
          </a:xfrm>
        </p:spPr>
        <p:txBody>
          <a:bodyPr>
            <a:sp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2F88B822-01D0-4E8C-B0A5-4D4EE916604E}" type="datetime1">
              <a:rPr lang="nb-NO" smtClean="0">
                <a:solidFill>
                  <a:prstClr val="white"/>
                </a:solidFill>
              </a:rPr>
              <a:pPr/>
              <a:t>28.02.2018</a:t>
            </a:fld>
            <a:endParaRPr lang="nb-NO">
              <a:solidFill>
                <a:prstClr val="white"/>
              </a:solidFill>
            </a:endParaRPr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>
          <a:xfrm>
            <a:off x="6072759" y="6281458"/>
            <a:ext cx="2509000" cy="184665"/>
          </a:xfrm>
        </p:spPr>
        <p:txBody>
          <a:bodyPr wrap="square">
            <a:spAutoFit/>
          </a:bodyPr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r>
              <a:rPr lang="nb-NO">
                <a:solidFill>
                  <a:prstClr val="white"/>
                </a:solidFill>
              </a:rPr>
              <a:t>www.innovasjonnorge.no</a:t>
            </a:r>
            <a:endParaRPr lang="nb-NO" dirty="0">
              <a:solidFill>
                <a:prstClr val="white"/>
              </a:solidFill>
            </a:endParaRPr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>
            <a:sp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5D54F3E-5908-4C83-B5CA-2A5BDE9E6817}" type="slidenum">
              <a:rPr lang="nb-NO" smtClean="0">
                <a:solidFill>
                  <a:prstClr val="white"/>
                </a:solidFill>
              </a:rPr>
              <a:pPr/>
              <a:t>‹#›</a:t>
            </a:fld>
            <a:endParaRPr lang="nb-NO">
              <a:solidFill>
                <a:prstClr val="white"/>
              </a:solidFill>
            </a:endParaRPr>
          </a:p>
        </p:txBody>
      </p:sp>
      <p:sp>
        <p:nvSpPr>
          <p:cNvPr id="10" name="Rektangel 9"/>
          <p:cNvSpPr/>
          <p:nvPr userDrawn="1"/>
        </p:nvSpPr>
        <p:spPr>
          <a:xfrm>
            <a:off x="6096763" y="486100"/>
            <a:ext cx="552069" cy="72009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>
              <a:solidFill>
                <a:prstClr val="white"/>
              </a:solidFill>
            </a:endParaRPr>
          </a:p>
        </p:txBody>
      </p:sp>
      <p:sp>
        <p:nvSpPr>
          <p:cNvPr id="11" name="Rektangel 10"/>
          <p:cNvSpPr/>
          <p:nvPr userDrawn="1"/>
        </p:nvSpPr>
        <p:spPr>
          <a:xfrm>
            <a:off x="8554670" y="486100"/>
            <a:ext cx="552069" cy="72009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>
              <a:solidFill>
                <a:prstClr val="white"/>
              </a:solidFill>
            </a:endParaRPr>
          </a:p>
        </p:txBody>
      </p:sp>
      <p:sp>
        <p:nvSpPr>
          <p:cNvPr id="12" name="Rektangel 11"/>
          <p:cNvSpPr/>
          <p:nvPr userDrawn="1"/>
        </p:nvSpPr>
        <p:spPr>
          <a:xfrm>
            <a:off x="11017378" y="486100"/>
            <a:ext cx="552069" cy="72009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6842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tellysbilde LILL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ktangel 8"/>
          <p:cNvSpPr/>
          <p:nvPr userDrawn="1"/>
        </p:nvSpPr>
        <p:spPr>
          <a:xfrm>
            <a:off x="0" y="1476222"/>
            <a:ext cx="12192000" cy="5381815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nb-NO" sz="2400">
              <a:solidFill>
                <a:prstClr val="white"/>
              </a:solidFill>
            </a:endParaRPr>
          </a:p>
        </p:txBody>
      </p:sp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6072759" y="2268295"/>
            <a:ext cx="5533000" cy="1313180"/>
          </a:xfrm>
        </p:spPr>
        <p:txBody>
          <a:bodyPr anchor="t" anchorCtr="0">
            <a:spAutoFit/>
          </a:bodyPr>
          <a:lstStyle>
            <a:lvl1pPr algn="l">
              <a:defRPr sz="4267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nb-NO" dirty="0"/>
          </a:p>
        </p:txBody>
      </p:sp>
      <p:sp>
        <p:nvSpPr>
          <p:cNvPr id="3" name="Undertittel 2"/>
          <p:cNvSpPr>
            <a:spLocks noGrp="1"/>
          </p:cNvSpPr>
          <p:nvPr>
            <p:ph type="subTitle" idx="1"/>
          </p:nvPr>
        </p:nvSpPr>
        <p:spPr>
          <a:xfrm>
            <a:off x="6072759" y="3348418"/>
            <a:ext cx="5533000" cy="492443"/>
          </a:xfrm>
        </p:spPr>
        <p:txBody>
          <a:bodyPr wrap="square">
            <a:spAutoFit/>
          </a:bodyPr>
          <a:lstStyle>
            <a:lvl1pPr marL="0" indent="0" algn="l">
              <a:buNone/>
              <a:defRPr sz="3200">
                <a:solidFill>
                  <a:schemeClr val="bg1"/>
                </a:solidFill>
              </a:defRPr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nb-NO" dirty="0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>
          <a:xfrm>
            <a:off x="8875601" y="6281458"/>
            <a:ext cx="1920000" cy="184665"/>
          </a:xfrm>
        </p:spPr>
        <p:txBody>
          <a:bodyPr>
            <a:sp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2F88B822-01D0-4E8C-B0A5-4D4EE916604E}" type="datetime1">
              <a:rPr lang="nb-NO" smtClean="0">
                <a:solidFill>
                  <a:prstClr val="white"/>
                </a:solidFill>
              </a:rPr>
              <a:pPr/>
              <a:t>28.02.2018</a:t>
            </a:fld>
            <a:endParaRPr lang="nb-NO">
              <a:solidFill>
                <a:prstClr val="white"/>
              </a:solidFill>
            </a:endParaRPr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>
          <a:xfrm>
            <a:off x="6072759" y="6281458"/>
            <a:ext cx="2509000" cy="184665"/>
          </a:xfrm>
        </p:spPr>
        <p:txBody>
          <a:bodyPr wrap="square">
            <a:spAutoFit/>
          </a:bodyPr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r>
              <a:rPr lang="nb-NO">
                <a:solidFill>
                  <a:prstClr val="white"/>
                </a:solidFill>
              </a:rPr>
              <a:t>www.innovasjonnorge.no</a:t>
            </a:r>
            <a:endParaRPr lang="nb-NO" dirty="0">
              <a:solidFill>
                <a:prstClr val="white"/>
              </a:solidFill>
            </a:endParaRPr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>
            <a:sp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5D54F3E-5908-4C83-B5CA-2A5BDE9E6817}" type="slidenum">
              <a:rPr lang="nb-NO" smtClean="0">
                <a:solidFill>
                  <a:prstClr val="white"/>
                </a:solidFill>
              </a:rPr>
              <a:pPr/>
              <a:t>‹#›</a:t>
            </a:fld>
            <a:endParaRPr lang="nb-NO">
              <a:solidFill>
                <a:prstClr val="white"/>
              </a:solidFill>
            </a:endParaRPr>
          </a:p>
        </p:txBody>
      </p:sp>
      <p:sp>
        <p:nvSpPr>
          <p:cNvPr id="10" name="Rektangel 9"/>
          <p:cNvSpPr/>
          <p:nvPr userDrawn="1"/>
        </p:nvSpPr>
        <p:spPr>
          <a:xfrm>
            <a:off x="6096763" y="486100"/>
            <a:ext cx="552069" cy="72009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>
              <a:solidFill>
                <a:prstClr val="white"/>
              </a:solidFill>
            </a:endParaRPr>
          </a:p>
        </p:txBody>
      </p:sp>
      <p:sp>
        <p:nvSpPr>
          <p:cNvPr id="11" name="Rektangel 10"/>
          <p:cNvSpPr/>
          <p:nvPr userDrawn="1"/>
        </p:nvSpPr>
        <p:spPr>
          <a:xfrm>
            <a:off x="8554670" y="486100"/>
            <a:ext cx="552069" cy="72009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>
              <a:solidFill>
                <a:prstClr val="white"/>
              </a:solidFill>
            </a:endParaRPr>
          </a:p>
        </p:txBody>
      </p:sp>
      <p:sp>
        <p:nvSpPr>
          <p:cNvPr id="12" name="Rektangel 11"/>
          <p:cNvSpPr/>
          <p:nvPr userDrawn="1"/>
        </p:nvSpPr>
        <p:spPr>
          <a:xfrm>
            <a:off x="11017378" y="486100"/>
            <a:ext cx="552069" cy="72009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24839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tellysbilde GRØN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ktangel 8"/>
          <p:cNvSpPr/>
          <p:nvPr userDrawn="1"/>
        </p:nvSpPr>
        <p:spPr>
          <a:xfrm>
            <a:off x="0" y="1476222"/>
            <a:ext cx="12192000" cy="5381815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nb-NO" sz="2400">
              <a:solidFill>
                <a:prstClr val="white"/>
              </a:solidFill>
            </a:endParaRPr>
          </a:p>
        </p:txBody>
      </p:sp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6072759" y="2268295"/>
            <a:ext cx="5533000" cy="1313180"/>
          </a:xfrm>
        </p:spPr>
        <p:txBody>
          <a:bodyPr anchor="t" anchorCtr="0">
            <a:spAutoFit/>
          </a:bodyPr>
          <a:lstStyle>
            <a:lvl1pPr algn="l">
              <a:defRPr sz="4267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nb-NO" dirty="0"/>
          </a:p>
        </p:txBody>
      </p:sp>
      <p:sp>
        <p:nvSpPr>
          <p:cNvPr id="3" name="Undertittel 2"/>
          <p:cNvSpPr>
            <a:spLocks noGrp="1"/>
          </p:cNvSpPr>
          <p:nvPr>
            <p:ph type="subTitle" idx="1"/>
          </p:nvPr>
        </p:nvSpPr>
        <p:spPr>
          <a:xfrm>
            <a:off x="6072759" y="3348418"/>
            <a:ext cx="5533000" cy="492443"/>
          </a:xfrm>
        </p:spPr>
        <p:txBody>
          <a:bodyPr wrap="square">
            <a:spAutoFit/>
          </a:bodyPr>
          <a:lstStyle>
            <a:lvl1pPr marL="0" indent="0" algn="l">
              <a:buNone/>
              <a:defRPr sz="3200">
                <a:solidFill>
                  <a:schemeClr val="bg1"/>
                </a:solidFill>
              </a:defRPr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nb-NO" dirty="0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>
          <a:xfrm>
            <a:off x="8875601" y="6281458"/>
            <a:ext cx="1920000" cy="184665"/>
          </a:xfrm>
        </p:spPr>
        <p:txBody>
          <a:bodyPr>
            <a:sp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2F88B822-01D0-4E8C-B0A5-4D4EE916604E}" type="datetime1">
              <a:rPr lang="nb-NO" smtClean="0">
                <a:solidFill>
                  <a:prstClr val="white"/>
                </a:solidFill>
              </a:rPr>
              <a:pPr/>
              <a:t>28.02.2018</a:t>
            </a:fld>
            <a:endParaRPr lang="nb-NO">
              <a:solidFill>
                <a:prstClr val="white"/>
              </a:solidFill>
            </a:endParaRPr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>
          <a:xfrm>
            <a:off x="6072759" y="6281458"/>
            <a:ext cx="2509000" cy="184665"/>
          </a:xfrm>
        </p:spPr>
        <p:txBody>
          <a:bodyPr wrap="square">
            <a:spAutoFit/>
          </a:bodyPr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r>
              <a:rPr lang="nb-NO" dirty="0">
                <a:solidFill>
                  <a:prstClr val="white"/>
                </a:solidFill>
              </a:rPr>
              <a:t>www.innovasjonnorge.no</a:t>
            </a:r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>
            <a:sp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5D54F3E-5908-4C83-B5CA-2A5BDE9E6817}" type="slidenum">
              <a:rPr lang="nb-NO" smtClean="0">
                <a:solidFill>
                  <a:prstClr val="white"/>
                </a:solidFill>
              </a:rPr>
              <a:pPr/>
              <a:t>‹#›</a:t>
            </a:fld>
            <a:endParaRPr lang="nb-NO">
              <a:solidFill>
                <a:prstClr val="white"/>
              </a:solidFill>
            </a:endParaRPr>
          </a:p>
        </p:txBody>
      </p:sp>
      <p:sp>
        <p:nvSpPr>
          <p:cNvPr id="10" name="Rektangel 9"/>
          <p:cNvSpPr/>
          <p:nvPr userDrawn="1"/>
        </p:nvSpPr>
        <p:spPr>
          <a:xfrm>
            <a:off x="6096763" y="486100"/>
            <a:ext cx="552069" cy="72009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>
              <a:solidFill>
                <a:prstClr val="white"/>
              </a:solidFill>
            </a:endParaRPr>
          </a:p>
        </p:txBody>
      </p:sp>
      <p:sp>
        <p:nvSpPr>
          <p:cNvPr id="11" name="Rektangel 10"/>
          <p:cNvSpPr/>
          <p:nvPr userDrawn="1"/>
        </p:nvSpPr>
        <p:spPr>
          <a:xfrm>
            <a:off x="8554670" y="486100"/>
            <a:ext cx="552069" cy="72009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>
              <a:solidFill>
                <a:prstClr val="white"/>
              </a:solidFill>
            </a:endParaRPr>
          </a:p>
        </p:txBody>
      </p:sp>
      <p:sp>
        <p:nvSpPr>
          <p:cNvPr id="12" name="Rektangel 11"/>
          <p:cNvSpPr/>
          <p:nvPr userDrawn="1"/>
        </p:nvSpPr>
        <p:spPr>
          <a:xfrm>
            <a:off x="11017378" y="486100"/>
            <a:ext cx="552069" cy="72009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55706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tellysbilde G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ktangel 8"/>
          <p:cNvSpPr/>
          <p:nvPr userDrawn="1"/>
        </p:nvSpPr>
        <p:spPr>
          <a:xfrm>
            <a:off x="0" y="1476222"/>
            <a:ext cx="12192000" cy="5381815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nb-NO" sz="2400">
              <a:solidFill>
                <a:prstClr val="white"/>
              </a:solidFill>
            </a:endParaRPr>
          </a:p>
        </p:txBody>
      </p:sp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6072759" y="2268295"/>
            <a:ext cx="5533000" cy="1313180"/>
          </a:xfrm>
        </p:spPr>
        <p:txBody>
          <a:bodyPr anchor="t" anchorCtr="0">
            <a:spAutoFit/>
          </a:bodyPr>
          <a:lstStyle>
            <a:lvl1pPr algn="l">
              <a:defRPr sz="4267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nb-NO" dirty="0"/>
          </a:p>
        </p:txBody>
      </p:sp>
      <p:sp>
        <p:nvSpPr>
          <p:cNvPr id="3" name="Undertittel 2"/>
          <p:cNvSpPr>
            <a:spLocks noGrp="1"/>
          </p:cNvSpPr>
          <p:nvPr>
            <p:ph type="subTitle" idx="1"/>
          </p:nvPr>
        </p:nvSpPr>
        <p:spPr>
          <a:xfrm>
            <a:off x="6072759" y="3348418"/>
            <a:ext cx="5533000" cy="492443"/>
          </a:xfrm>
        </p:spPr>
        <p:txBody>
          <a:bodyPr wrap="square">
            <a:spAutoFit/>
          </a:bodyPr>
          <a:lstStyle>
            <a:lvl1pPr marL="0" indent="0" algn="l">
              <a:buNone/>
              <a:defRPr sz="3200">
                <a:solidFill>
                  <a:schemeClr val="bg1"/>
                </a:solidFill>
              </a:defRPr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nb-NO" dirty="0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>
          <a:xfrm>
            <a:off x="8875601" y="6281458"/>
            <a:ext cx="1920000" cy="184665"/>
          </a:xfrm>
        </p:spPr>
        <p:txBody>
          <a:bodyPr>
            <a:sp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2F88B822-01D0-4E8C-B0A5-4D4EE916604E}" type="datetime1">
              <a:rPr lang="nb-NO" smtClean="0">
                <a:solidFill>
                  <a:prstClr val="white"/>
                </a:solidFill>
              </a:rPr>
              <a:pPr/>
              <a:t>28.02.2018</a:t>
            </a:fld>
            <a:endParaRPr lang="nb-NO" dirty="0">
              <a:solidFill>
                <a:prstClr val="white"/>
              </a:solidFill>
            </a:endParaRPr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>
          <a:xfrm>
            <a:off x="6072759" y="6281458"/>
            <a:ext cx="2509000" cy="184665"/>
          </a:xfrm>
        </p:spPr>
        <p:txBody>
          <a:bodyPr wrap="square">
            <a:spAutoFit/>
          </a:bodyPr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r>
              <a:rPr lang="nb-NO">
                <a:solidFill>
                  <a:prstClr val="white"/>
                </a:solidFill>
              </a:rPr>
              <a:t>www.innovasjonnorge.no</a:t>
            </a:r>
            <a:endParaRPr lang="nb-NO" dirty="0">
              <a:solidFill>
                <a:prstClr val="white"/>
              </a:solidFill>
            </a:endParaRPr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>
            <a:sp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5D54F3E-5908-4C83-B5CA-2A5BDE9E6817}" type="slidenum">
              <a:rPr lang="nb-NO" smtClean="0">
                <a:solidFill>
                  <a:prstClr val="white"/>
                </a:solidFill>
              </a:rPr>
              <a:pPr/>
              <a:t>‹#›</a:t>
            </a:fld>
            <a:endParaRPr lang="nb-NO">
              <a:solidFill>
                <a:prstClr val="white"/>
              </a:solidFill>
            </a:endParaRPr>
          </a:p>
        </p:txBody>
      </p:sp>
      <p:sp>
        <p:nvSpPr>
          <p:cNvPr id="10" name="Rektangel 9"/>
          <p:cNvSpPr/>
          <p:nvPr userDrawn="1"/>
        </p:nvSpPr>
        <p:spPr>
          <a:xfrm>
            <a:off x="6096763" y="486100"/>
            <a:ext cx="552069" cy="72009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>
              <a:solidFill>
                <a:prstClr val="white"/>
              </a:solidFill>
            </a:endParaRPr>
          </a:p>
        </p:txBody>
      </p:sp>
      <p:sp>
        <p:nvSpPr>
          <p:cNvPr id="11" name="Rektangel 10"/>
          <p:cNvSpPr/>
          <p:nvPr userDrawn="1"/>
        </p:nvSpPr>
        <p:spPr>
          <a:xfrm>
            <a:off x="8554670" y="486100"/>
            <a:ext cx="552069" cy="72009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>
              <a:solidFill>
                <a:prstClr val="white"/>
              </a:solidFill>
            </a:endParaRPr>
          </a:p>
        </p:txBody>
      </p:sp>
      <p:sp>
        <p:nvSpPr>
          <p:cNvPr id="12" name="Rektangel 11"/>
          <p:cNvSpPr/>
          <p:nvPr userDrawn="1"/>
        </p:nvSpPr>
        <p:spPr>
          <a:xfrm>
            <a:off x="11017378" y="486100"/>
            <a:ext cx="552069" cy="72009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04472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13" Type="http://schemas.openxmlformats.org/officeDocument/2006/relationships/slideLayout" Target="../slideLayouts/slideLayout37.xml"/><Relationship Id="rId18" Type="http://schemas.openxmlformats.org/officeDocument/2006/relationships/slideLayout" Target="../slideLayouts/slideLayout42.xml"/><Relationship Id="rId26" Type="http://schemas.openxmlformats.org/officeDocument/2006/relationships/slideLayout" Target="../slideLayouts/slideLayout50.xml"/><Relationship Id="rId3" Type="http://schemas.openxmlformats.org/officeDocument/2006/relationships/slideLayout" Target="../slideLayouts/slideLayout27.xml"/><Relationship Id="rId21" Type="http://schemas.openxmlformats.org/officeDocument/2006/relationships/slideLayout" Target="../slideLayouts/slideLayout45.xml"/><Relationship Id="rId7" Type="http://schemas.openxmlformats.org/officeDocument/2006/relationships/slideLayout" Target="../slideLayouts/slideLayout31.xml"/><Relationship Id="rId12" Type="http://schemas.openxmlformats.org/officeDocument/2006/relationships/slideLayout" Target="../slideLayouts/slideLayout36.xml"/><Relationship Id="rId17" Type="http://schemas.openxmlformats.org/officeDocument/2006/relationships/slideLayout" Target="../slideLayouts/slideLayout41.xml"/><Relationship Id="rId25" Type="http://schemas.openxmlformats.org/officeDocument/2006/relationships/slideLayout" Target="../slideLayouts/slideLayout49.xml"/><Relationship Id="rId2" Type="http://schemas.openxmlformats.org/officeDocument/2006/relationships/slideLayout" Target="../slideLayouts/slideLayout26.xml"/><Relationship Id="rId16" Type="http://schemas.openxmlformats.org/officeDocument/2006/relationships/slideLayout" Target="../slideLayouts/slideLayout40.xml"/><Relationship Id="rId20" Type="http://schemas.openxmlformats.org/officeDocument/2006/relationships/slideLayout" Target="../slideLayouts/slideLayout44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24" Type="http://schemas.openxmlformats.org/officeDocument/2006/relationships/slideLayout" Target="../slideLayouts/slideLayout48.xml"/><Relationship Id="rId5" Type="http://schemas.openxmlformats.org/officeDocument/2006/relationships/slideLayout" Target="../slideLayouts/slideLayout29.xml"/><Relationship Id="rId15" Type="http://schemas.openxmlformats.org/officeDocument/2006/relationships/slideLayout" Target="../slideLayouts/slideLayout39.xml"/><Relationship Id="rId23" Type="http://schemas.openxmlformats.org/officeDocument/2006/relationships/slideLayout" Target="../slideLayouts/slideLayout47.xml"/><Relationship Id="rId28" Type="http://schemas.openxmlformats.org/officeDocument/2006/relationships/image" Target="../media/image9.png"/><Relationship Id="rId10" Type="http://schemas.openxmlformats.org/officeDocument/2006/relationships/slideLayout" Target="../slideLayouts/slideLayout34.xml"/><Relationship Id="rId19" Type="http://schemas.openxmlformats.org/officeDocument/2006/relationships/slideLayout" Target="../slideLayouts/slideLayout43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Relationship Id="rId14" Type="http://schemas.openxmlformats.org/officeDocument/2006/relationships/slideLayout" Target="../slideLayouts/slideLayout38.xml"/><Relationship Id="rId22" Type="http://schemas.openxmlformats.org/officeDocument/2006/relationships/slideLayout" Target="../slideLayouts/slideLayout46.xml"/><Relationship Id="rId27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ittel 1"/>
          <p:cNvSpPr>
            <a:spLocks noGrp="1"/>
          </p:cNvSpPr>
          <p:nvPr>
            <p:ph type="title"/>
          </p:nvPr>
        </p:nvSpPr>
        <p:spPr>
          <a:xfrm>
            <a:off x="1344191" y="1229968"/>
            <a:ext cx="10225279" cy="492443"/>
          </a:xfrm>
          <a:prstGeom prst="rect">
            <a:avLst/>
          </a:prstGeom>
        </p:spPr>
        <p:txBody>
          <a:bodyPr vert="horz" wrap="square" lIns="0" tIns="0" rIns="0" bIns="0" rtlCol="0" anchor="b" anchorCtr="0">
            <a:spAutoFit/>
          </a:bodyPr>
          <a:lstStyle/>
          <a:p>
            <a:r>
              <a:rPr lang="nb-NO" dirty="0"/>
              <a:t>Klikk for å redigere tittelstil</a:t>
            </a:r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1344191" y="2088260"/>
            <a:ext cx="10225279" cy="3600451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/>
          <a:p>
            <a:pPr lvl="0"/>
            <a:r>
              <a:rPr lang="nb-NO" dirty="0"/>
              <a:t>Klikk for å redigere tekststiler i malen</a:t>
            </a:r>
          </a:p>
          <a:p>
            <a:pPr lvl="1"/>
            <a:r>
              <a:rPr lang="nb-NO" dirty="0"/>
              <a:t>Andre nivå</a:t>
            </a:r>
          </a:p>
          <a:p>
            <a:pPr lvl="2"/>
            <a:r>
              <a:rPr lang="nb-NO" dirty="0"/>
              <a:t>Tredje nivå</a:t>
            </a:r>
          </a:p>
          <a:p>
            <a:pPr lvl="3"/>
            <a:r>
              <a:rPr lang="nb-NO" dirty="0"/>
              <a:t>Fjerde nivå</a:t>
            </a:r>
          </a:p>
          <a:p>
            <a:pPr lvl="4"/>
            <a:r>
              <a:rPr lang="nb-NO" dirty="0"/>
              <a:t>Femte nivå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2"/>
          </p:nvPr>
        </p:nvSpPr>
        <p:spPr>
          <a:xfrm>
            <a:off x="8484760" y="6281458"/>
            <a:ext cx="1920000" cy="184665"/>
          </a:xfrm>
          <a:prstGeom prst="rect">
            <a:avLst/>
          </a:prstGeom>
        </p:spPr>
        <p:txBody>
          <a:bodyPr vert="horz" lIns="0" tIns="0" rIns="0" bIns="0" rtlCol="0" anchor="t" anchorCtr="0">
            <a:spAutoFit/>
          </a:bodyPr>
          <a:lstStyle>
            <a:lvl1pPr marL="0" algn="r">
              <a:lnSpc>
                <a:spcPct val="100000"/>
              </a:lnSpc>
              <a:spcBef>
                <a:spcPts val="0"/>
              </a:spcBef>
              <a:defRPr sz="1200" b="0" baseline="0">
                <a:solidFill>
                  <a:schemeClr val="tx1"/>
                </a:solidFill>
              </a:defRPr>
            </a:lvl1pPr>
          </a:lstStyle>
          <a:p>
            <a:fld id="{CAA42CC9-F1E1-4F02-9931-9B9DE7B809B5}" type="datetime1">
              <a:rPr lang="nb-NO" smtClean="0">
                <a:solidFill>
                  <a:prstClr val="black"/>
                </a:solidFill>
              </a:rPr>
              <a:pPr/>
              <a:t>28.02.2018</a:t>
            </a:fld>
            <a:endParaRPr lang="nb-NO">
              <a:solidFill>
                <a:prstClr val="black"/>
              </a:solidFill>
            </a:endParaRPr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3"/>
          </p:nvPr>
        </p:nvSpPr>
        <p:spPr>
          <a:xfrm>
            <a:off x="600075" y="6281458"/>
            <a:ext cx="7200000" cy="184665"/>
          </a:xfrm>
          <a:prstGeom prst="rect">
            <a:avLst/>
          </a:prstGeom>
        </p:spPr>
        <p:txBody>
          <a:bodyPr vert="horz" lIns="0" tIns="0" rIns="0" bIns="0" rtlCol="0" anchor="t" anchorCtr="0">
            <a:spAutoFit/>
          </a:bodyPr>
          <a:lstStyle>
            <a:lvl1pPr marL="0" algn="l">
              <a:lnSpc>
                <a:spcPct val="100000"/>
              </a:lnSpc>
              <a:spcBef>
                <a:spcPts val="0"/>
              </a:spcBef>
              <a:defRPr sz="1200" b="1" u="sng" baseline="0">
                <a:solidFill>
                  <a:schemeClr val="tx1"/>
                </a:solidFill>
              </a:defRPr>
            </a:lvl1pPr>
          </a:lstStyle>
          <a:p>
            <a:r>
              <a:rPr lang="nb-NO" dirty="0">
                <a:solidFill>
                  <a:prstClr val="black"/>
                </a:solidFill>
              </a:rPr>
              <a:t>www.innovasjonnorge.no</a:t>
            </a:r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4"/>
          </p:nvPr>
        </p:nvSpPr>
        <p:spPr>
          <a:xfrm>
            <a:off x="11089445" y="6281458"/>
            <a:ext cx="480000" cy="184665"/>
          </a:xfrm>
          <a:prstGeom prst="rect">
            <a:avLst/>
          </a:prstGeom>
        </p:spPr>
        <p:txBody>
          <a:bodyPr vert="horz" lIns="0" tIns="0" rIns="0" bIns="0" rtlCol="0" anchor="t" anchorCtr="0">
            <a:spAutoFit/>
          </a:bodyPr>
          <a:lstStyle>
            <a:lvl1pPr marL="0" algn="r">
              <a:lnSpc>
                <a:spcPct val="100000"/>
              </a:lnSpc>
              <a:spcBef>
                <a:spcPts val="0"/>
              </a:spcBef>
              <a:defRPr sz="1200" b="0" baseline="0">
                <a:solidFill>
                  <a:schemeClr val="tx1"/>
                </a:solidFill>
              </a:defRPr>
            </a:lvl1pPr>
          </a:lstStyle>
          <a:p>
            <a:fld id="{45D54F3E-5908-4C83-B5CA-2A5BDE9E6817}" type="slidenum">
              <a:rPr lang="nb-NO" smtClean="0">
                <a:solidFill>
                  <a:prstClr val="black"/>
                </a:solidFill>
              </a:rPr>
              <a:pPr/>
              <a:t>‹#›</a:t>
            </a:fld>
            <a:endParaRPr lang="nb-NO" dirty="0">
              <a:solidFill>
                <a:prstClr val="black"/>
              </a:solidFill>
            </a:endParaRPr>
          </a:p>
        </p:txBody>
      </p:sp>
      <p:pic>
        <p:nvPicPr>
          <p:cNvPr id="8" name="Bilde 7"/>
          <p:cNvPicPr>
            <a:picLocks noChangeAspect="1"/>
          </p:cNvPicPr>
          <p:nvPr/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" y="1"/>
            <a:ext cx="2255524" cy="8991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67140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  <p:sldLayoutId id="2147483674" r:id="rId13"/>
    <p:sldLayoutId id="2147483675" r:id="rId14"/>
    <p:sldLayoutId id="2147483676" r:id="rId15"/>
    <p:sldLayoutId id="2147483677" r:id="rId16"/>
    <p:sldLayoutId id="2147483678" r:id="rId17"/>
    <p:sldLayoutId id="2147483679" r:id="rId18"/>
    <p:sldLayoutId id="2147483680" r:id="rId19"/>
    <p:sldLayoutId id="2147483681" r:id="rId20"/>
    <p:sldLayoutId id="2147483682" r:id="rId21"/>
    <p:sldLayoutId id="2147483683" r:id="rId22"/>
    <p:sldLayoutId id="2147483684" r:id="rId23"/>
    <p:sldLayoutId id="2147483685" r:id="rId24"/>
  </p:sldLayoutIdLst>
  <p:hf sldNum="0" hdr="0" dt="0"/>
  <p:txStyles>
    <p:titleStyle>
      <a:lvl1pPr marL="0" algn="l" defTabSz="914377" rtl="0" eaLnBrk="1" latinLnBrk="0" hangingPunct="1">
        <a:lnSpc>
          <a:spcPct val="100000"/>
        </a:lnSpc>
        <a:spcBef>
          <a:spcPts val="0"/>
        </a:spcBef>
        <a:buNone/>
        <a:defRPr sz="3200" b="1" kern="120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63993" indent="-263993" algn="l" defTabSz="914377" rtl="0" eaLnBrk="1" latinLnBrk="0" hangingPunct="1">
        <a:lnSpc>
          <a:spcPct val="100000"/>
        </a:lnSpc>
        <a:spcBef>
          <a:spcPts val="267"/>
        </a:spcBef>
        <a:buFont typeface="Arial" panose="020B0604020202020204" pitchFamily="34" charset="0"/>
        <a:buChar char="•"/>
        <a:defRPr sz="2133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527987" indent="-262460" algn="l" defTabSz="914377" rtl="0" eaLnBrk="1" latinLnBrk="0" hangingPunct="1">
        <a:lnSpc>
          <a:spcPct val="100000"/>
        </a:lnSpc>
        <a:spcBef>
          <a:spcPts val="0"/>
        </a:spcBef>
        <a:buFont typeface="Arial" panose="020B0604020202020204" pitchFamily="34" charset="0"/>
        <a:buChar char="•"/>
        <a:defRPr sz="1867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791980" indent="-263993" algn="l" defTabSz="914377" rtl="0" eaLnBrk="1" latinLnBrk="0" hangingPunct="1">
        <a:lnSpc>
          <a:spcPct val="100000"/>
        </a:lnSpc>
        <a:spcBef>
          <a:spcPts val="0"/>
        </a:spcBef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055974" indent="-263993" algn="l" defTabSz="914377" rtl="0" eaLnBrk="1" latinLnBrk="0" hangingPunct="1">
        <a:lnSpc>
          <a:spcPct val="100000"/>
        </a:lnSpc>
        <a:spcBef>
          <a:spcPts val="0"/>
        </a:spcBef>
        <a:buFont typeface="Arial" panose="020B0604020202020204" pitchFamily="34" charset="0"/>
        <a:buChar char="•"/>
        <a:defRPr sz="1467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1319967" indent="-263993" algn="l" defTabSz="914377" rtl="0" eaLnBrk="1" latinLnBrk="0" hangingPunct="1">
        <a:lnSpc>
          <a:spcPct val="100000"/>
        </a:lnSpc>
        <a:spcBef>
          <a:spcPts val="0"/>
        </a:spcBef>
        <a:buFont typeface="Arial" panose="020B0604020202020204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ittel 1"/>
          <p:cNvSpPr>
            <a:spLocks noGrp="1"/>
          </p:cNvSpPr>
          <p:nvPr>
            <p:ph type="title"/>
          </p:nvPr>
        </p:nvSpPr>
        <p:spPr>
          <a:xfrm>
            <a:off x="522353" y="606454"/>
            <a:ext cx="11143104" cy="410369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/>
          <a:p>
            <a:r>
              <a:rPr lang="nb-NO" dirty="0"/>
              <a:t>Tittel skal ha font </a:t>
            </a:r>
            <a:r>
              <a:rPr lang="nb-NO" dirty="0" err="1"/>
              <a:t>str</a:t>
            </a:r>
            <a:r>
              <a:rPr lang="nb-NO" dirty="0"/>
              <a:t>. 32pt som </a:t>
            </a:r>
            <a:r>
              <a:rPr lang="nb-NO" dirty="0" err="1"/>
              <a:t>default</a:t>
            </a:r>
            <a:endParaRPr lang="nb-NO" dirty="0"/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522354" y="1549178"/>
            <a:ext cx="11147297" cy="4087508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pPr lvl="0"/>
            <a:r>
              <a:rPr lang="nb-NO" dirty="0"/>
              <a:t>Brødtekst skal ha font </a:t>
            </a:r>
            <a:r>
              <a:rPr lang="nb-NO" dirty="0" err="1"/>
              <a:t>str</a:t>
            </a:r>
            <a:r>
              <a:rPr lang="nb-NO" dirty="0"/>
              <a:t>. 20pt som </a:t>
            </a:r>
            <a:r>
              <a:rPr lang="nb-NO" dirty="0" err="1"/>
              <a:t>default</a:t>
            </a:r>
            <a:r>
              <a:rPr lang="nb-NO" dirty="0"/>
              <a:t>,</a:t>
            </a:r>
          </a:p>
          <a:p>
            <a:pPr lvl="1"/>
            <a:r>
              <a:rPr lang="nb-NO" dirty="0"/>
              <a:t>Og 16pt som nedre grense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2"/>
          </p:nvPr>
        </p:nvSpPr>
        <p:spPr>
          <a:xfrm>
            <a:off x="8484761" y="6240782"/>
            <a:ext cx="1920000" cy="143629"/>
          </a:xfrm>
          <a:prstGeom prst="rect">
            <a:avLst/>
          </a:prstGeom>
        </p:spPr>
        <p:txBody>
          <a:bodyPr vert="horz" lIns="0" tIns="0" rIns="0" bIns="0" rtlCol="0" anchor="t" anchorCtr="0">
            <a:spAutoFit/>
          </a:bodyPr>
          <a:lstStyle>
            <a:lvl1pPr marL="0" algn="r">
              <a:lnSpc>
                <a:spcPct val="100000"/>
              </a:lnSpc>
              <a:spcBef>
                <a:spcPts val="0"/>
              </a:spcBef>
              <a:defRPr sz="933" b="0" baseline="0">
                <a:solidFill>
                  <a:schemeClr val="tx1"/>
                </a:solidFill>
              </a:defRPr>
            </a:lvl1pPr>
          </a:lstStyle>
          <a:p>
            <a:fld id="{CAA42CC9-F1E1-4F02-9931-9B9DE7B809B5}" type="datetime1">
              <a:rPr lang="nb-NO" smtClean="0">
                <a:solidFill>
                  <a:srgbClr val="000000"/>
                </a:solidFill>
              </a:rPr>
              <a:pPr/>
              <a:t>28.02.2018</a:t>
            </a:fld>
            <a:endParaRPr lang="nb-NO" dirty="0">
              <a:solidFill>
                <a:srgbClr val="000000"/>
              </a:solidFill>
            </a:endParaRPr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4"/>
          </p:nvPr>
        </p:nvSpPr>
        <p:spPr>
          <a:xfrm>
            <a:off x="11185457" y="6240782"/>
            <a:ext cx="480000" cy="143629"/>
          </a:xfrm>
          <a:prstGeom prst="rect">
            <a:avLst/>
          </a:prstGeom>
        </p:spPr>
        <p:txBody>
          <a:bodyPr vert="horz" lIns="0" tIns="0" rIns="0" bIns="0" rtlCol="0" anchor="t" anchorCtr="0">
            <a:spAutoFit/>
          </a:bodyPr>
          <a:lstStyle>
            <a:lvl1pPr marL="0" algn="r">
              <a:lnSpc>
                <a:spcPct val="100000"/>
              </a:lnSpc>
              <a:spcBef>
                <a:spcPts val="0"/>
              </a:spcBef>
              <a:defRPr sz="933" b="0" baseline="0">
                <a:solidFill>
                  <a:schemeClr val="tx1"/>
                </a:solidFill>
              </a:defRPr>
            </a:lvl1pPr>
          </a:lstStyle>
          <a:p>
            <a:fld id="{45D54F3E-5908-4C83-B5CA-2A5BDE9E6817}" type="slidenum">
              <a:rPr lang="nb-NO" smtClean="0">
                <a:solidFill>
                  <a:srgbClr val="000000"/>
                </a:solidFill>
              </a:rPr>
              <a:pPr/>
              <a:t>‹#›</a:t>
            </a:fld>
            <a:endParaRPr lang="nb-NO" dirty="0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539532" y="6043222"/>
            <a:ext cx="1239211" cy="437511"/>
          </a:xfrm>
          <a:prstGeom prst="rect">
            <a:avLst/>
          </a:prstGeom>
          <a:blipFill>
            <a:blip r:embed="rId28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2883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  <p:sldLayoutId id="2147483688" r:id="rId2"/>
    <p:sldLayoutId id="2147483689" r:id="rId3"/>
    <p:sldLayoutId id="2147483690" r:id="rId4"/>
    <p:sldLayoutId id="2147483691" r:id="rId5"/>
    <p:sldLayoutId id="2147483692" r:id="rId6"/>
    <p:sldLayoutId id="2147483693" r:id="rId7"/>
    <p:sldLayoutId id="2147483694" r:id="rId8"/>
    <p:sldLayoutId id="2147483695" r:id="rId9"/>
    <p:sldLayoutId id="2147483696" r:id="rId10"/>
    <p:sldLayoutId id="2147483697" r:id="rId11"/>
    <p:sldLayoutId id="2147483698" r:id="rId12"/>
    <p:sldLayoutId id="2147483699" r:id="rId13"/>
    <p:sldLayoutId id="2147483700" r:id="rId14"/>
    <p:sldLayoutId id="2147483701" r:id="rId15"/>
    <p:sldLayoutId id="2147483702" r:id="rId16"/>
    <p:sldLayoutId id="2147483703" r:id="rId17"/>
    <p:sldLayoutId id="2147483704" r:id="rId18"/>
    <p:sldLayoutId id="2147483705" r:id="rId19"/>
    <p:sldLayoutId id="2147483706" r:id="rId20"/>
    <p:sldLayoutId id="2147483707" r:id="rId21"/>
    <p:sldLayoutId id="2147483708" r:id="rId22"/>
    <p:sldLayoutId id="2147483709" r:id="rId23"/>
    <p:sldLayoutId id="2147483710" r:id="rId24"/>
    <p:sldLayoutId id="2147483711" r:id="rId25"/>
    <p:sldLayoutId id="2147483712" r:id="rId26"/>
  </p:sldLayoutIdLst>
  <p:hf sldNum="0" hdr="0" dt="0"/>
  <p:txStyles>
    <p:titleStyle>
      <a:lvl1pPr marL="0" algn="l" defTabSz="685767" rtl="0" eaLnBrk="1" latinLnBrk="0" hangingPunct="1">
        <a:lnSpc>
          <a:spcPct val="100000"/>
        </a:lnSpc>
        <a:spcBef>
          <a:spcPts val="0"/>
        </a:spcBef>
        <a:buNone/>
        <a:defRPr sz="2667" b="1" kern="120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97990" indent="-197990" algn="l" defTabSz="685767" rtl="0" eaLnBrk="1" latinLnBrk="0" hangingPunct="1">
        <a:lnSpc>
          <a:spcPct val="100000"/>
        </a:lnSpc>
        <a:spcBef>
          <a:spcPts val="201"/>
        </a:spcBef>
        <a:buFont typeface="Arial" panose="020B0604020202020204" pitchFamily="34" charset="0"/>
        <a:buChar char="•"/>
        <a:defRPr sz="2667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395981" indent="-196842" algn="l" defTabSz="685767" rtl="0" eaLnBrk="1" latinLnBrk="0" hangingPunct="1">
        <a:lnSpc>
          <a:spcPct val="100000"/>
        </a:lnSpc>
        <a:spcBef>
          <a:spcPts val="0"/>
        </a:spcBef>
        <a:buFont typeface="Arial" panose="020B0604020202020204" pitchFamily="34" charset="0"/>
        <a:buChar char="•"/>
        <a:defRPr sz="2133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593970" indent="-197990" algn="l" defTabSz="685767" rtl="0" eaLnBrk="1" latinLnBrk="0" hangingPunct="1">
        <a:lnSpc>
          <a:spcPct val="100000"/>
        </a:lnSpc>
        <a:spcBef>
          <a:spcPts val="0"/>
        </a:spcBef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791960" indent="-197990" algn="l" defTabSz="685767" rtl="0" eaLnBrk="1" latinLnBrk="0" hangingPunct="1">
        <a:lnSpc>
          <a:spcPct val="100000"/>
        </a:lnSpc>
        <a:spcBef>
          <a:spcPts val="0"/>
        </a:spcBef>
        <a:buFont typeface="Arial" panose="020B0604020202020204" pitchFamily="34" charset="0"/>
        <a:buChar char="•"/>
        <a:defRPr sz="1135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989950" indent="-197990" algn="l" defTabSz="685767" rtl="0" eaLnBrk="1" latinLnBrk="0" hangingPunct="1">
        <a:lnSpc>
          <a:spcPct val="100000"/>
        </a:lnSpc>
        <a:spcBef>
          <a:spcPts val="0"/>
        </a:spcBef>
        <a:buFont typeface="Arial" panose="020B0604020202020204" pitchFamily="34" charset="0"/>
        <a:buChar char="•"/>
        <a:defRPr sz="1051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885856" indent="-171442" algn="l" defTabSz="685767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1" kern="1200">
          <a:solidFill>
            <a:schemeClr val="tx1"/>
          </a:solidFill>
          <a:latin typeface="+mn-lt"/>
          <a:ea typeface="+mn-ea"/>
          <a:cs typeface="+mn-cs"/>
        </a:defRPr>
      </a:lvl6pPr>
      <a:lvl7pPr marL="2228740" indent="-171442" algn="l" defTabSz="685767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1" kern="1200">
          <a:solidFill>
            <a:schemeClr val="tx1"/>
          </a:solidFill>
          <a:latin typeface="+mn-lt"/>
          <a:ea typeface="+mn-ea"/>
          <a:cs typeface="+mn-cs"/>
        </a:defRPr>
      </a:lvl7pPr>
      <a:lvl8pPr marL="2571622" indent="-171442" algn="l" defTabSz="685767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1" kern="1200">
          <a:solidFill>
            <a:schemeClr val="tx1"/>
          </a:solidFill>
          <a:latin typeface="+mn-lt"/>
          <a:ea typeface="+mn-ea"/>
          <a:cs typeface="+mn-cs"/>
        </a:defRPr>
      </a:lvl8pPr>
      <a:lvl9pPr marL="2914504" indent="-171442" algn="l" defTabSz="685767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1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685767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1pPr>
      <a:lvl2pPr marL="342882" algn="l" defTabSz="685767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2pPr>
      <a:lvl3pPr marL="685767" algn="l" defTabSz="685767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3pPr>
      <a:lvl4pPr marL="1028649" algn="l" defTabSz="685767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4pPr>
      <a:lvl5pPr marL="1371531" algn="l" defTabSz="685767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5pPr>
      <a:lvl6pPr marL="1714414" algn="l" defTabSz="685767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6pPr>
      <a:lvl7pPr marL="2057298" algn="l" defTabSz="685767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7pPr>
      <a:lvl8pPr marL="2400180" algn="l" defTabSz="685767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8pPr>
      <a:lvl9pPr marL="2743063" algn="l" defTabSz="685767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pos="249">
          <p15:clr>
            <a:srgbClr val="F26B43"/>
          </p15:clr>
        </p15:guide>
        <p15:guide id="2" pos="5511">
          <p15:clr>
            <a:srgbClr val="F26B43"/>
          </p15:clr>
        </p15:guide>
        <p15:guide id="3" orient="horz" pos="282">
          <p15:clr>
            <a:srgbClr val="F26B43"/>
          </p15:clr>
        </p15:guide>
        <p15:guide id="4" orient="horz" pos="2663">
          <p15:clr>
            <a:srgbClr val="F26B43"/>
          </p15:clr>
        </p15:guide>
        <p15:guide id="5" orient="horz" pos="735">
          <p15:clr>
            <a:srgbClr val="F26B43"/>
          </p15:clr>
        </p15:guide>
        <p15:guide id="6" pos="288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4.xml"/><Relationship Id="rId4" Type="http://schemas.openxmlformats.org/officeDocument/2006/relationships/image" Target="../media/image22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4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5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0.xml"/><Relationship Id="rId4" Type="http://schemas.openxmlformats.org/officeDocument/2006/relationships/image" Target="../media/image14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9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9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35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5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3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4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4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acebook.com/innovasjonnorgetelemark" TargetMode="External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48.xml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50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hyperlink" Target="NorskStartup.mp4" TargetMode="External"/><Relationship Id="rId1" Type="http://schemas.openxmlformats.org/officeDocument/2006/relationships/slideLayout" Target="../slideLayouts/slideLayout50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>
                <a:solidFill>
                  <a:prstClr val="black"/>
                </a:solidFill>
              </a:rPr>
              <a:t>www.innovasjonnorge.no</a:t>
            </a:r>
            <a:endParaRPr lang="nb-NO" dirty="0">
              <a:solidFill>
                <a:prstClr val="black"/>
              </a:solidFill>
            </a:endParaRPr>
          </a:p>
        </p:txBody>
      </p:sp>
      <p:sp>
        <p:nvSpPr>
          <p:cNvPr id="3" name="Title 2"/>
          <p:cNvSpPr>
            <a:spLocks noGrp="1"/>
          </p:cNvSpPr>
          <p:nvPr>
            <p:ph type="ctrTitle"/>
          </p:nvPr>
        </p:nvSpPr>
        <p:spPr>
          <a:xfrm>
            <a:off x="984000" y="2540839"/>
            <a:ext cx="7173412" cy="677108"/>
          </a:xfrm>
        </p:spPr>
        <p:txBody>
          <a:bodyPr/>
          <a:lstStyle/>
          <a:p>
            <a:r>
              <a:rPr lang="en-US" dirty="0"/>
              <a:t>Funding</a:t>
            </a:r>
            <a:r>
              <a:rPr lang="nb-NO" dirty="0"/>
              <a:t> &amp; Growth</a:t>
            </a:r>
          </a:p>
        </p:txBody>
      </p:sp>
      <p:sp>
        <p:nvSpPr>
          <p:cNvPr id="4" name="Subtitle 3"/>
          <p:cNvSpPr>
            <a:spLocks noGrp="1"/>
          </p:cNvSpPr>
          <p:nvPr>
            <p:ph type="subTitle" idx="1"/>
          </p:nvPr>
        </p:nvSpPr>
        <p:spPr>
          <a:xfrm>
            <a:off x="984000" y="3399333"/>
            <a:ext cx="5533000" cy="1492716"/>
          </a:xfrm>
        </p:spPr>
        <p:txBody>
          <a:bodyPr/>
          <a:lstStyle/>
          <a:p>
            <a:r>
              <a:rPr lang="nb-NO" dirty="0"/>
              <a:t>Norway Health Tech Seminar</a:t>
            </a:r>
          </a:p>
          <a:p>
            <a:r>
              <a:rPr lang="nb-NO" sz="3200" dirty="0"/>
              <a:t>1st MARCH 2018</a:t>
            </a:r>
          </a:p>
          <a:p>
            <a:r>
              <a:rPr lang="nb-NO" sz="2400" dirty="0"/>
              <a:t>Rannveig Fadum</a:t>
            </a:r>
          </a:p>
        </p:txBody>
      </p:sp>
    </p:spTree>
    <p:extLst>
      <p:ext uri="{BB962C8B-B14F-4D97-AF65-F5344CB8AC3E}">
        <p14:creationId xmlns:p14="http://schemas.microsoft.com/office/powerpoint/2010/main" val="215827159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ctrTitle"/>
          </p:nvPr>
        </p:nvSpPr>
        <p:spPr>
          <a:xfrm>
            <a:off x="997485" y="3785206"/>
            <a:ext cx="5533000" cy="1313180"/>
          </a:xfrm>
        </p:spPr>
        <p:txBody>
          <a:bodyPr/>
          <a:lstStyle/>
          <a:p>
            <a:r>
              <a:rPr lang="nb-NO" dirty="0"/>
              <a:t>Pre seed capital</a:t>
            </a:r>
            <a:br>
              <a:rPr lang="nb-NO" dirty="0"/>
            </a:br>
            <a:r>
              <a:rPr lang="nb-NO" dirty="0"/>
              <a:t>Seed funds</a:t>
            </a:r>
            <a:endParaRPr lang="en-US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>
                <a:solidFill>
                  <a:prstClr val="black"/>
                </a:solidFill>
              </a:rPr>
              <a:t>www.innovasjonnorge.no</a:t>
            </a:r>
          </a:p>
        </p:txBody>
      </p:sp>
    </p:spTree>
    <p:extLst>
      <p:ext uri="{BB962C8B-B14F-4D97-AF65-F5344CB8AC3E}">
        <p14:creationId xmlns:p14="http://schemas.microsoft.com/office/powerpoint/2010/main" val="74060483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5234" y="1201615"/>
            <a:ext cx="10225279" cy="410433"/>
          </a:xfrm>
        </p:spPr>
        <p:txBody>
          <a:bodyPr/>
          <a:lstStyle/>
          <a:p>
            <a:r>
              <a:rPr lang="nb-NO" dirty="0"/>
              <a:t>Pre seed capital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3585" y="2029897"/>
            <a:ext cx="11003755" cy="3600451"/>
          </a:xfrm>
        </p:spPr>
        <p:txBody>
          <a:bodyPr>
            <a:normAutofit/>
          </a:bodyPr>
          <a:lstStyle/>
          <a:p>
            <a:r>
              <a:rPr lang="en-US" sz="2400" dirty="0"/>
              <a:t>The aim is to make the companies ready for larger investments</a:t>
            </a:r>
          </a:p>
          <a:p>
            <a:r>
              <a:rPr lang="en-US" sz="2400" dirty="0"/>
              <a:t>For innovative companies with growth ambitions, younger than 5 years</a:t>
            </a:r>
          </a:p>
          <a:p>
            <a:r>
              <a:rPr lang="en-US" sz="2400" dirty="0"/>
              <a:t>The capital are managed by intermediaries</a:t>
            </a:r>
          </a:p>
          <a:p>
            <a:r>
              <a:rPr lang="en-US" sz="2400" dirty="0"/>
              <a:t>The intermediaries do the selection for investments</a:t>
            </a:r>
          </a:p>
          <a:p>
            <a:r>
              <a:rPr lang="en-US" sz="2400" dirty="0"/>
              <a:t>Pre seed is invested as equity or convertibles</a:t>
            </a:r>
          </a:p>
          <a:p>
            <a:r>
              <a:rPr lang="en-US" sz="2400" dirty="0"/>
              <a:t>Up to 3 mill NOK per company, to be matched min. 50 % with private capital</a:t>
            </a:r>
          </a:p>
          <a:p>
            <a:endParaRPr lang="en-US" sz="2400" dirty="0"/>
          </a:p>
          <a:p>
            <a:r>
              <a:rPr lang="en-US" sz="2400" dirty="0"/>
              <a:t>Companies looking for pre seed capital should contact the intermediaries directly</a:t>
            </a:r>
          </a:p>
          <a:p>
            <a:r>
              <a:rPr lang="en-US" sz="2400" dirty="0"/>
              <a:t>The companies should prepare properly. The pitch and investor deck matters!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20833" y="450107"/>
            <a:ext cx="2005064" cy="24553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449681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Seed funds</a:t>
            </a: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114252" y="2087563"/>
            <a:ext cx="6685280" cy="36004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AF89799F-9002-4E18-AE34-D49EE7BF3E4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33513" y="2635711"/>
            <a:ext cx="1266823" cy="514181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121229DC-6EC7-4D93-84EE-76B0F3C13CE6}"/>
              </a:ext>
            </a:extLst>
          </p:cNvPr>
          <p:cNvSpPr/>
          <p:nvPr/>
        </p:nvSpPr>
        <p:spPr>
          <a:xfrm>
            <a:off x="5678905" y="3697705"/>
            <a:ext cx="1283369" cy="481263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1400" dirty="0">
                <a:solidFill>
                  <a:schemeClr val="tx1"/>
                </a:solidFill>
              </a:rPr>
              <a:t>Fund </a:t>
            </a:r>
          </a:p>
          <a:p>
            <a:pPr algn="ctr"/>
            <a:r>
              <a:rPr lang="nb-NO" sz="1400" dirty="0">
                <a:solidFill>
                  <a:schemeClr val="tx1"/>
                </a:solidFill>
              </a:rPr>
              <a:t>management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FCA90F0B-EF2D-4653-9D91-38756CEE7CED}"/>
              </a:ext>
            </a:extLst>
          </p:cNvPr>
          <p:cNvSpPr/>
          <p:nvPr/>
        </p:nvSpPr>
        <p:spPr>
          <a:xfrm>
            <a:off x="7940842" y="2424237"/>
            <a:ext cx="1050758" cy="72565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1400" dirty="0">
                <a:solidFill>
                  <a:schemeClr val="tx1"/>
                </a:solidFill>
              </a:rPr>
              <a:t>Company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437563B8-20F3-4F64-B589-4B478B2826B3}"/>
              </a:ext>
            </a:extLst>
          </p:cNvPr>
          <p:cNvSpPr/>
          <p:nvPr/>
        </p:nvSpPr>
        <p:spPr>
          <a:xfrm>
            <a:off x="7996989" y="4636168"/>
            <a:ext cx="1211179" cy="569495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1400" dirty="0">
                <a:solidFill>
                  <a:schemeClr val="tx1"/>
                </a:solidFill>
              </a:rPr>
              <a:t>Co investors</a:t>
            </a:r>
          </a:p>
        </p:txBody>
      </p:sp>
    </p:spTree>
    <p:extLst>
      <p:ext uri="{BB962C8B-B14F-4D97-AF65-F5344CB8AC3E}">
        <p14:creationId xmlns:p14="http://schemas.microsoft.com/office/powerpoint/2010/main" val="4103874748"/>
      </p:ext>
    </p:extLst>
  </p:cSld>
  <p:clrMapOvr>
    <a:masterClrMapping/>
  </p:clrMapOvr>
  <p:transition spd="slow">
    <p:wip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ctrTitle"/>
          </p:nvPr>
        </p:nvSpPr>
        <p:spPr>
          <a:xfrm>
            <a:off x="997484" y="4441731"/>
            <a:ext cx="5212123" cy="656655"/>
          </a:xfrm>
        </p:spPr>
        <p:txBody>
          <a:bodyPr/>
          <a:lstStyle/>
          <a:p>
            <a:r>
              <a:rPr lang="nb-NO" dirty="0"/>
              <a:t>Risk </a:t>
            </a:r>
            <a:r>
              <a:rPr lang="nb-NO" dirty="0" err="1"/>
              <a:t>loans</a:t>
            </a:r>
            <a:endParaRPr lang="en-US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483876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4"/>
          </p:nvPr>
        </p:nvSpPr>
        <p:spPr/>
        <p:txBody>
          <a:bodyPr>
            <a:norm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dirty="0"/>
              <a:t>Broad application offered nationwide across all sectors and industry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dirty="0"/>
              <a:t>Top financing loans – supplementary to the private market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dirty="0"/>
              <a:t>Profitable innovation and growth projects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dirty="0"/>
              <a:t>Purpose: innovation, restructuring, growth and internationalization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dirty="0"/>
              <a:t>Loans can be granted for investments in buildings, machinery, operational fittings, introduction of new technology, development, consultancy, market etc.  </a:t>
            </a:r>
          </a:p>
          <a:p>
            <a:endParaRPr lang="en-GB" dirty="0"/>
          </a:p>
          <a:p>
            <a:endParaRPr lang="en-GB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522353" y="606454"/>
            <a:ext cx="11143104" cy="656655"/>
          </a:xfrm>
        </p:spPr>
        <p:txBody>
          <a:bodyPr/>
          <a:lstStyle/>
          <a:p>
            <a:r>
              <a:rPr lang="nb-NO" dirty="0"/>
              <a:t> Risk </a:t>
            </a:r>
            <a:r>
              <a:rPr lang="nb-NO" dirty="0" err="1"/>
              <a:t>loans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62981274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527052" y="1549175"/>
            <a:ext cx="6774896" cy="4348042"/>
          </a:xfrm>
        </p:spPr>
        <p:txBody>
          <a:bodyPr>
            <a:normAutofit/>
          </a:bodyPr>
          <a:lstStyle/>
          <a:p>
            <a:r>
              <a:rPr lang="nb-NO" sz="2400" dirty="0"/>
              <a:t>Risk </a:t>
            </a:r>
            <a:r>
              <a:rPr lang="nb-NO" sz="2400" dirty="0" err="1"/>
              <a:t>loans</a:t>
            </a:r>
            <a:r>
              <a:rPr lang="nb-NO" sz="2400" dirty="0"/>
              <a:t> </a:t>
            </a:r>
            <a:r>
              <a:rPr lang="nb-NO" sz="2400" dirty="0" err="1"/>
              <a:t>are</a:t>
            </a:r>
            <a:r>
              <a:rPr lang="nb-NO" sz="2400" dirty="0"/>
              <a:t> </a:t>
            </a:r>
            <a:r>
              <a:rPr lang="nb-NO" sz="2400" dirty="0" err="1"/>
              <a:t>offered</a:t>
            </a:r>
            <a:r>
              <a:rPr lang="nb-NO" sz="2400" dirty="0"/>
              <a:t> as </a:t>
            </a:r>
            <a:r>
              <a:rPr lang="nb-NO" sz="2400" dirty="0" err="1"/>
              <a:t>top</a:t>
            </a:r>
            <a:r>
              <a:rPr lang="nb-NO" sz="2400" dirty="0"/>
              <a:t> </a:t>
            </a:r>
            <a:r>
              <a:rPr lang="nb-NO" sz="2400" dirty="0" err="1"/>
              <a:t>financing</a:t>
            </a:r>
            <a:r>
              <a:rPr lang="nb-NO" sz="2400" dirty="0"/>
              <a:t> </a:t>
            </a:r>
            <a:br>
              <a:rPr lang="nb-NO" sz="2400" dirty="0"/>
            </a:br>
            <a:r>
              <a:rPr lang="nb-NO" sz="2400" dirty="0" err="1"/>
              <a:t>on</a:t>
            </a:r>
            <a:r>
              <a:rPr lang="nb-NO" sz="2400" dirty="0"/>
              <a:t> </a:t>
            </a:r>
            <a:r>
              <a:rPr lang="nb-NO" sz="2400" dirty="0" err="1"/>
              <a:t>favourable</a:t>
            </a:r>
            <a:r>
              <a:rPr lang="nb-NO" sz="2400" dirty="0"/>
              <a:t> </a:t>
            </a:r>
            <a:r>
              <a:rPr lang="nb-NO" sz="2400" dirty="0" err="1"/>
              <a:t>conditions</a:t>
            </a:r>
            <a:endParaRPr lang="nb-NO" sz="2400" dirty="0"/>
          </a:p>
          <a:p>
            <a:r>
              <a:rPr lang="en-GB" sz="2400" dirty="0"/>
              <a:t>4,45 (4,70%) – interest free periods may be granted</a:t>
            </a:r>
          </a:p>
          <a:p>
            <a:r>
              <a:rPr lang="nb-NO" sz="2400" dirty="0" err="1"/>
              <a:t>Normally</a:t>
            </a:r>
            <a:r>
              <a:rPr lang="nb-NO" sz="2400" dirty="0"/>
              <a:t> up to 50 % </a:t>
            </a:r>
            <a:r>
              <a:rPr lang="nb-NO" sz="2400" dirty="0" err="1"/>
              <a:t>of</a:t>
            </a:r>
            <a:r>
              <a:rPr lang="nb-NO" sz="2400" dirty="0"/>
              <a:t> </a:t>
            </a:r>
            <a:r>
              <a:rPr lang="nb-NO" sz="2400" dirty="0" err="1"/>
              <a:t>capital</a:t>
            </a:r>
            <a:r>
              <a:rPr lang="nb-NO" sz="2400" dirty="0"/>
              <a:t> </a:t>
            </a:r>
            <a:r>
              <a:rPr lang="nb-NO" sz="2400" dirty="0" err="1"/>
              <a:t>requirement</a:t>
            </a:r>
            <a:endParaRPr lang="nb-NO" sz="2400" dirty="0"/>
          </a:p>
          <a:p>
            <a:r>
              <a:rPr lang="nb-NO" sz="2400" dirty="0" err="1"/>
              <a:t>Repayment</a:t>
            </a:r>
            <a:r>
              <a:rPr lang="nb-NO" sz="2400" dirty="0"/>
              <a:t> </a:t>
            </a:r>
            <a:r>
              <a:rPr lang="nb-NO" sz="2400" dirty="0" err="1"/>
              <a:t>period</a:t>
            </a:r>
            <a:r>
              <a:rPr lang="nb-NO" sz="2400" dirty="0"/>
              <a:t> up to 10 </a:t>
            </a:r>
            <a:r>
              <a:rPr lang="nb-NO" sz="2400" dirty="0" err="1"/>
              <a:t>years</a:t>
            </a:r>
            <a:endParaRPr lang="nb-NO" sz="2400" dirty="0"/>
          </a:p>
          <a:p>
            <a:r>
              <a:rPr lang="nb-NO" sz="2400" dirty="0"/>
              <a:t>Grace and </a:t>
            </a:r>
            <a:r>
              <a:rPr lang="nb-NO" sz="2400" dirty="0" err="1"/>
              <a:t>interest</a:t>
            </a:r>
            <a:r>
              <a:rPr lang="nb-NO" sz="2400" dirty="0"/>
              <a:t> </a:t>
            </a:r>
            <a:r>
              <a:rPr lang="nb-NO" sz="2400" dirty="0" err="1"/>
              <a:t>free</a:t>
            </a:r>
            <a:r>
              <a:rPr lang="nb-NO" sz="2400" dirty="0"/>
              <a:t> </a:t>
            </a:r>
            <a:r>
              <a:rPr lang="nb-NO" sz="2400" dirty="0" err="1"/>
              <a:t>periods</a:t>
            </a:r>
            <a:r>
              <a:rPr lang="nb-NO" sz="2400" dirty="0"/>
              <a:t> </a:t>
            </a:r>
            <a:r>
              <a:rPr lang="nb-NO" sz="2400" dirty="0" err="1"/>
              <a:t>can</a:t>
            </a:r>
            <a:r>
              <a:rPr lang="nb-NO" sz="2400" dirty="0"/>
              <a:t> be </a:t>
            </a:r>
            <a:r>
              <a:rPr lang="nb-NO" sz="2400" dirty="0" err="1"/>
              <a:t>offered</a:t>
            </a:r>
            <a:endParaRPr lang="nb-NO" sz="2400" dirty="0"/>
          </a:p>
          <a:p>
            <a:r>
              <a:rPr lang="nb-NO" sz="2400" dirty="0" err="1"/>
              <a:t>Collateral</a:t>
            </a:r>
            <a:r>
              <a:rPr lang="nb-NO" sz="2400" dirty="0"/>
              <a:t> </a:t>
            </a:r>
            <a:r>
              <a:rPr lang="nb-NO" sz="2400" dirty="0" err="1"/>
              <a:t>normally</a:t>
            </a:r>
            <a:r>
              <a:rPr lang="nb-NO" sz="2400" dirty="0"/>
              <a:t> </a:t>
            </a:r>
            <a:r>
              <a:rPr lang="nb-NO" sz="2400" dirty="0" err="1"/>
              <a:t>secured</a:t>
            </a:r>
            <a:r>
              <a:rPr lang="nb-NO" sz="2400" dirty="0"/>
              <a:t> in </a:t>
            </a:r>
            <a:r>
              <a:rPr lang="nb-NO" sz="2400" dirty="0" err="1"/>
              <a:t>the</a:t>
            </a:r>
            <a:r>
              <a:rPr lang="nb-NO" sz="2400" dirty="0"/>
              <a:t> </a:t>
            </a:r>
            <a:r>
              <a:rPr lang="nb-NO" sz="2400" dirty="0" err="1"/>
              <a:t>assets</a:t>
            </a:r>
            <a:r>
              <a:rPr lang="nb-NO" sz="2400" dirty="0"/>
              <a:t> </a:t>
            </a:r>
            <a:r>
              <a:rPr lang="nb-NO" sz="2400" dirty="0" err="1"/>
              <a:t>of</a:t>
            </a:r>
            <a:r>
              <a:rPr lang="nb-NO" sz="2400" dirty="0"/>
              <a:t> </a:t>
            </a:r>
            <a:r>
              <a:rPr lang="nb-NO" sz="2400" dirty="0" err="1"/>
              <a:t>the</a:t>
            </a:r>
            <a:r>
              <a:rPr lang="nb-NO" sz="2400" dirty="0"/>
              <a:t> </a:t>
            </a:r>
            <a:r>
              <a:rPr lang="nb-NO" sz="2400" dirty="0" err="1"/>
              <a:t>borrower</a:t>
            </a:r>
            <a:endParaRPr lang="nb-NO" sz="2400" dirty="0"/>
          </a:p>
          <a:p>
            <a:endParaRPr lang="nb-NO" dirty="0"/>
          </a:p>
          <a:p>
            <a:endParaRPr lang="nb-NO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Value </a:t>
            </a:r>
            <a:r>
              <a:rPr lang="nb-NO" dirty="0" err="1"/>
              <a:t>proposition</a:t>
            </a:r>
            <a:endParaRPr lang="nb-NO" dirty="0"/>
          </a:p>
        </p:txBody>
      </p:sp>
      <p:pic>
        <p:nvPicPr>
          <p:cNvPr id="5" name="Picture Placeholder 9"/>
          <p:cNvPicPr>
            <a:picLocks noGrp="1" noChangeAspect="1"/>
          </p:cNvPicPr>
          <p:nvPr>
            <p:ph type="pic" sz="quarter" idx="13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094" r="20094"/>
          <a:stretch>
            <a:fillRect/>
          </a:stretch>
        </p:blipFill>
        <p:spPr>
          <a:xfrm>
            <a:off x="7620204" y="1016823"/>
            <a:ext cx="4571796" cy="5093142"/>
          </a:xfrm>
        </p:spPr>
      </p:pic>
    </p:spTree>
    <p:extLst>
      <p:ext uri="{BB962C8B-B14F-4D97-AF65-F5344CB8AC3E}">
        <p14:creationId xmlns:p14="http://schemas.microsoft.com/office/powerpoint/2010/main" val="35274783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ctrTitle"/>
          </p:nvPr>
        </p:nvSpPr>
        <p:spPr>
          <a:xfrm>
            <a:off x="997484" y="3292635"/>
            <a:ext cx="9085854" cy="1805751"/>
          </a:xfrm>
        </p:spPr>
        <p:txBody>
          <a:bodyPr/>
          <a:lstStyle/>
          <a:p>
            <a:br>
              <a:rPr lang="en-US" b="0" dirty="0"/>
            </a:br>
            <a:r>
              <a:rPr lang="en-US" dirty="0"/>
              <a:t>Innovation Contracts</a:t>
            </a:r>
            <a:br>
              <a:rPr lang="en-US" dirty="0"/>
            </a:br>
            <a:r>
              <a:rPr lang="en-US" sz="3200" dirty="0"/>
              <a:t>Innovation through Collaboration</a:t>
            </a:r>
            <a:r>
              <a:rPr lang="en-US" sz="3200" b="0" dirty="0"/>
              <a:t>​</a:t>
            </a:r>
            <a:endParaRPr lang="en-US" sz="3200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45507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4389980" y="1612105"/>
            <a:ext cx="3342217" cy="2987675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>
              <a:defRPr/>
            </a:pPr>
            <a:endParaRPr lang="nb-NO" altLang="nb-NO" sz="2400">
              <a:solidFill>
                <a:srgbClr val="FFFFFF"/>
              </a:solidFill>
            </a:endParaRPr>
          </a:p>
        </p:txBody>
      </p:sp>
      <p:sp>
        <p:nvSpPr>
          <p:cNvPr id="40963" name="Rectangle 3"/>
          <p:cNvSpPr>
            <a:spLocks noChangeArrowheads="1"/>
          </p:cNvSpPr>
          <p:nvPr/>
        </p:nvSpPr>
        <p:spPr bwMode="auto">
          <a:xfrm>
            <a:off x="499534" y="1781972"/>
            <a:ext cx="3801533" cy="758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lnSpc>
                <a:spcPct val="90000"/>
              </a:lnSpc>
              <a:spcBef>
                <a:spcPts val="1200"/>
              </a:spcBef>
              <a:buClr>
                <a:schemeClr val="tx2"/>
              </a:buClr>
              <a:buFont typeface="Arial" charset="0"/>
              <a:buChar char="•"/>
              <a:defRPr sz="2800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Calibri" pitchFamily="34" charset="0"/>
              </a:defRPr>
            </a:lvl1pPr>
            <a:lvl2pPr marL="742950" indent="-285750" eaLnBrk="0" hangingPunct="0">
              <a:lnSpc>
                <a:spcPct val="90000"/>
              </a:lnSpc>
              <a:spcBef>
                <a:spcPts val="300"/>
              </a:spcBef>
              <a:buClr>
                <a:schemeClr val="tx2"/>
              </a:buClr>
              <a:buSzPct val="90000"/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Calibri" pitchFamily="34" charset="0"/>
              </a:defRPr>
            </a:lvl2pPr>
            <a:lvl3pPr marL="1143000" indent="-228600" eaLnBrk="0" hangingPunct="0">
              <a:lnSpc>
                <a:spcPct val="90000"/>
              </a:lnSpc>
              <a:spcBef>
                <a:spcPts val="300"/>
              </a:spcBef>
              <a:buClr>
                <a:schemeClr val="tx2"/>
              </a:buClr>
              <a:buSzPct val="90000"/>
              <a:buFont typeface="Arial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Calibri" pitchFamily="34" charset="0"/>
              </a:defRPr>
            </a:lvl3pPr>
            <a:lvl4pPr marL="1600200" indent="-228600" eaLnBrk="0" hangingPunct="0">
              <a:lnSpc>
                <a:spcPts val="2600"/>
              </a:lnSpc>
              <a:spcBef>
                <a:spcPts val="500"/>
              </a:spcBef>
              <a:buClr>
                <a:schemeClr val="tx2"/>
              </a:buClr>
              <a:buSzPct val="90000"/>
              <a:buFont typeface="Arial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Calibri" pitchFamily="34" charset="0"/>
              </a:defRPr>
            </a:lvl4pPr>
            <a:lvl5pPr marL="2057400" indent="-228600" eaLnBrk="0" hangingPunct="0">
              <a:lnSpc>
                <a:spcPts val="2600"/>
              </a:lnSpc>
              <a:spcBef>
                <a:spcPts val="500"/>
              </a:spcBef>
              <a:buClr>
                <a:schemeClr val="tx2"/>
              </a:buClr>
              <a:buSzPct val="90000"/>
              <a:buFont typeface="Arial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Calibri" pitchFamily="34" charset="0"/>
              </a:defRPr>
            </a:lvl5pPr>
            <a:lvl6pPr marL="2514600" indent="-228600" defTabSz="457200" eaLnBrk="0" fontAlgn="base" hangingPunct="0">
              <a:lnSpc>
                <a:spcPts val="2600"/>
              </a:lnSpc>
              <a:spcBef>
                <a:spcPts val="500"/>
              </a:spcBef>
              <a:spcAft>
                <a:spcPct val="0"/>
              </a:spcAft>
              <a:buClr>
                <a:schemeClr val="tx2"/>
              </a:buClr>
              <a:buSzPct val="90000"/>
              <a:buFont typeface="Arial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Calibri" pitchFamily="34" charset="0"/>
              </a:defRPr>
            </a:lvl6pPr>
            <a:lvl7pPr marL="2971800" indent="-228600" defTabSz="457200" eaLnBrk="0" fontAlgn="base" hangingPunct="0">
              <a:lnSpc>
                <a:spcPts val="2600"/>
              </a:lnSpc>
              <a:spcBef>
                <a:spcPts val="500"/>
              </a:spcBef>
              <a:spcAft>
                <a:spcPct val="0"/>
              </a:spcAft>
              <a:buClr>
                <a:schemeClr val="tx2"/>
              </a:buClr>
              <a:buSzPct val="90000"/>
              <a:buFont typeface="Arial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Calibri" pitchFamily="34" charset="0"/>
              </a:defRPr>
            </a:lvl7pPr>
            <a:lvl8pPr marL="3429000" indent="-228600" defTabSz="457200" eaLnBrk="0" fontAlgn="base" hangingPunct="0">
              <a:lnSpc>
                <a:spcPts val="2600"/>
              </a:lnSpc>
              <a:spcBef>
                <a:spcPts val="500"/>
              </a:spcBef>
              <a:spcAft>
                <a:spcPct val="0"/>
              </a:spcAft>
              <a:buClr>
                <a:schemeClr val="tx2"/>
              </a:buClr>
              <a:buSzPct val="90000"/>
              <a:buFont typeface="Arial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Calibri" pitchFamily="34" charset="0"/>
              </a:defRPr>
            </a:lvl8pPr>
            <a:lvl9pPr marL="3886200" indent="-228600" defTabSz="457200" eaLnBrk="0" fontAlgn="base" hangingPunct="0">
              <a:lnSpc>
                <a:spcPts val="2600"/>
              </a:lnSpc>
              <a:spcBef>
                <a:spcPts val="500"/>
              </a:spcBef>
              <a:spcAft>
                <a:spcPct val="0"/>
              </a:spcAft>
              <a:buClr>
                <a:schemeClr val="tx2"/>
              </a:buClr>
              <a:buSzPct val="90000"/>
              <a:buFont typeface="Arial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Calibri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endParaRPr lang="en-US" altLang="nb-NO" sz="3200">
              <a:cs typeface="Arial" charset="0"/>
            </a:endParaRPr>
          </a:p>
        </p:txBody>
      </p:sp>
      <p:sp>
        <p:nvSpPr>
          <p:cNvPr id="75781" name="AutoShape 4"/>
          <p:cNvSpPr>
            <a:spLocks noChangeArrowheads="1"/>
          </p:cNvSpPr>
          <p:nvPr/>
        </p:nvSpPr>
        <p:spPr bwMode="auto">
          <a:xfrm>
            <a:off x="749300" y="2413795"/>
            <a:ext cx="3412067" cy="1439863"/>
          </a:xfrm>
          <a:prstGeom prst="rightArrow">
            <a:avLst>
              <a:gd name="adj1" fmla="val 75009"/>
              <a:gd name="adj2" fmla="val 88873"/>
            </a:avLst>
          </a:prstGeom>
          <a:gradFill flip="none" rotWithShape="1">
            <a:gsLst>
              <a:gs pos="0">
                <a:schemeClr val="accent5">
                  <a:lumMod val="50000"/>
                </a:schemeClr>
              </a:gs>
              <a:gs pos="100000">
                <a:schemeClr val="tx2">
                  <a:lumMod val="75000"/>
                  <a:lumOff val="25000"/>
                </a:schemeClr>
              </a:gs>
            </a:gsLst>
            <a:lin ang="0" scaled="1"/>
            <a:tileRect/>
          </a:gra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rgbClr r="0" g="0" b="0"/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lIns="274997" tIns="1700553" rIns="1272887" bIns="1700555" anchor="ctr"/>
          <a:lstStyle>
            <a:lvl1pPr defTabSz="12890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defTabSz="12890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defTabSz="12890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defTabSz="12890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defTabSz="12890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defTabSz="12890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defTabSz="12890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defTabSz="12890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defTabSz="12890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>
              <a:lnSpc>
                <a:spcPct val="90000"/>
              </a:lnSpc>
              <a:spcAft>
                <a:spcPct val="35000"/>
              </a:spcAft>
              <a:defRPr/>
            </a:pPr>
            <a:endParaRPr lang="en-US" altLang="nb-NO" sz="3867">
              <a:solidFill>
                <a:srgbClr val="FFFFFF"/>
              </a:solidFill>
            </a:endParaRPr>
          </a:p>
        </p:txBody>
      </p:sp>
      <p:sp>
        <p:nvSpPr>
          <p:cNvPr id="40965" name="Rectangle 6"/>
          <p:cNvSpPr>
            <a:spLocks noChangeArrowheads="1"/>
          </p:cNvSpPr>
          <p:nvPr/>
        </p:nvSpPr>
        <p:spPr bwMode="auto">
          <a:xfrm>
            <a:off x="1500717" y="1904203"/>
            <a:ext cx="1818216" cy="1017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lnSpc>
                <a:spcPct val="90000"/>
              </a:lnSpc>
              <a:spcBef>
                <a:spcPts val="1200"/>
              </a:spcBef>
              <a:buClr>
                <a:schemeClr val="tx2"/>
              </a:buClr>
              <a:buFont typeface="Arial" charset="0"/>
              <a:buChar char="•"/>
              <a:defRPr sz="2800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Calibri" pitchFamily="34" charset="0"/>
              </a:defRPr>
            </a:lvl1pPr>
            <a:lvl2pPr marL="742950" indent="-285750" eaLnBrk="0" hangingPunct="0">
              <a:lnSpc>
                <a:spcPct val="90000"/>
              </a:lnSpc>
              <a:spcBef>
                <a:spcPts val="300"/>
              </a:spcBef>
              <a:buClr>
                <a:schemeClr val="tx2"/>
              </a:buClr>
              <a:buSzPct val="90000"/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Calibri" pitchFamily="34" charset="0"/>
              </a:defRPr>
            </a:lvl2pPr>
            <a:lvl3pPr marL="1143000" indent="-228600" eaLnBrk="0" hangingPunct="0">
              <a:lnSpc>
                <a:spcPct val="90000"/>
              </a:lnSpc>
              <a:spcBef>
                <a:spcPts val="300"/>
              </a:spcBef>
              <a:buClr>
                <a:schemeClr val="tx2"/>
              </a:buClr>
              <a:buSzPct val="90000"/>
              <a:buFont typeface="Arial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Calibri" pitchFamily="34" charset="0"/>
              </a:defRPr>
            </a:lvl3pPr>
            <a:lvl4pPr marL="1600200" indent="-228600" eaLnBrk="0" hangingPunct="0">
              <a:lnSpc>
                <a:spcPts val="2600"/>
              </a:lnSpc>
              <a:spcBef>
                <a:spcPts val="500"/>
              </a:spcBef>
              <a:buClr>
                <a:schemeClr val="tx2"/>
              </a:buClr>
              <a:buSzPct val="90000"/>
              <a:buFont typeface="Arial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Calibri" pitchFamily="34" charset="0"/>
              </a:defRPr>
            </a:lvl4pPr>
            <a:lvl5pPr marL="2057400" indent="-228600" eaLnBrk="0" hangingPunct="0">
              <a:lnSpc>
                <a:spcPts val="2600"/>
              </a:lnSpc>
              <a:spcBef>
                <a:spcPts val="500"/>
              </a:spcBef>
              <a:buClr>
                <a:schemeClr val="tx2"/>
              </a:buClr>
              <a:buSzPct val="90000"/>
              <a:buFont typeface="Arial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Calibri" pitchFamily="34" charset="0"/>
              </a:defRPr>
            </a:lvl5pPr>
            <a:lvl6pPr marL="2514600" indent="-228600" defTabSz="457200" eaLnBrk="0" fontAlgn="base" hangingPunct="0">
              <a:lnSpc>
                <a:spcPts val="2600"/>
              </a:lnSpc>
              <a:spcBef>
                <a:spcPts val="500"/>
              </a:spcBef>
              <a:spcAft>
                <a:spcPct val="0"/>
              </a:spcAft>
              <a:buClr>
                <a:schemeClr val="tx2"/>
              </a:buClr>
              <a:buSzPct val="90000"/>
              <a:buFont typeface="Arial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Calibri" pitchFamily="34" charset="0"/>
              </a:defRPr>
            </a:lvl6pPr>
            <a:lvl7pPr marL="2971800" indent="-228600" defTabSz="457200" eaLnBrk="0" fontAlgn="base" hangingPunct="0">
              <a:lnSpc>
                <a:spcPts val="2600"/>
              </a:lnSpc>
              <a:spcBef>
                <a:spcPts val="500"/>
              </a:spcBef>
              <a:spcAft>
                <a:spcPct val="0"/>
              </a:spcAft>
              <a:buClr>
                <a:schemeClr val="tx2"/>
              </a:buClr>
              <a:buSzPct val="90000"/>
              <a:buFont typeface="Arial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Calibri" pitchFamily="34" charset="0"/>
              </a:defRPr>
            </a:lvl7pPr>
            <a:lvl8pPr marL="3429000" indent="-228600" defTabSz="457200" eaLnBrk="0" fontAlgn="base" hangingPunct="0">
              <a:lnSpc>
                <a:spcPts val="2600"/>
              </a:lnSpc>
              <a:spcBef>
                <a:spcPts val="500"/>
              </a:spcBef>
              <a:spcAft>
                <a:spcPct val="0"/>
              </a:spcAft>
              <a:buClr>
                <a:schemeClr val="tx2"/>
              </a:buClr>
              <a:buSzPct val="90000"/>
              <a:buFont typeface="Arial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Calibri" pitchFamily="34" charset="0"/>
              </a:defRPr>
            </a:lvl8pPr>
            <a:lvl9pPr marL="3886200" indent="-228600" defTabSz="457200" eaLnBrk="0" fontAlgn="base" hangingPunct="0">
              <a:lnSpc>
                <a:spcPts val="2600"/>
              </a:lnSpc>
              <a:spcBef>
                <a:spcPts val="500"/>
              </a:spcBef>
              <a:spcAft>
                <a:spcPct val="0"/>
              </a:spcAft>
              <a:buClr>
                <a:schemeClr val="tx2"/>
              </a:buClr>
              <a:buSzPct val="90000"/>
              <a:buFont typeface="Arial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Calibri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endParaRPr lang="en-US" altLang="nb-NO" sz="3200">
              <a:cs typeface="Arial" charset="0"/>
            </a:endParaRPr>
          </a:p>
        </p:txBody>
      </p:sp>
      <p:sp>
        <p:nvSpPr>
          <p:cNvPr id="40966" name="Rectangle 7"/>
          <p:cNvSpPr>
            <a:spLocks noChangeArrowheads="1"/>
          </p:cNvSpPr>
          <p:nvPr/>
        </p:nvSpPr>
        <p:spPr bwMode="auto">
          <a:xfrm>
            <a:off x="948270" y="2629282"/>
            <a:ext cx="1825853" cy="10830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9483" tIns="48683" rIns="99483" bIns="48683">
            <a:spAutoFit/>
          </a:bodyPr>
          <a:lstStyle>
            <a:lvl1pPr defTabSz="617538" eaLnBrk="0" hangingPunct="0">
              <a:lnSpc>
                <a:spcPct val="90000"/>
              </a:lnSpc>
              <a:spcBef>
                <a:spcPts val="1200"/>
              </a:spcBef>
              <a:buClr>
                <a:schemeClr val="tx2"/>
              </a:buClr>
              <a:buFont typeface="Arial" charset="0"/>
              <a:buChar char="•"/>
              <a:defRPr sz="2800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Calibri" pitchFamily="34" charset="0"/>
              </a:defRPr>
            </a:lvl1pPr>
            <a:lvl2pPr marL="742950" indent="-285750" defTabSz="617538" eaLnBrk="0" hangingPunct="0">
              <a:lnSpc>
                <a:spcPct val="90000"/>
              </a:lnSpc>
              <a:spcBef>
                <a:spcPts val="300"/>
              </a:spcBef>
              <a:buClr>
                <a:schemeClr val="tx2"/>
              </a:buClr>
              <a:buSzPct val="90000"/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Calibri" pitchFamily="34" charset="0"/>
              </a:defRPr>
            </a:lvl2pPr>
            <a:lvl3pPr marL="1143000" indent="-228600" defTabSz="617538" eaLnBrk="0" hangingPunct="0">
              <a:lnSpc>
                <a:spcPct val="90000"/>
              </a:lnSpc>
              <a:spcBef>
                <a:spcPts val="300"/>
              </a:spcBef>
              <a:buClr>
                <a:schemeClr val="tx2"/>
              </a:buClr>
              <a:buSzPct val="90000"/>
              <a:buFont typeface="Arial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Calibri" pitchFamily="34" charset="0"/>
              </a:defRPr>
            </a:lvl3pPr>
            <a:lvl4pPr marL="1600200" indent="-228600" defTabSz="617538" eaLnBrk="0" hangingPunct="0">
              <a:lnSpc>
                <a:spcPts val="2600"/>
              </a:lnSpc>
              <a:spcBef>
                <a:spcPts val="500"/>
              </a:spcBef>
              <a:buClr>
                <a:schemeClr val="tx2"/>
              </a:buClr>
              <a:buSzPct val="90000"/>
              <a:buFont typeface="Arial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Calibri" pitchFamily="34" charset="0"/>
              </a:defRPr>
            </a:lvl4pPr>
            <a:lvl5pPr marL="2057400" indent="-228600" defTabSz="617538" eaLnBrk="0" hangingPunct="0">
              <a:lnSpc>
                <a:spcPts val="2600"/>
              </a:lnSpc>
              <a:spcBef>
                <a:spcPts val="500"/>
              </a:spcBef>
              <a:buClr>
                <a:schemeClr val="tx2"/>
              </a:buClr>
              <a:buSzPct val="90000"/>
              <a:buFont typeface="Arial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Calibri" pitchFamily="34" charset="0"/>
              </a:defRPr>
            </a:lvl5pPr>
            <a:lvl6pPr marL="2514600" indent="-228600" defTabSz="617538" eaLnBrk="0" fontAlgn="base" hangingPunct="0">
              <a:lnSpc>
                <a:spcPts val="2600"/>
              </a:lnSpc>
              <a:spcBef>
                <a:spcPts val="500"/>
              </a:spcBef>
              <a:spcAft>
                <a:spcPct val="0"/>
              </a:spcAft>
              <a:buClr>
                <a:schemeClr val="tx2"/>
              </a:buClr>
              <a:buSzPct val="90000"/>
              <a:buFont typeface="Arial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Calibri" pitchFamily="34" charset="0"/>
              </a:defRPr>
            </a:lvl6pPr>
            <a:lvl7pPr marL="2971800" indent="-228600" defTabSz="617538" eaLnBrk="0" fontAlgn="base" hangingPunct="0">
              <a:lnSpc>
                <a:spcPts val="2600"/>
              </a:lnSpc>
              <a:spcBef>
                <a:spcPts val="500"/>
              </a:spcBef>
              <a:spcAft>
                <a:spcPct val="0"/>
              </a:spcAft>
              <a:buClr>
                <a:schemeClr val="tx2"/>
              </a:buClr>
              <a:buSzPct val="90000"/>
              <a:buFont typeface="Arial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Calibri" pitchFamily="34" charset="0"/>
              </a:defRPr>
            </a:lvl7pPr>
            <a:lvl8pPr marL="3429000" indent="-228600" defTabSz="617538" eaLnBrk="0" fontAlgn="base" hangingPunct="0">
              <a:lnSpc>
                <a:spcPts val="2600"/>
              </a:lnSpc>
              <a:spcBef>
                <a:spcPts val="500"/>
              </a:spcBef>
              <a:spcAft>
                <a:spcPct val="0"/>
              </a:spcAft>
              <a:buClr>
                <a:schemeClr val="tx2"/>
              </a:buClr>
              <a:buSzPct val="90000"/>
              <a:buFont typeface="Arial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Calibri" pitchFamily="34" charset="0"/>
              </a:defRPr>
            </a:lvl8pPr>
            <a:lvl9pPr marL="3886200" indent="-228600" defTabSz="617538" eaLnBrk="0" fontAlgn="base" hangingPunct="0">
              <a:lnSpc>
                <a:spcPts val="2600"/>
              </a:lnSpc>
              <a:spcBef>
                <a:spcPts val="500"/>
              </a:spcBef>
              <a:spcAft>
                <a:spcPct val="0"/>
              </a:spcAft>
              <a:buClr>
                <a:schemeClr val="tx2"/>
              </a:buClr>
              <a:buSzPct val="90000"/>
              <a:buFont typeface="Arial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Calibri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r>
              <a:rPr lang="nb-NO" altLang="nb-NO" sz="2133" b="1" dirty="0" err="1">
                <a:solidFill>
                  <a:schemeClr val="bg1"/>
                </a:solidFill>
                <a:cs typeface="Arial" charset="0"/>
              </a:rPr>
              <a:t>Competent</a:t>
            </a:r>
            <a:r>
              <a:rPr lang="nb-NO" altLang="nb-NO" sz="2133" b="1" dirty="0">
                <a:solidFill>
                  <a:schemeClr val="bg1"/>
                </a:solidFill>
                <a:cs typeface="Arial" charset="0"/>
              </a:rPr>
              <a:t> Norwegian </a:t>
            </a:r>
            <a:r>
              <a:rPr lang="nb-NO" altLang="nb-NO" sz="2133" b="1" dirty="0" err="1">
                <a:solidFill>
                  <a:schemeClr val="bg1"/>
                </a:solidFill>
                <a:cs typeface="Arial" charset="0"/>
              </a:rPr>
              <a:t>supplier</a:t>
            </a:r>
            <a:endParaRPr lang="nb-NO" altLang="nb-NO" sz="2133" b="1" dirty="0">
              <a:solidFill>
                <a:schemeClr val="bg1"/>
              </a:solidFill>
              <a:cs typeface="Arial" charset="0"/>
            </a:endParaRPr>
          </a:p>
        </p:txBody>
      </p:sp>
      <p:sp>
        <p:nvSpPr>
          <p:cNvPr id="40967" name="Rectangle 8"/>
          <p:cNvSpPr>
            <a:spLocks noChangeArrowheads="1"/>
          </p:cNvSpPr>
          <p:nvPr/>
        </p:nvSpPr>
        <p:spPr bwMode="auto">
          <a:xfrm>
            <a:off x="4576629" y="1557993"/>
            <a:ext cx="2738207" cy="4676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9483" tIns="48683" rIns="99483" bIns="48683">
            <a:spAutoFit/>
          </a:bodyPr>
          <a:lstStyle>
            <a:lvl1pPr defTabSz="617538" eaLnBrk="0" hangingPunct="0">
              <a:lnSpc>
                <a:spcPct val="90000"/>
              </a:lnSpc>
              <a:spcBef>
                <a:spcPts val="1200"/>
              </a:spcBef>
              <a:buClr>
                <a:schemeClr val="tx2"/>
              </a:buClr>
              <a:buFont typeface="Arial" charset="0"/>
              <a:buChar char="•"/>
              <a:defRPr sz="2800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Calibri" pitchFamily="34" charset="0"/>
              </a:defRPr>
            </a:lvl1pPr>
            <a:lvl2pPr marL="742950" indent="-285750" defTabSz="617538" eaLnBrk="0" hangingPunct="0">
              <a:lnSpc>
                <a:spcPct val="90000"/>
              </a:lnSpc>
              <a:spcBef>
                <a:spcPts val="300"/>
              </a:spcBef>
              <a:buClr>
                <a:schemeClr val="tx2"/>
              </a:buClr>
              <a:buSzPct val="90000"/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Calibri" pitchFamily="34" charset="0"/>
              </a:defRPr>
            </a:lvl2pPr>
            <a:lvl3pPr marL="1143000" indent="-228600" defTabSz="617538" eaLnBrk="0" hangingPunct="0">
              <a:lnSpc>
                <a:spcPct val="90000"/>
              </a:lnSpc>
              <a:spcBef>
                <a:spcPts val="300"/>
              </a:spcBef>
              <a:buClr>
                <a:schemeClr val="tx2"/>
              </a:buClr>
              <a:buSzPct val="90000"/>
              <a:buFont typeface="Arial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Calibri" pitchFamily="34" charset="0"/>
              </a:defRPr>
            </a:lvl3pPr>
            <a:lvl4pPr marL="1600200" indent="-228600" defTabSz="617538" eaLnBrk="0" hangingPunct="0">
              <a:lnSpc>
                <a:spcPts val="2600"/>
              </a:lnSpc>
              <a:spcBef>
                <a:spcPts val="500"/>
              </a:spcBef>
              <a:buClr>
                <a:schemeClr val="tx2"/>
              </a:buClr>
              <a:buSzPct val="90000"/>
              <a:buFont typeface="Arial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Calibri" pitchFamily="34" charset="0"/>
              </a:defRPr>
            </a:lvl4pPr>
            <a:lvl5pPr marL="2057400" indent="-228600" defTabSz="617538" eaLnBrk="0" hangingPunct="0">
              <a:lnSpc>
                <a:spcPts val="2600"/>
              </a:lnSpc>
              <a:spcBef>
                <a:spcPts val="500"/>
              </a:spcBef>
              <a:buClr>
                <a:schemeClr val="tx2"/>
              </a:buClr>
              <a:buSzPct val="90000"/>
              <a:buFont typeface="Arial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Calibri" pitchFamily="34" charset="0"/>
              </a:defRPr>
            </a:lvl5pPr>
            <a:lvl6pPr marL="2514600" indent="-228600" defTabSz="617538" eaLnBrk="0" fontAlgn="base" hangingPunct="0">
              <a:lnSpc>
                <a:spcPts val="2600"/>
              </a:lnSpc>
              <a:spcBef>
                <a:spcPts val="500"/>
              </a:spcBef>
              <a:spcAft>
                <a:spcPct val="0"/>
              </a:spcAft>
              <a:buClr>
                <a:schemeClr val="tx2"/>
              </a:buClr>
              <a:buSzPct val="90000"/>
              <a:buFont typeface="Arial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Calibri" pitchFamily="34" charset="0"/>
              </a:defRPr>
            </a:lvl6pPr>
            <a:lvl7pPr marL="2971800" indent="-228600" defTabSz="617538" eaLnBrk="0" fontAlgn="base" hangingPunct="0">
              <a:lnSpc>
                <a:spcPts val="2600"/>
              </a:lnSpc>
              <a:spcBef>
                <a:spcPts val="500"/>
              </a:spcBef>
              <a:spcAft>
                <a:spcPct val="0"/>
              </a:spcAft>
              <a:buClr>
                <a:schemeClr val="tx2"/>
              </a:buClr>
              <a:buSzPct val="90000"/>
              <a:buFont typeface="Arial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Calibri" pitchFamily="34" charset="0"/>
              </a:defRPr>
            </a:lvl7pPr>
            <a:lvl8pPr marL="3429000" indent="-228600" defTabSz="617538" eaLnBrk="0" fontAlgn="base" hangingPunct="0">
              <a:lnSpc>
                <a:spcPts val="2600"/>
              </a:lnSpc>
              <a:spcBef>
                <a:spcPts val="500"/>
              </a:spcBef>
              <a:spcAft>
                <a:spcPct val="0"/>
              </a:spcAft>
              <a:buClr>
                <a:schemeClr val="tx2"/>
              </a:buClr>
              <a:buSzPct val="90000"/>
              <a:buFont typeface="Arial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Calibri" pitchFamily="34" charset="0"/>
              </a:defRPr>
            </a:lvl8pPr>
            <a:lvl9pPr marL="3886200" indent="-228600" defTabSz="617538" eaLnBrk="0" fontAlgn="base" hangingPunct="0">
              <a:lnSpc>
                <a:spcPts val="2600"/>
              </a:lnSpc>
              <a:spcBef>
                <a:spcPts val="500"/>
              </a:spcBef>
              <a:spcAft>
                <a:spcPct val="0"/>
              </a:spcAft>
              <a:buClr>
                <a:schemeClr val="tx2"/>
              </a:buClr>
              <a:buSzPct val="90000"/>
              <a:buFont typeface="Arial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Calibri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r>
              <a:rPr lang="en-GB" altLang="nb-NO" sz="2400" b="1" dirty="0">
                <a:solidFill>
                  <a:srgbClr val="000000"/>
                </a:solidFill>
                <a:cs typeface="Arial" charset="0"/>
              </a:rPr>
              <a:t>Innovation Contract</a:t>
            </a:r>
          </a:p>
        </p:txBody>
      </p:sp>
      <p:sp>
        <p:nvSpPr>
          <p:cNvPr id="40968" name="Rectangle 10"/>
          <p:cNvSpPr>
            <a:spLocks noChangeArrowheads="1"/>
          </p:cNvSpPr>
          <p:nvPr/>
        </p:nvSpPr>
        <p:spPr bwMode="auto">
          <a:xfrm>
            <a:off x="7926918" y="3996533"/>
            <a:ext cx="3598333" cy="8369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9483" tIns="48683" rIns="99483" bIns="48683">
            <a:spAutoFit/>
          </a:bodyPr>
          <a:lstStyle>
            <a:lvl1pPr defTabSz="617538" eaLnBrk="0" hangingPunct="0">
              <a:lnSpc>
                <a:spcPct val="90000"/>
              </a:lnSpc>
              <a:spcBef>
                <a:spcPts val="1200"/>
              </a:spcBef>
              <a:buClr>
                <a:schemeClr val="tx2"/>
              </a:buClr>
              <a:buFont typeface="Arial" charset="0"/>
              <a:buChar char="•"/>
              <a:defRPr sz="2800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Calibri" pitchFamily="34" charset="0"/>
              </a:defRPr>
            </a:lvl1pPr>
            <a:lvl2pPr marL="742950" indent="-285750" defTabSz="617538" eaLnBrk="0" hangingPunct="0">
              <a:lnSpc>
                <a:spcPct val="90000"/>
              </a:lnSpc>
              <a:spcBef>
                <a:spcPts val="300"/>
              </a:spcBef>
              <a:buClr>
                <a:schemeClr val="tx2"/>
              </a:buClr>
              <a:buSzPct val="90000"/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Calibri" pitchFamily="34" charset="0"/>
              </a:defRPr>
            </a:lvl2pPr>
            <a:lvl3pPr marL="1143000" indent="-228600" defTabSz="617538" eaLnBrk="0" hangingPunct="0">
              <a:lnSpc>
                <a:spcPct val="90000"/>
              </a:lnSpc>
              <a:spcBef>
                <a:spcPts val="300"/>
              </a:spcBef>
              <a:buClr>
                <a:schemeClr val="tx2"/>
              </a:buClr>
              <a:buSzPct val="90000"/>
              <a:buFont typeface="Arial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Calibri" pitchFamily="34" charset="0"/>
              </a:defRPr>
            </a:lvl3pPr>
            <a:lvl4pPr marL="1600200" indent="-228600" defTabSz="617538" eaLnBrk="0" hangingPunct="0">
              <a:lnSpc>
                <a:spcPts val="2600"/>
              </a:lnSpc>
              <a:spcBef>
                <a:spcPts val="500"/>
              </a:spcBef>
              <a:buClr>
                <a:schemeClr val="tx2"/>
              </a:buClr>
              <a:buSzPct val="90000"/>
              <a:buFont typeface="Arial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Calibri" pitchFamily="34" charset="0"/>
              </a:defRPr>
            </a:lvl4pPr>
            <a:lvl5pPr marL="2057400" indent="-228600" defTabSz="617538" eaLnBrk="0" hangingPunct="0">
              <a:lnSpc>
                <a:spcPts val="2600"/>
              </a:lnSpc>
              <a:spcBef>
                <a:spcPts val="500"/>
              </a:spcBef>
              <a:buClr>
                <a:schemeClr val="tx2"/>
              </a:buClr>
              <a:buSzPct val="90000"/>
              <a:buFont typeface="Arial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Calibri" pitchFamily="34" charset="0"/>
              </a:defRPr>
            </a:lvl5pPr>
            <a:lvl6pPr marL="2514600" indent="-228600" defTabSz="617538" eaLnBrk="0" fontAlgn="base" hangingPunct="0">
              <a:lnSpc>
                <a:spcPts val="2600"/>
              </a:lnSpc>
              <a:spcBef>
                <a:spcPts val="500"/>
              </a:spcBef>
              <a:spcAft>
                <a:spcPct val="0"/>
              </a:spcAft>
              <a:buClr>
                <a:schemeClr val="tx2"/>
              </a:buClr>
              <a:buSzPct val="90000"/>
              <a:buFont typeface="Arial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Calibri" pitchFamily="34" charset="0"/>
              </a:defRPr>
            </a:lvl6pPr>
            <a:lvl7pPr marL="2971800" indent="-228600" defTabSz="617538" eaLnBrk="0" fontAlgn="base" hangingPunct="0">
              <a:lnSpc>
                <a:spcPts val="2600"/>
              </a:lnSpc>
              <a:spcBef>
                <a:spcPts val="500"/>
              </a:spcBef>
              <a:spcAft>
                <a:spcPct val="0"/>
              </a:spcAft>
              <a:buClr>
                <a:schemeClr val="tx2"/>
              </a:buClr>
              <a:buSzPct val="90000"/>
              <a:buFont typeface="Arial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Calibri" pitchFamily="34" charset="0"/>
              </a:defRPr>
            </a:lvl7pPr>
            <a:lvl8pPr marL="3429000" indent="-228600" defTabSz="617538" eaLnBrk="0" fontAlgn="base" hangingPunct="0">
              <a:lnSpc>
                <a:spcPts val="2600"/>
              </a:lnSpc>
              <a:spcBef>
                <a:spcPts val="500"/>
              </a:spcBef>
              <a:spcAft>
                <a:spcPct val="0"/>
              </a:spcAft>
              <a:buClr>
                <a:schemeClr val="tx2"/>
              </a:buClr>
              <a:buSzPct val="90000"/>
              <a:buFont typeface="Arial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Calibri" pitchFamily="34" charset="0"/>
              </a:defRPr>
            </a:lvl8pPr>
            <a:lvl9pPr marL="3886200" indent="-228600" defTabSz="617538" eaLnBrk="0" fontAlgn="base" hangingPunct="0">
              <a:lnSpc>
                <a:spcPts val="2600"/>
              </a:lnSpc>
              <a:spcBef>
                <a:spcPts val="500"/>
              </a:spcBef>
              <a:spcAft>
                <a:spcPct val="0"/>
              </a:spcAft>
              <a:buClr>
                <a:schemeClr val="tx2"/>
              </a:buClr>
              <a:buSzPct val="90000"/>
              <a:buFont typeface="Arial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Calibri" pitchFamily="34" charset="0"/>
              </a:defRPr>
            </a:lvl9pPr>
          </a:lstStyle>
          <a:p>
            <a:pPr algn="r" eaLnBrk="1" hangingPunct="1"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r>
              <a:rPr lang="en-GB" altLang="nb-NO" sz="2400" b="1" dirty="0">
                <a:cs typeface="Arial" charset="0"/>
              </a:rPr>
              <a:t>Private or public enterprise  </a:t>
            </a:r>
          </a:p>
        </p:txBody>
      </p:sp>
      <p:sp>
        <p:nvSpPr>
          <p:cNvPr id="40969" name="Rectangle 11"/>
          <p:cNvSpPr>
            <a:spLocks noChangeArrowheads="1"/>
          </p:cNvSpPr>
          <p:nvPr/>
        </p:nvSpPr>
        <p:spPr bwMode="auto">
          <a:xfrm>
            <a:off x="676236" y="1354934"/>
            <a:ext cx="3468219" cy="8369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9483" tIns="48683" rIns="99483" bIns="48683">
            <a:spAutoFit/>
          </a:bodyPr>
          <a:lstStyle>
            <a:lvl1pPr defTabSz="617538" eaLnBrk="0" hangingPunct="0">
              <a:lnSpc>
                <a:spcPct val="90000"/>
              </a:lnSpc>
              <a:spcBef>
                <a:spcPts val="1200"/>
              </a:spcBef>
              <a:buClr>
                <a:schemeClr val="tx2"/>
              </a:buClr>
              <a:buFont typeface="Arial" charset="0"/>
              <a:buChar char="•"/>
              <a:defRPr sz="2800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Calibri" pitchFamily="34" charset="0"/>
              </a:defRPr>
            </a:lvl1pPr>
            <a:lvl2pPr marL="742950" indent="-285750" defTabSz="617538" eaLnBrk="0" hangingPunct="0">
              <a:lnSpc>
                <a:spcPct val="90000"/>
              </a:lnSpc>
              <a:spcBef>
                <a:spcPts val="300"/>
              </a:spcBef>
              <a:buClr>
                <a:schemeClr val="tx2"/>
              </a:buClr>
              <a:buSzPct val="90000"/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Calibri" pitchFamily="34" charset="0"/>
              </a:defRPr>
            </a:lvl2pPr>
            <a:lvl3pPr marL="1143000" indent="-228600" defTabSz="617538" eaLnBrk="0" hangingPunct="0">
              <a:lnSpc>
                <a:spcPct val="90000"/>
              </a:lnSpc>
              <a:spcBef>
                <a:spcPts val="300"/>
              </a:spcBef>
              <a:buClr>
                <a:schemeClr val="tx2"/>
              </a:buClr>
              <a:buSzPct val="90000"/>
              <a:buFont typeface="Arial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Calibri" pitchFamily="34" charset="0"/>
              </a:defRPr>
            </a:lvl3pPr>
            <a:lvl4pPr marL="1600200" indent="-228600" defTabSz="617538" eaLnBrk="0" hangingPunct="0">
              <a:lnSpc>
                <a:spcPts val="2600"/>
              </a:lnSpc>
              <a:spcBef>
                <a:spcPts val="500"/>
              </a:spcBef>
              <a:buClr>
                <a:schemeClr val="tx2"/>
              </a:buClr>
              <a:buSzPct val="90000"/>
              <a:buFont typeface="Arial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Calibri" pitchFamily="34" charset="0"/>
              </a:defRPr>
            </a:lvl4pPr>
            <a:lvl5pPr marL="2057400" indent="-228600" defTabSz="617538" eaLnBrk="0" hangingPunct="0">
              <a:lnSpc>
                <a:spcPts val="2600"/>
              </a:lnSpc>
              <a:spcBef>
                <a:spcPts val="500"/>
              </a:spcBef>
              <a:buClr>
                <a:schemeClr val="tx2"/>
              </a:buClr>
              <a:buSzPct val="90000"/>
              <a:buFont typeface="Arial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Calibri" pitchFamily="34" charset="0"/>
              </a:defRPr>
            </a:lvl5pPr>
            <a:lvl6pPr marL="2514600" indent="-228600" defTabSz="617538" eaLnBrk="0" fontAlgn="base" hangingPunct="0">
              <a:lnSpc>
                <a:spcPts val="2600"/>
              </a:lnSpc>
              <a:spcBef>
                <a:spcPts val="500"/>
              </a:spcBef>
              <a:spcAft>
                <a:spcPct val="0"/>
              </a:spcAft>
              <a:buClr>
                <a:schemeClr val="tx2"/>
              </a:buClr>
              <a:buSzPct val="90000"/>
              <a:buFont typeface="Arial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Calibri" pitchFamily="34" charset="0"/>
              </a:defRPr>
            </a:lvl6pPr>
            <a:lvl7pPr marL="2971800" indent="-228600" defTabSz="617538" eaLnBrk="0" fontAlgn="base" hangingPunct="0">
              <a:lnSpc>
                <a:spcPts val="2600"/>
              </a:lnSpc>
              <a:spcBef>
                <a:spcPts val="500"/>
              </a:spcBef>
              <a:spcAft>
                <a:spcPct val="0"/>
              </a:spcAft>
              <a:buClr>
                <a:schemeClr val="tx2"/>
              </a:buClr>
              <a:buSzPct val="90000"/>
              <a:buFont typeface="Arial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Calibri" pitchFamily="34" charset="0"/>
              </a:defRPr>
            </a:lvl7pPr>
            <a:lvl8pPr marL="3429000" indent="-228600" defTabSz="617538" eaLnBrk="0" fontAlgn="base" hangingPunct="0">
              <a:lnSpc>
                <a:spcPts val="2600"/>
              </a:lnSpc>
              <a:spcBef>
                <a:spcPts val="500"/>
              </a:spcBef>
              <a:spcAft>
                <a:spcPct val="0"/>
              </a:spcAft>
              <a:buClr>
                <a:schemeClr val="tx2"/>
              </a:buClr>
              <a:buSzPct val="90000"/>
              <a:buFont typeface="Arial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Calibri" pitchFamily="34" charset="0"/>
              </a:defRPr>
            </a:lvl8pPr>
            <a:lvl9pPr marL="3886200" indent="-228600" defTabSz="617538" eaLnBrk="0" fontAlgn="base" hangingPunct="0">
              <a:lnSpc>
                <a:spcPts val="2600"/>
              </a:lnSpc>
              <a:spcBef>
                <a:spcPts val="500"/>
              </a:spcBef>
              <a:spcAft>
                <a:spcPct val="0"/>
              </a:spcAft>
              <a:buClr>
                <a:schemeClr val="tx2"/>
              </a:buClr>
              <a:buSzPct val="90000"/>
              <a:buFont typeface="Arial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Calibri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r>
              <a:rPr lang="nb-NO" altLang="nb-NO" sz="2400" b="1" dirty="0">
                <a:solidFill>
                  <a:srgbClr val="00090C"/>
                </a:solidFill>
                <a:cs typeface="Arial" charset="0"/>
              </a:rPr>
              <a:t>Offer: </a:t>
            </a:r>
            <a:r>
              <a:rPr lang="nb-NO" altLang="nb-NO" sz="2400" dirty="0">
                <a:solidFill>
                  <a:srgbClr val="00090C"/>
                </a:solidFill>
                <a:cs typeface="Arial" charset="0"/>
              </a:rPr>
              <a:t>New/</a:t>
            </a:r>
            <a:r>
              <a:rPr lang="nb-NO" altLang="nb-NO" sz="2400" dirty="0" err="1">
                <a:solidFill>
                  <a:srgbClr val="00090C"/>
                </a:solidFill>
                <a:cs typeface="Arial" charset="0"/>
              </a:rPr>
              <a:t>improved</a:t>
            </a:r>
            <a:r>
              <a:rPr lang="nb-NO" altLang="nb-NO" sz="2400" dirty="0">
                <a:solidFill>
                  <a:srgbClr val="00090C"/>
                </a:solidFill>
                <a:cs typeface="Arial" charset="0"/>
              </a:rPr>
              <a:t> </a:t>
            </a:r>
            <a:r>
              <a:rPr lang="nb-NO" altLang="nb-NO" sz="2400" dirty="0" err="1">
                <a:solidFill>
                  <a:srgbClr val="00090C"/>
                </a:solidFill>
                <a:cs typeface="Arial" charset="0"/>
              </a:rPr>
              <a:t>production</a:t>
            </a:r>
            <a:r>
              <a:rPr lang="nb-NO" altLang="nb-NO" sz="2400" dirty="0">
                <a:solidFill>
                  <a:srgbClr val="00090C"/>
                </a:solidFill>
                <a:cs typeface="Arial" charset="0"/>
              </a:rPr>
              <a:t>/</a:t>
            </a:r>
            <a:r>
              <a:rPr lang="nb-NO" altLang="nb-NO" sz="2400" dirty="0" err="1">
                <a:solidFill>
                  <a:srgbClr val="00090C"/>
                </a:solidFill>
                <a:cs typeface="Arial" charset="0"/>
              </a:rPr>
              <a:t>solution</a:t>
            </a:r>
            <a:endParaRPr lang="en-GB" altLang="nb-NO" sz="2400" dirty="0">
              <a:solidFill>
                <a:srgbClr val="00090C"/>
              </a:solidFill>
              <a:cs typeface="Arial" charset="0"/>
            </a:endParaRPr>
          </a:p>
        </p:txBody>
      </p:sp>
      <p:sp>
        <p:nvSpPr>
          <p:cNvPr id="40970" name="Rectangle 12"/>
          <p:cNvSpPr>
            <a:spLocks noChangeArrowheads="1"/>
          </p:cNvSpPr>
          <p:nvPr/>
        </p:nvSpPr>
        <p:spPr bwMode="auto">
          <a:xfrm>
            <a:off x="7862329" y="1329533"/>
            <a:ext cx="3456516" cy="8369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9483" tIns="48683" rIns="99483" bIns="48683">
            <a:spAutoFit/>
          </a:bodyPr>
          <a:lstStyle>
            <a:lvl1pPr defTabSz="617538" eaLnBrk="0" hangingPunct="0">
              <a:lnSpc>
                <a:spcPct val="90000"/>
              </a:lnSpc>
              <a:spcBef>
                <a:spcPts val="1200"/>
              </a:spcBef>
              <a:buClr>
                <a:schemeClr val="tx2"/>
              </a:buClr>
              <a:buFont typeface="Arial" charset="0"/>
              <a:buChar char="•"/>
              <a:defRPr sz="2800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Calibri" pitchFamily="34" charset="0"/>
              </a:defRPr>
            </a:lvl1pPr>
            <a:lvl2pPr marL="742950" indent="-285750" defTabSz="617538" eaLnBrk="0" hangingPunct="0">
              <a:lnSpc>
                <a:spcPct val="90000"/>
              </a:lnSpc>
              <a:spcBef>
                <a:spcPts val="300"/>
              </a:spcBef>
              <a:buClr>
                <a:schemeClr val="tx2"/>
              </a:buClr>
              <a:buSzPct val="90000"/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Calibri" pitchFamily="34" charset="0"/>
              </a:defRPr>
            </a:lvl2pPr>
            <a:lvl3pPr marL="1143000" indent="-228600" defTabSz="617538" eaLnBrk="0" hangingPunct="0">
              <a:lnSpc>
                <a:spcPct val="90000"/>
              </a:lnSpc>
              <a:spcBef>
                <a:spcPts val="300"/>
              </a:spcBef>
              <a:buClr>
                <a:schemeClr val="tx2"/>
              </a:buClr>
              <a:buSzPct val="90000"/>
              <a:buFont typeface="Arial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Calibri" pitchFamily="34" charset="0"/>
              </a:defRPr>
            </a:lvl3pPr>
            <a:lvl4pPr marL="1600200" indent="-228600" defTabSz="617538" eaLnBrk="0" hangingPunct="0">
              <a:lnSpc>
                <a:spcPts val="2600"/>
              </a:lnSpc>
              <a:spcBef>
                <a:spcPts val="500"/>
              </a:spcBef>
              <a:buClr>
                <a:schemeClr val="tx2"/>
              </a:buClr>
              <a:buSzPct val="90000"/>
              <a:buFont typeface="Arial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Calibri" pitchFamily="34" charset="0"/>
              </a:defRPr>
            </a:lvl4pPr>
            <a:lvl5pPr marL="2057400" indent="-228600" defTabSz="617538" eaLnBrk="0" hangingPunct="0">
              <a:lnSpc>
                <a:spcPts val="2600"/>
              </a:lnSpc>
              <a:spcBef>
                <a:spcPts val="500"/>
              </a:spcBef>
              <a:buClr>
                <a:schemeClr val="tx2"/>
              </a:buClr>
              <a:buSzPct val="90000"/>
              <a:buFont typeface="Arial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Calibri" pitchFamily="34" charset="0"/>
              </a:defRPr>
            </a:lvl5pPr>
            <a:lvl6pPr marL="2514600" indent="-228600" defTabSz="617538" eaLnBrk="0" fontAlgn="base" hangingPunct="0">
              <a:lnSpc>
                <a:spcPts val="2600"/>
              </a:lnSpc>
              <a:spcBef>
                <a:spcPts val="500"/>
              </a:spcBef>
              <a:spcAft>
                <a:spcPct val="0"/>
              </a:spcAft>
              <a:buClr>
                <a:schemeClr val="tx2"/>
              </a:buClr>
              <a:buSzPct val="90000"/>
              <a:buFont typeface="Arial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Calibri" pitchFamily="34" charset="0"/>
              </a:defRPr>
            </a:lvl6pPr>
            <a:lvl7pPr marL="2971800" indent="-228600" defTabSz="617538" eaLnBrk="0" fontAlgn="base" hangingPunct="0">
              <a:lnSpc>
                <a:spcPts val="2600"/>
              </a:lnSpc>
              <a:spcBef>
                <a:spcPts val="500"/>
              </a:spcBef>
              <a:spcAft>
                <a:spcPct val="0"/>
              </a:spcAft>
              <a:buClr>
                <a:schemeClr val="tx2"/>
              </a:buClr>
              <a:buSzPct val="90000"/>
              <a:buFont typeface="Arial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Calibri" pitchFamily="34" charset="0"/>
              </a:defRPr>
            </a:lvl7pPr>
            <a:lvl8pPr marL="3429000" indent="-228600" defTabSz="617538" eaLnBrk="0" fontAlgn="base" hangingPunct="0">
              <a:lnSpc>
                <a:spcPts val="2600"/>
              </a:lnSpc>
              <a:spcBef>
                <a:spcPts val="500"/>
              </a:spcBef>
              <a:spcAft>
                <a:spcPct val="0"/>
              </a:spcAft>
              <a:buClr>
                <a:schemeClr val="tx2"/>
              </a:buClr>
              <a:buSzPct val="90000"/>
              <a:buFont typeface="Arial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Calibri" pitchFamily="34" charset="0"/>
              </a:defRPr>
            </a:lvl8pPr>
            <a:lvl9pPr marL="3886200" indent="-228600" defTabSz="617538" eaLnBrk="0" fontAlgn="base" hangingPunct="0">
              <a:lnSpc>
                <a:spcPts val="2600"/>
              </a:lnSpc>
              <a:spcBef>
                <a:spcPts val="500"/>
              </a:spcBef>
              <a:spcAft>
                <a:spcPct val="0"/>
              </a:spcAft>
              <a:buClr>
                <a:schemeClr val="tx2"/>
              </a:buClr>
              <a:buSzPct val="90000"/>
              <a:buFont typeface="Arial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Calibri" pitchFamily="34" charset="0"/>
              </a:defRPr>
            </a:lvl9pPr>
          </a:lstStyle>
          <a:p>
            <a:pPr algn="r" eaLnBrk="1" hangingPunct="1"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r>
              <a:rPr lang="nb-NO" altLang="nb-NO" sz="2400" b="1" dirty="0" err="1">
                <a:solidFill>
                  <a:srgbClr val="00090C"/>
                </a:solidFill>
                <a:cs typeface="Arial" charset="0"/>
              </a:rPr>
              <a:t>Need</a:t>
            </a:r>
            <a:r>
              <a:rPr lang="nb-NO" altLang="nb-NO" sz="2400" b="1" dirty="0">
                <a:solidFill>
                  <a:srgbClr val="00090C"/>
                </a:solidFill>
                <a:cs typeface="Arial" charset="0"/>
              </a:rPr>
              <a:t>: </a:t>
            </a:r>
            <a:r>
              <a:rPr lang="nb-NO" altLang="nb-NO" sz="2400" dirty="0">
                <a:solidFill>
                  <a:srgbClr val="00090C"/>
                </a:solidFill>
                <a:cs typeface="Arial" charset="0"/>
              </a:rPr>
              <a:t>Not </a:t>
            </a:r>
            <a:r>
              <a:rPr lang="nb-NO" altLang="nb-NO" sz="2400" dirty="0" err="1">
                <a:solidFill>
                  <a:srgbClr val="00090C"/>
                </a:solidFill>
                <a:cs typeface="Arial" charset="0"/>
              </a:rPr>
              <a:t>covered</a:t>
            </a:r>
            <a:r>
              <a:rPr lang="nb-NO" altLang="nb-NO" sz="2400" dirty="0">
                <a:solidFill>
                  <a:srgbClr val="00090C"/>
                </a:solidFill>
                <a:cs typeface="Arial" charset="0"/>
              </a:rPr>
              <a:t> by </a:t>
            </a:r>
            <a:r>
              <a:rPr lang="nb-NO" altLang="nb-NO" sz="2400" dirty="0" err="1">
                <a:solidFill>
                  <a:srgbClr val="00090C"/>
                </a:solidFill>
                <a:cs typeface="Arial" charset="0"/>
              </a:rPr>
              <a:t>already</a:t>
            </a:r>
            <a:r>
              <a:rPr lang="nb-NO" altLang="nb-NO" sz="2400" dirty="0">
                <a:solidFill>
                  <a:srgbClr val="00090C"/>
                </a:solidFill>
                <a:cs typeface="Arial" charset="0"/>
              </a:rPr>
              <a:t> </a:t>
            </a:r>
            <a:r>
              <a:rPr lang="nb-NO" altLang="nb-NO" sz="2400" dirty="0" err="1">
                <a:solidFill>
                  <a:srgbClr val="00090C"/>
                </a:solidFill>
                <a:cs typeface="Arial" charset="0"/>
              </a:rPr>
              <a:t>existing</a:t>
            </a:r>
            <a:r>
              <a:rPr lang="nb-NO" altLang="nb-NO" sz="2400" dirty="0">
                <a:solidFill>
                  <a:srgbClr val="00090C"/>
                </a:solidFill>
                <a:cs typeface="Arial" charset="0"/>
              </a:rPr>
              <a:t> offer </a:t>
            </a:r>
            <a:endParaRPr lang="en-GB" altLang="nb-NO" sz="2400" dirty="0">
              <a:solidFill>
                <a:srgbClr val="75BA20"/>
              </a:solidFill>
              <a:cs typeface="Arial" charset="0"/>
            </a:endParaRPr>
          </a:p>
        </p:txBody>
      </p:sp>
      <p:sp>
        <p:nvSpPr>
          <p:cNvPr id="40971" name="Rectangle 13"/>
          <p:cNvSpPr>
            <a:spLocks noChangeArrowheads="1"/>
          </p:cNvSpPr>
          <p:nvPr/>
        </p:nvSpPr>
        <p:spPr bwMode="auto">
          <a:xfrm>
            <a:off x="4404784" y="4685755"/>
            <a:ext cx="3647016" cy="17394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9483" tIns="48683" rIns="99483" bIns="48683">
            <a:spAutoFit/>
          </a:bodyPr>
          <a:lstStyle>
            <a:lvl1pPr indent="-285750" defTabSz="617538" eaLnBrk="0" hangingPunct="0">
              <a:lnSpc>
                <a:spcPct val="90000"/>
              </a:lnSpc>
              <a:spcBef>
                <a:spcPts val="1200"/>
              </a:spcBef>
              <a:buClr>
                <a:schemeClr val="tx2"/>
              </a:buClr>
              <a:buFont typeface="Arial" charset="0"/>
              <a:buChar char="•"/>
              <a:defRPr sz="2800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Calibri" pitchFamily="34" charset="0"/>
              </a:defRPr>
            </a:lvl1pPr>
            <a:lvl2pPr marL="742950" indent="-285750" defTabSz="617538" eaLnBrk="0" hangingPunct="0">
              <a:lnSpc>
                <a:spcPct val="90000"/>
              </a:lnSpc>
              <a:spcBef>
                <a:spcPts val="300"/>
              </a:spcBef>
              <a:buClr>
                <a:schemeClr val="tx2"/>
              </a:buClr>
              <a:buSzPct val="90000"/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Calibri" pitchFamily="34" charset="0"/>
              </a:defRPr>
            </a:lvl2pPr>
            <a:lvl3pPr marL="1143000" indent="-228600" defTabSz="617538" eaLnBrk="0" hangingPunct="0">
              <a:lnSpc>
                <a:spcPct val="90000"/>
              </a:lnSpc>
              <a:spcBef>
                <a:spcPts val="300"/>
              </a:spcBef>
              <a:buClr>
                <a:schemeClr val="tx2"/>
              </a:buClr>
              <a:buSzPct val="90000"/>
              <a:buFont typeface="Arial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Calibri" pitchFamily="34" charset="0"/>
              </a:defRPr>
            </a:lvl3pPr>
            <a:lvl4pPr marL="1600200" indent="-228600" defTabSz="617538" eaLnBrk="0" hangingPunct="0">
              <a:lnSpc>
                <a:spcPts val="2600"/>
              </a:lnSpc>
              <a:spcBef>
                <a:spcPts val="500"/>
              </a:spcBef>
              <a:buClr>
                <a:schemeClr val="tx2"/>
              </a:buClr>
              <a:buSzPct val="90000"/>
              <a:buFont typeface="Arial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Calibri" pitchFamily="34" charset="0"/>
              </a:defRPr>
            </a:lvl4pPr>
            <a:lvl5pPr marL="2057400" indent="-228600" defTabSz="617538" eaLnBrk="0" hangingPunct="0">
              <a:lnSpc>
                <a:spcPts val="2600"/>
              </a:lnSpc>
              <a:spcBef>
                <a:spcPts val="500"/>
              </a:spcBef>
              <a:buClr>
                <a:schemeClr val="tx2"/>
              </a:buClr>
              <a:buSzPct val="90000"/>
              <a:buFont typeface="Arial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Calibri" pitchFamily="34" charset="0"/>
              </a:defRPr>
            </a:lvl5pPr>
            <a:lvl6pPr marL="2514600" indent="-228600" defTabSz="617538" eaLnBrk="0" fontAlgn="base" hangingPunct="0">
              <a:lnSpc>
                <a:spcPts val="2600"/>
              </a:lnSpc>
              <a:spcBef>
                <a:spcPts val="500"/>
              </a:spcBef>
              <a:spcAft>
                <a:spcPct val="0"/>
              </a:spcAft>
              <a:buClr>
                <a:schemeClr val="tx2"/>
              </a:buClr>
              <a:buSzPct val="90000"/>
              <a:buFont typeface="Arial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Calibri" pitchFamily="34" charset="0"/>
              </a:defRPr>
            </a:lvl6pPr>
            <a:lvl7pPr marL="2971800" indent="-228600" defTabSz="617538" eaLnBrk="0" fontAlgn="base" hangingPunct="0">
              <a:lnSpc>
                <a:spcPts val="2600"/>
              </a:lnSpc>
              <a:spcBef>
                <a:spcPts val="500"/>
              </a:spcBef>
              <a:spcAft>
                <a:spcPct val="0"/>
              </a:spcAft>
              <a:buClr>
                <a:schemeClr val="tx2"/>
              </a:buClr>
              <a:buSzPct val="90000"/>
              <a:buFont typeface="Arial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Calibri" pitchFamily="34" charset="0"/>
              </a:defRPr>
            </a:lvl7pPr>
            <a:lvl8pPr marL="3429000" indent="-228600" defTabSz="617538" eaLnBrk="0" fontAlgn="base" hangingPunct="0">
              <a:lnSpc>
                <a:spcPts val="2600"/>
              </a:lnSpc>
              <a:spcBef>
                <a:spcPts val="500"/>
              </a:spcBef>
              <a:spcAft>
                <a:spcPct val="0"/>
              </a:spcAft>
              <a:buClr>
                <a:schemeClr val="tx2"/>
              </a:buClr>
              <a:buSzPct val="90000"/>
              <a:buFont typeface="Arial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Calibri" pitchFamily="34" charset="0"/>
              </a:defRPr>
            </a:lvl8pPr>
            <a:lvl9pPr marL="3886200" indent="-228600" defTabSz="617538" eaLnBrk="0" fontAlgn="base" hangingPunct="0">
              <a:lnSpc>
                <a:spcPts val="2600"/>
              </a:lnSpc>
              <a:spcBef>
                <a:spcPts val="500"/>
              </a:spcBef>
              <a:spcAft>
                <a:spcPct val="0"/>
              </a:spcAft>
              <a:buClr>
                <a:schemeClr val="tx2"/>
              </a:buClr>
              <a:buSzPct val="90000"/>
              <a:buFont typeface="Arial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Calibri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FontTx/>
              <a:buChar char="•"/>
            </a:pPr>
            <a:r>
              <a:rPr lang="nb-NO" altLang="nb-NO" sz="2133" dirty="0">
                <a:solidFill>
                  <a:srgbClr val="00090C"/>
                </a:solidFill>
                <a:cs typeface="Arial" charset="0"/>
              </a:rPr>
              <a:t>Level </a:t>
            </a:r>
            <a:r>
              <a:rPr lang="nb-NO" altLang="nb-NO" sz="2133" dirty="0" err="1">
                <a:solidFill>
                  <a:srgbClr val="00090C"/>
                </a:solidFill>
                <a:cs typeface="Arial" charset="0"/>
              </a:rPr>
              <a:t>of</a:t>
            </a:r>
            <a:r>
              <a:rPr lang="nb-NO" altLang="nb-NO" sz="2133" dirty="0">
                <a:solidFill>
                  <a:srgbClr val="00090C"/>
                </a:solidFill>
                <a:cs typeface="Arial" charset="0"/>
              </a:rPr>
              <a:t> </a:t>
            </a:r>
            <a:r>
              <a:rPr lang="nb-NO" altLang="nb-NO" sz="2133" dirty="0" err="1">
                <a:solidFill>
                  <a:srgbClr val="00090C"/>
                </a:solidFill>
                <a:cs typeface="Arial" charset="0"/>
              </a:rPr>
              <a:t>Innovation</a:t>
            </a:r>
            <a:endParaRPr lang="nb-NO" altLang="nb-NO" sz="2133" dirty="0">
              <a:solidFill>
                <a:srgbClr val="00090C"/>
              </a:solidFill>
              <a:cs typeface="Arial" charset="0"/>
            </a:endParaRP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FontTx/>
              <a:buChar char="•"/>
            </a:pPr>
            <a:r>
              <a:rPr lang="nb-NO" altLang="nb-NO" sz="2133" dirty="0">
                <a:solidFill>
                  <a:srgbClr val="00090C"/>
                </a:solidFill>
                <a:cs typeface="Arial" charset="0"/>
              </a:rPr>
              <a:t>Market </a:t>
            </a:r>
            <a:r>
              <a:rPr lang="nb-NO" altLang="nb-NO" sz="2133" dirty="0" err="1">
                <a:solidFill>
                  <a:srgbClr val="00090C"/>
                </a:solidFill>
                <a:cs typeface="Arial" charset="0"/>
              </a:rPr>
              <a:t>potential</a:t>
            </a:r>
            <a:endParaRPr lang="nb-NO" altLang="nb-NO" sz="2133" dirty="0">
              <a:solidFill>
                <a:srgbClr val="00090C"/>
              </a:solidFill>
              <a:cs typeface="Arial" charset="0"/>
            </a:endParaRP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FontTx/>
              <a:buChar char="•"/>
            </a:pPr>
            <a:r>
              <a:rPr lang="nb-NO" altLang="nb-NO" sz="2133" dirty="0">
                <a:solidFill>
                  <a:srgbClr val="00090C"/>
                </a:solidFill>
                <a:cs typeface="Arial" charset="0"/>
              </a:rPr>
              <a:t>Ability to </a:t>
            </a:r>
            <a:r>
              <a:rPr lang="nb-NO" altLang="nb-NO" sz="2133" dirty="0" err="1">
                <a:solidFill>
                  <a:srgbClr val="00090C"/>
                </a:solidFill>
                <a:cs typeface="Arial" charset="0"/>
              </a:rPr>
              <a:t>complete</a:t>
            </a:r>
            <a:endParaRPr lang="nb-NO" altLang="nb-NO" sz="2133" dirty="0">
              <a:solidFill>
                <a:srgbClr val="00090C"/>
              </a:solidFill>
              <a:cs typeface="Arial" charset="0"/>
            </a:endParaRP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FontTx/>
              <a:buChar char="•"/>
            </a:pPr>
            <a:r>
              <a:rPr lang="nb-NO" altLang="nb-NO" sz="2133" dirty="0" err="1">
                <a:solidFill>
                  <a:srgbClr val="00090C"/>
                </a:solidFill>
                <a:cs typeface="Arial" charset="0"/>
              </a:rPr>
              <a:t>Sustainability</a:t>
            </a:r>
            <a:endParaRPr lang="nb-NO" altLang="nb-NO" sz="2133" dirty="0">
              <a:solidFill>
                <a:srgbClr val="00090C"/>
              </a:solidFill>
              <a:cs typeface="Arial" charset="0"/>
            </a:endParaRP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FontTx/>
              <a:buChar char="•"/>
            </a:pPr>
            <a:r>
              <a:rPr lang="nb-NO" altLang="nb-NO" sz="2133" dirty="0">
                <a:solidFill>
                  <a:srgbClr val="00090C"/>
                </a:solidFill>
                <a:cs typeface="Arial" charset="0"/>
              </a:rPr>
              <a:t>Value </a:t>
            </a:r>
            <a:r>
              <a:rPr lang="nb-NO" altLang="nb-NO" sz="2133" dirty="0" err="1">
                <a:solidFill>
                  <a:srgbClr val="00090C"/>
                </a:solidFill>
                <a:cs typeface="Arial" charset="0"/>
              </a:rPr>
              <a:t>creation</a:t>
            </a:r>
            <a:r>
              <a:rPr lang="nb-NO" altLang="nb-NO" sz="2133" dirty="0">
                <a:solidFill>
                  <a:srgbClr val="00090C"/>
                </a:solidFill>
                <a:cs typeface="Arial" charset="0"/>
              </a:rPr>
              <a:t> in Norway</a:t>
            </a:r>
          </a:p>
        </p:txBody>
      </p:sp>
      <p:sp>
        <p:nvSpPr>
          <p:cNvPr id="75791" name="AutoShape 14"/>
          <p:cNvSpPr>
            <a:spLocks noChangeArrowheads="1"/>
          </p:cNvSpPr>
          <p:nvPr/>
        </p:nvSpPr>
        <p:spPr bwMode="auto">
          <a:xfrm>
            <a:off x="7912100" y="2490129"/>
            <a:ext cx="3456517" cy="1439863"/>
          </a:xfrm>
          <a:prstGeom prst="leftArrow">
            <a:avLst>
              <a:gd name="adj1" fmla="val 75009"/>
              <a:gd name="adj2" fmla="val 90014"/>
            </a:avLst>
          </a:prstGeom>
          <a:gradFill flip="none" rotWithShape="1">
            <a:gsLst>
              <a:gs pos="0">
                <a:schemeClr val="accent5">
                  <a:lumMod val="25000"/>
                </a:schemeClr>
              </a:gs>
              <a:gs pos="66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10800000" scaled="1"/>
            <a:tileRect/>
          </a:gra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lIns="1263404" tIns="1691072" rIns="265515" bIns="1691071" anchor="ctr"/>
          <a:lstStyle>
            <a:lvl1pPr defTabSz="1244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defTabSz="1244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defTabSz="1244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defTabSz="1244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defTabSz="1244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defTabSz="1244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defTabSz="1244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defTabSz="1244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defTabSz="1244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r" eaLnBrk="1" hangingPunct="1">
              <a:lnSpc>
                <a:spcPct val="90000"/>
              </a:lnSpc>
              <a:spcAft>
                <a:spcPct val="35000"/>
              </a:spcAft>
              <a:defRPr/>
            </a:pPr>
            <a:endParaRPr lang="en-US" altLang="nb-NO" sz="3733">
              <a:solidFill>
                <a:srgbClr val="FFFFFF"/>
              </a:solidFill>
            </a:endParaRPr>
          </a:p>
        </p:txBody>
      </p:sp>
      <p:sp>
        <p:nvSpPr>
          <p:cNvPr id="40973" name="Rectangle 15"/>
          <p:cNvSpPr>
            <a:spLocks noChangeArrowheads="1"/>
          </p:cNvSpPr>
          <p:nvPr/>
        </p:nvSpPr>
        <p:spPr bwMode="auto">
          <a:xfrm>
            <a:off x="7926930" y="2928141"/>
            <a:ext cx="3263900" cy="4265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9483" tIns="48683" rIns="99483" bIns="48683">
            <a:spAutoFit/>
          </a:bodyPr>
          <a:lstStyle>
            <a:lvl1pPr defTabSz="617538" eaLnBrk="0" hangingPunct="0">
              <a:lnSpc>
                <a:spcPct val="90000"/>
              </a:lnSpc>
              <a:spcBef>
                <a:spcPts val="1200"/>
              </a:spcBef>
              <a:buClr>
                <a:schemeClr val="tx2"/>
              </a:buClr>
              <a:buFont typeface="Arial" charset="0"/>
              <a:buChar char="•"/>
              <a:defRPr sz="2800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Calibri" pitchFamily="34" charset="0"/>
              </a:defRPr>
            </a:lvl1pPr>
            <a:lvl2pPr marL="742950" indent="-285750" defTabSz="617538" eaLnBrk="0" hangingPunct="0">
              <a:lnSpc>
                <a:spcPct val="90000"/>
              </a:lnSpc>
              <a:spcBef>
                <a:spcPts val="300"/>
              </a:spcBef>
              <a:buClr>
                <a:schemeClr val="tx2"/>
              </a:buClr>
              <a:buSzPct val="90000"/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Calibri" pitchFamily="34" charset="0"/>
              </a:defRPr>
            </a:lvl2pPr>
            <a:lvl3pPr marL="1143000" indent="-228600" defTabSz="617538" eaLnBrk="0" hangingPunct="0">
              <a:lnSpc>
                <a:spcPct val="90000"/>
              </a:lnSpc>
              <a:spcBef>
                <a:spcPts val="300"/>
              </a:spcBef>
              <a:buClr>
                <a:schemeClr val="tx2"/>
              </a:buClr>
              <a:buSzPct val="90000"/>
              <a:buFont typeface="Arial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Calibri" pitchFamily="34" charset="0"/>
              </a:defRPr>
            </a:lvl3pPr>
            <a:lvl4pPr marL="1600200" indent="-228600" defTabSz="617538" eaLnBrk="0" hangingPunct="0">
              <a:lnSpc>
                <a:spcPts val="2600"/>
              </a:lnSpc>
              <a:spcBef>
                <a:spcPts val="500"/>
              </a:spcBef>
              <a:buClr>
                <a:schemeClr val="tx2"/>
              </a:buClr>
              <a:buSzPct val="90000"/>
              <a:buFont typeface="Arial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Calibri" pitchFamily="34" charset="0"/>
              </a:defRPr>
            </a:lvl4pPr>
            <a:lvl5pPr marL="2057400" indent="-228600" defTabSz="617538" eaLnBrk="0" hangingPunct="0">
              <a:lnSpc>
                <a:spcPts val="2600"/>
              </a:lnSpc>
              <a:spcBef>
                <a:spcPts val="500"/>
              </a:spcBef>
              <a:buClr>
                <a:schemeClr val="tx2"/>
              </a:buClr>
              <a:buSzPct val="90000"/>
              <a:buFont typeface="Arial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Calibri" pitchFamily="34" charset="0"/>
              </a:defRPr>
            </a:lvl5pPr>
            <a:lvl6pPr marL="2514600" indent="-228600" defTabSz="617538" eaLnBrk="0" fontAlgn="base" hangingPunct="0">
              <a:lnSpc>
                <a:spcPts val="2600"/>
              </a:lnSpc>
              <a:spcBef>
                <a:spcPts val="500"/>
              </a:spcBef>
              <a:spcAft>
                <a:spcPct val="0"/>
              </a:spcAft>
              <a:buClr>
                <a:schemeClr val="tx2"/>
              </a:buClr>
              <a:buSzPct val="90000"/>
              <a:buFont typeface="Arial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Calibri" pitchFamily="34" charset="0"/>
              </a:defRPr>
            </a:lvl6pPr>
            <a:lvl7pPr marL="2971800" indent="-228600" defTabSz="617538" eaLnBrk="0" fontAlgn="base" hangingPunct="0">
              <a:lnSpc>
                <a:spcPts val="2600"/>
              </a:lnSpc>
              <a:spcBef>
                <a:spcPts val="500"/>
              </a:spcBef>
              <a:spcAft>
                <a:spcPct val="0"/>
              </a:spcAft>
              <a:buClr>
                <a:schemeClr val="tx2"/>
              </a:buClr>
              <a:buSzPct val="90000"/>
              <a:buFont typeface="Arial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Calibri" pitchFamily="34" charset="0"/>
              </a:defRPr>
            </a:lvl7pPr>
            <a:lvl8pPr marL="3429000" indent="-228600" defTabSz="617538" eaLnBrk="0" fontAlgn="base" hangingPunct="0">
              <a:lnSpc>
                <a:spcPts val="2600"/>
              </a:lnSpc>
              <a:spcBef>
                <a:spcPts val="500"/>
              </a:spcBef>
              <a:spcAft>
                <a:spcPct val="0"/>
              </a:spcAft>
              <a:buClr>
                <a:schemeClr val="tx2"/>
              </a:buClr>
              <a:buSzPct val="90000"/>
              <a:buFont typeface="Arial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Calibri" pitchFamily="34" charset="0"/>
              </a:defRPr>
            </a:lvl8pPr>
            <a:lvl9pPr marL="3886200" indent="-228600" defTabSz="617538" eaLnBrk="0" fontAlgn="base" hangingPunct="0">
              <a:lnSpc>
                <a:spcPts val="2600"/>
              </a:lnSpc>
              <a:spcBef>
                <a:spcPts val="500"/>
              </a:spcBef>
              <a:spcAft>
                <a:spcPct val="0"/>
              </a:spcAft>
              <a:buClr>
                <a:schemeClr val="tx2"/>
              </a:buClr>
              <a:buSzPct val="90000"/>
              <a:buFont typeface="Arial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Calibri" pitchFamily="34" charset="0"/>
              </a:defRPr>
            </a:lvl9pPr>
          </a:lstStyle>
          <a:p>
            <a:pPr algn="r" eaLnBrk="1" hangingPunct="1"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r>
              <a:rPr lang="nb-NO" altLang="nb-NO" sz="2133" b="1" dirty="0">
                <a:solidFill>
                  <a:schemeClr val="bg1"/>
                </a:solidFill>
                <a:cs typeface="Arial" charset="0"/>
              </a:rPr>
              <a:t>Pilot </a:t>
            </a:r>
            <a:r>
              <a:rPr lang="nb-NO" altLang="nb-NO" sz="2133" b="1" dirty="0" err="1">
                <a:solidFill>
                  <a:schemeClr val="bg1"/>
                </a:solidFill>
                <a:cs typeface="Arial" charset="0"/>
              </a:rPr>
              <a:t>customer</a:t>
            </a:r>
            <a:endParaRPr lang="nb-NO" altLang="nb-NO" sz="2133" b="1" dirty="0">
              <a:solidFill>
                <a:schemeClr val="bg1"/>
              </a:solidFill>
              <a:cs typeface="Arial" charset="0"/>
            </a:endParaRPr>
          </a:p>
        </p:txBody>
      </p:sp>
      <p:sp>
        <p:nvSpPr>
          <p:cNvPr id="40974" name="Text Box 16"/>
          <p:cNvSpPr txBox="1">
            <a:spLocks noChangeArrowheads="1"/>
          </p:cNvSpPr>
          <p:nvPr/>
        </p:nvSpPr>
        <p:spPr bwMode="auto">
          <a:xfrm>
            <a:off x="5194794" y="3883821"/>
            <a:ext cx="1732589" cy="7487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lnSpc>
                <a:spcPct val="90000"/>
              </a:lnSpc>
              <a:spcBef>
                <a:spcPts val="1200"/>
              </a:spcBef>
              <a:buClr>
                <a:schemeClr val="tx2"/>
              </a:buClr>
              <a:buFont typeface="Arial" charset="0"/>
              <a:buChar char="•"/>
              <a:defRPr sz="2800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Calibri" pitchFamily="34" charset="0"/>
              </a:defRPr>
            </a:lvl1pPr>
            <a:lvl2pPr marL="742950" indent="-285750" eaLnBrk="0" hangingPunct="0">
              <a:lnSpc>
                <a:spcPct val="90000"/>
              </a:lnSpc>
              <a:spcBef>
                <a:spcPts val="300"/>
              </a:spcBef>
              <a:buClr>
                <a:schemeClr val="tx2"/>
              </a:buClr>
              <a:buSzPct val="90000"/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Calibri" pitchFamily="34" charset="0"/>
              </a:defRPr>
            </a:lvl2pPr>
            <a:lvl3pPr marL="1143000" indent="-228600" eaLnBrk="0" hangingPunct="0">
              <a:lnSpc>
                <a:spcPct val="90000"/>
              </a:lnSpc>
              <a:spcBef>
                <a:spcPts val="300"/>
              </a:spcBef>
              <a:buClr>
                <a:schemeClr val="tx2"/>
              </a:buClr>
              <a:buSzPct val="90000"/>
              <a:buFont typeface="Arial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Calibri" pitchFamily="34" charset="0"/>
              </a:defRPr>
            </a:lvl3pPr>
            <a:lvl4pPr marL="1600200" indent="-228600" eaLnBrk="0" hangingPunct="0">
              <a:lnSpc>
                <a:spcPts val="2600"/>
              </a:lnSpc>
              <a:spcBef>
                <a:spcPts val="500"/>
              </a:spcBef>
              <a:buClr>
                <a:schemeClr val="tx2"/>
              </a:buClr>
              <a:buSzPct val="90000"/>
              <a:buFont typeface="Arial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Calibri" pitchFamily="34" charset="0"/>
              </a:defRPr>
            </a:lvl4pPr>
            <a:lvl5pPr marL="2057400" indent="-228600" eaLnBrk="0" hangingPunct="0">
              <a:lnSpc>
                <a:spcPts val="2600"/>
              </a:lnSpc>
              <a:spcBef>
                <a:spcPts val="500"/>
              </a:spcBef>
              <a:buClr>
                <a:schemeClr val="tx2"/>
              </a:buClr>
              <a:buSzPct val="90000"/>
              <a:buFont typeface="Arial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Calibri" pitchFamily="34" charset="0"/>
              </a:defRPr>
            </a:lvl5pPr>
            <a:lvl6pPr marL="2514600" indent="-228600" defTabSz="457200" eaLnBrk="0" fontAlgn="base" hangingPunct="0">
              <a:lnSpc>
                <a:spcPts val="2600"/>
              </a:lnSpc>
              <a:spcBef>
                <a:spcPts val="500"/>
              </a:spcBef>
              <a:spcAft>
                <a:spcPct val="0"/>
              </a:spcAft>
              <a:buClr>
                <a:schemeClr val="tx2"/>
              </a:buClr>
              <a:buSzPct val="90000"/>
              <a:buFont typeface="Arial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Calibri" pitchFamily="34" charset="0"/>
              </a:defRPr>
            </a:lvl6pPr>
            <a:lvl7pPr marL="2971800" indent="-228600" defTabSz="457200" eaLnBrk="0" fontAlgn="base" hangingPunct="0">
              <a:lnSpc>
                <a:spcPts val="2600"/>
              </a:lnSpc>
              <a:spcBef>
                <a:spcPts val="500"/>
              </a:spcBef>
              <a:spcAft>
                <a:spcPct val="0"/>
              </a:spcAft>
              <a:buClr>
                <a:schemeClr val="tx2"/>
              </a:buClr>
              <a:buSzPct val="90000"/>
              <a:buFont typeface="Arial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Calibri" pitchFamily="34" charset="0"/>
              </a:defRPr>
            </a:lvl7pPr>
            <a:lvl8pPr marL="3429000" indent="-228600" defTabSz="457200" eaLnBrk="0" fontAlgn="base" hangingPunct="0">
              <a:lnSpc>
                <a:spcPts val="2600"/>
              </a:lnSpc>
              <a:spcBef>
                <a:spcPts val="500"/>
              </a:spcBef>
              <a:spcAft>
                <a:spcPct val="0"/>
              </a:spcAft>
              <a:buClr>
                <a:schemeClr val="tx2"/>
              </a:buClr>
              <a:buSzPct val="90000"/>
              <a:buFont typeface="Arial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Calibri" pitchFamily="34" charset="0"/>
              </a:defRPr>
            </a:lvl8pPr>
            <a:lvl9pPr marL="3886200" indent="-228600" defTabSz="457200" eaLnBrk="0" fontAlgn="base" hangingPunct="0">
              <a:lnSpc>
                <a:spcPts val="2600"/>
              </a:lnSpc>
              <a:spcBef>
                <a:spcPts val="500"/>
              </a:spcBef>
              <a:spcAft>
                <a:spcPct val="0"/>
              </a:spcAft>
              <a:buClr>
                <a:schemeClr val="tx2"/>
              </a:buClr>
              <a:buSzPct val="90000"/>
              <a:buFont typeface="Arial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Calibri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r>
              <a:rPr lang="en-GB" altLang="nb-NO" sz="2133" b="1" dirty="0" err="1">
                <a:solidFill>
                  <a:srgbClr val="000000"/>
                </a:solidFill>
                <a:cs typeface="Arial" charset="0"/>
              </a:rPr>
              <a:t>Marketdriven</a:t>
            </a:r>
            <a:br>
              <a:rPr lang="en-GB" altLang="nb-NO" sz="2133" b="1" dirty="0">
                <a:solidFill>
                  <a:srgbClr val="000000"/>
                </a:solidFill>
                <a:cs typeface="Arial" charset="0"/>
              </a:rPr>
            </a:br>
            <a:r>
              <a:rPr lang="en-GB" altLang="nb-NO" sz="2133" b="1" dirty="0">
                <a:solidFill>
                  <a:srgbClr val="000000"/>
                </a:solidFill>
                <a:cs typeface="Arial" charset="0"/>
              </a:rPr>
              <a:t>innovation</a:t>
            </a:r>
          </a:p>
        </p:txBody>
      </p:sp>
      <p:sp>
        <p:nvSpPr>
          <p:cNvPr id="40975" name="Text Box 17"/>
          <p:cNvSpPr txBox="1">
            <a:spLocks noChangeArrowheads="1"/>
          </p:cNvSpPr>
          <p:nvPr/>
        </p:nvSpPr>
        <p:spPr bwMode="auto">
          <a:xfrm>
            <a:off x="7914217" y="4806157"/>
            <a:ext cx="3164416" cy="10770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indent="-285750" defTabSz="617538" eaLnBrk="0" hangingPunct="0">
              <a:lnSpc>
                <a:spcPct val="90000"/>
              </a:lnSpc>
              <a:spcBef>
                <a:spcPts val="1200"/>
              </a:spcBef>
              <a:buClr>
                <a:schemeClr val="tx2"/>
              </a:buClr>
              <a:buFont typeface="Arial" charset="0"/>
              <a:buChar char="•"/>
              <a:defRPr sz="2800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Calibri" pitchFamily="34" charset="0"/>
              </a:defRPr>
            </a:lvl1pPr>
            <a:lvl2pPr marL="742950" indent="-285750" defTabSz="617538" eaLnBrk="0" hangingPunct="0">
              <a:lnSpc>
                <a:spcPct val="90000"/>
              </a:lnSpc>
              <a:spcBef>
                <a:spcPts val="300"/>
              </a:spcBef>
              <a:buClr>
                <a:schemeClr val="tx2"/>
              </a:buClr>
              <a:buSzPct val="90000"/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Calibri" pitchFamily="34" charset="0"/>
              </a:defRPr>
            </a:lvl2pPr>
            <a:lvl3pPr marL="1143000" indent="-228600" defTabSz="617538" eaLnBrk="0" hangingPunct="0">
              <a:lnSpc>
                <a:spcPct val="90000"/>
              </a:lnSpc>
              <a:spcBef>
                <a:spcPts val="300"/>
              </a:spcBef>
              <a:buClr>
                <a:schemeClr val="tx2"/>
              </a:buClr>
              <a:buSzPct val="90000"/>
              <a:buFont typeface="Arial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Calibri" pitchFamily="34" charset="0"/>
              </a:defRPr>
            </a:lvl3pPr>
            <a:lvl4pPr marL="1600200" indent="-228600" defTabSz="617538" eaLnBrk="0" hangingPunct="0">
              <a:lnSpc>
                <a:spcPts val="2600"/>
              </a:lnSpc>
              <a:spcBef>
                <a:spcPts val="500"/>
              </a:spcBef>
              <a:buClr>
                <a:schemeClr val="tx2"/>
              </a:buClr>
              <a:buSzPct val="90000"/>
              <a:buFont typeface="Arial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Calibri" pitchFamily="34" charset="0"/>
              </a:defRPr>
            </a:lvl4pPr>
            <a:lvl5pPr marL="2057400" indent="-228600" defTabSz="617538" eaLnBrk="0" hangingPunct="0">
              <a:lnSpc>
                <a:spcPts val="2600"/>
              </a:lnSpc>
              <a:spcBef>
                <a:spcPts val="500"/>
              </a:spcBef>
              <a:buClr>
                <a:schemeClr val="tx2"/>
              </a:buClr>
              <a:buSzPct val="90000"/>
              <a:buFont typeface="Arial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Calibri" pitchFamily="34" charset="0"/>
              </a:defRPr>
            </a:lvl5pPr>
            <a:lvl6pPr marL="2514600" indent="-228600" defTabSz="617538" eaLnBrk="0" fontAlgn="base" hangingPunct="0">
              <a:lnSpc>
                <a:spcPts val="2600"/>
              </a:lnSpc>
              <a:spcBef>
                <a:spcPts val="500"/>
              </a:spcBef>
              <a:spcAft>
                <a:spcPct val="0"/>
              </a:spcAft>
              <a:buClr>
                <a:schemeClr val="tx2"/>
              </a:buClr>
              <a:buSzPct val="90000"/>
              <a:buFont typeface="Arial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Calibri" pitchFamily="34" charset="0"/>
              </a:defRPr>
            </a:lvl6pPr>
            <a:lvl7pPr marL="2971800" indent="-228600" defTabSz="617538" eaLnBrk="0" fontAlgn="base" hangingPunct="0">
              <a:lnSpc>
                <a:spcPts val="2600"/>
              </a:lnSpc>
              <a:spcBef>
                <a:spcPts val="500"/>
              </a:spcBef>
              <a:spcAft>
                <a:spcPct val="0"/>
              </a:spcAft>
              <a:buClr>
                <a:schemeClr val="tx2"/>
              </a:buClr>
              <a:buSzPct val="90000"/>
              <a:buFont typeface="Arial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Calibri" pitchFamily="34" charset="0"/>
              </a:defRPr>
            </a:lvl7pPr>
            <a:lvl8pPr marL="3429000" indent="-228600" defTabSz="617538" eaLnBrk="0" fontAlgn="base" hangingPunct="0">
              <a:lnSpc>
                <a:spcPts val="2600"/>
              </a:lnSpc>
              <a:spcBef>
                <a:spcPts val="500"/>
              </a:spcBef>
              <a:spcAft>
                <a:spcPct val="0"/>
              </a:spcAft>
              <a:buClr>
                <a:schemeClr val="tx2"/>
              </a:buClr>
              <a:buSzPct val="90000"/>
              <a:buFont typeface="Arial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Calibri" pitchFamily="34" charset="0"/>
              </a:defRPr>
            </a:lvl8pPr>
            <a:lvl9pPr marL="3886200" indent="-228600" defTabSz="617538" eaLnBrk="0" fontAlgn="base" hangingPunct="0">
              <a:lnSpc>
                <a:spcPts val="2600"/>
              </a:lnSpc>
              <a:spcBef>
                <a:spcPts val="500"/>
              </a:spcBef>
              <a:spcAft>
                <a:spcPct val="0"/>
              </a:spcAft>
              <a:buClr>
                <a:schemeClr val="tx2"/>
              </a:buClr>
              <a:buSzPct val="90000"/>
              <a:buFont typeface="Arial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Calibri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FontTx/>
              <a:buChar char="•"/>
            </a:pPr>
            <a:r>
              <a:rPr lang="nb-NO" altLang="nb-NO" sz="2133" dirty="0" err="1">
                <a:solidFill>
                  <a:srgbClr val="00090C"/>
                </a:solidFill>
                <a:cs typeface="Arial" charset="0"/>
              </a:rPr>
              <a:t>Specifications</a:t>
            </a:r>
            <a:endParaRPr lang="nb-NO" altLang="nb-NO" sz="2133" dirty="0">
              <a:solidFill>
                <a:srgbClr val="00090C"/>
              </a:solidFill>
              <a:cs typeface="Arial" charset="0"/>
            </a:endParaRP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FontTx/>
              <a:buChar char="•"/>
            </a:pPr>
            <a:r>
              <a:rPr lang="nb-NO" altLang="nb-NO" sz="2133" dirty="0" err="1">
                <a:solidFill>
                  <a:srgbClr val="00090C"/>
                </a:solidFill>
                <a:cs typeface="Arial" charset="0"/>
              </a:rPr>
              <a:t>Referance</a:t>
            </a:r>
            <a:endParaRPr lang="nb-NO" altLang="nb-NO" sz="2133" dirty="0">
              <a:solidFill>
                <a:srgbClr val="00090C"/>
              </a:solidFill>
              <a:cs typeface="Arial" charset="0"/>
            </a:endParaRP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FontTx/>
              <a:buChar char="•"/>
            </a:pPr>
            <a:r>
              <a:rPr lang="nb-NO" altLang="nb-NO" sz="2133" dirty="0">
                <a:solidFill>
                  <a:srgbClr val="00090C"/>
                </a:solidFill>
                <a:cs typeface="Arial" charset="0"/>
              </a:rPr>
              <a:t>Market </a:t>
            </a:r>
            <a:r>
              <a:rPr lang="nb-NO" altLang="nb-NO" sz="2133" dirty="0" err="1">
                <a:solidFill>
                  <a:srgbClr val="00090C"/>
                </a:solidFill>
                <a:cs typeface="Arial" charset="0"/>
              </a:rPr>
              <a:t>channel</a:t>
            </a:r>
            <a:r>
              <a:rPr lang="nb-NO" altLang="nb-NO" sz="2133" dirty="0">
                <a:solidFill>
                  <a:srgbClr val="00090C"/>
                </a:solidFill>
                <a:cs typeface="Arial" charset="0"/>
              </a:rPr>
              <a:t> </a:t>
            </a:r>
          </a:p>
        </p:txBody>
      </p:sp>
      <p:sp>
        <p:nvSpPr>
          <p:cNvPr id="40976" name="Text Box 18"/>
          <p:cNvSpPr txBox="1">
            <a:spLocks noChangeArrowheads="1"/>
          </p:cNvSpPr>
          <p:nvPr/>
        </p:nvSpPr>
        <p:spPr bwMode="auto">
          <a:xfrm>
            <a:off x="690037" y="3983834"/>
            <a:ext cx="2918884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lnSpc>
                <a:spcPct val="90000"/>
              </a:lnSpc>
              <a:spcBef>
                <a:spcPts val="1200"/>
              </a:spcBef>
              <a:buClr>
                <a:schemeClr val="tx2"/>
              </a:buClr>
              <a:buFont typeface="Arial" charset="0"/>
              <a:buChar char="•"/>
              <a:defRPr sz="2800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Calibri" pitchFamily="34" charset="0"/>
              </a:defRPr>
            </a:lvl1pPr>
            <a:lvl2pPr marL="742950" indent="-285750" eaLnBrk="0" hangingPunct="0">
              <a:lnSpc>
                <a:spcPct val="90000"/>
              </a:lnSpc>
              <a:spcBef>
                <a:spcPts val="300"/>
              </a:spcBef>
              <a:buClr>
                <a:schemeClr val="tx2"/>
              </a:buClr>
              <a:buSzPct val="90000"/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Calibri" pitchFamily="34" charset="0"/>
              </a:defRPr>
            </a:lvl2pPr>
            <a:lvl3pPr marL="1143000" indent="-228600" eaLnBrk="0" hangingPunct="0">
              <a:lnSpc>
                <a:spcPct val="90000"/>
              </a:lnSpc>
              <a:spcBef>
                <a:spcPts val="300"/>
              </a:spcBef>
              <a:buClr>
                <a:schemeClr val="tx2"/>
              </a:buClr>
              <a:buSzPct val="90000"/>
              <a:buFont typeface="Arial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Calibri" pitchFamily="34" charset="0"/>
              </a:defRPr>
            </a:lvl3pPr>
            <a:lvl4pPr marL="1600200" indent="-228600" eaLnBrk="0" hangingPunct="0">
              <a:lnSpc>
                <a:spcPts val="2600"/>
              </a:lnSpc>
              <a:spcBef>
                <a:spcPts val="500"/>
              </a:spcBef>
              <a:buClr>
                <a:schemeClr val="tx2"/>
              </a:buClr>
              <a:buSzPct val="90000"/>
              <a:buFont typeface="Arial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Calibri" pitchFamily="34" charset="0"/>
              </a:defRPr>
            </a:lvl4pPr>
            <a:lvl5pPr marL="2057400" indent="-228600" eaLnBrk="0" hangingPunct="0">
              <a:lnSpc>
                <a:spcPts val="2600"/>
              </a:lnSpc>
              <a:spcBef>
                <a:spcPts val="500"/>
              </a:spcBef>
              <a:buClr>
                <a:schemeClr val="tx2"/>
              </a:buClr>
              <a:buSzPct val="90000"/>
              <a:buFont typeface="Arial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Calibri" pitchFamily="34" charset="0"/>
              </a:defRPr>
            </a:lvl5pPr>
            <a:lvl6pPr marL="2514600" indent="-228600" defTabSz="457200" eaLnBrk="0" fontAlgn="base" hangingPunct="0">
              <a:lnSpc>
                <a:spcPts val="2600"/>
              </a:lnSpc>
              <a:spcBef>
                <a:spcPts val="500"/>
              </a:spcBef>
              <a:spcAft>
                <a:spcPct val="0"/>
              </a:spcAft>
              <a:buClr>
                <a:schemeClr val="tx2"/>
              </a:buClr>
              <a:buSzPct val="90000"/>
              <a:buFont typeface="Arial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Calibri" pitchFamily="34" charset="0"/>
              </a:defRPr>
            </a:lvl6pPr>
            <a:lvl7pPr marL="2971800" indent="-228600" defTabSz="457200" eaLnBrk="0" fontAlgn="base" hangingPunct="0">
              <a:lnSpc>
                <a:spcPts val="2600"/>
              </a:lnSpc>
              <a:spcBef>
                <a:spcPts val="500"/>
              </a:spcBef>
              <a:spcAft>
                <a:spcPct val="0"/>
              </a:spcAft>
              <a:buClr>
                <a:schemeClr val="tx2"/>
              </a:buClr>
              <a:buSzPct val="90000"/>
              <a:buFont typeface="Arial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Calibri" pitchFamily="34" charset="0"/>
              </a:defRPr>
            </a:lvl7pPr>
            <a:lvl8pPr marL="3429000" indent="-228600" defTabSz="457200" eaLnBrk="0" fontAlgn="base" hangingPunct="0">
              <a:lnSpc>
                <a:spcPts val="2600"/>
              </a:lnSpc>
              <a:spcBef>
                <a:spcPts val="500"/>
              </a:spcBef>
              <a:spcAft>
                <a:spcPct val="0"/>
              </a:spcAft>
              <a:buClr>
                <a:schemeClr val="tx2"/>
              </a:buClr>
              <a:buSzPct val="90000"/>
              <a:buFont typeface="Arial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Calibri" pitchFamily="34" charset="0"/>
              </a:defRPr>
            </a:lvl8pPr>
            <a:lvl9pPr marL="3886200" indent="-228600" defTabSz="457200" eaLnBrk="0" fontAlgn="base" hangingPunct="0">
              <a:lnSpc>
                <a:spcPts val="2600"/>
              </a:lnSpc>
              <a:spcBef>
                <a:spcPts val="500"/>
              </a:spcBef>
              <a:spcAft>
                <a:spcPct val="0"/>
              </a:spcAft>
              <a:buClr>
                <a:schemeClr val="tx2"/>
              </a:buClr>
              <a:buSzPct val="90000"/>
              <a:buFont typeface="Arial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Calibri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50000"/>
              </a:spcBef>
              <a:buClrTx/>
              <a:buFontTx/>
              <a:buNone/>
            </a:pPr>
            <a:r>
              <a:rPr lang="en-GB" altLang="nb-NO" sz="2400" b="1" dirty="0">
                <a:cs typeface="Arial" charset="0"/>
              </a:rPr>
              <a:t>SME with</a:t>
            </a:r>
            <a:br>
              <a:rPr lang="en-GB" altLang="nb-NO" sz="2400" b="1" dirty="0">
                <a:cs typeface="Arial" charset="0"/>
              </a:rPr>
            </a:br>
            <a:r>
              <a:rPr lang="en-GB" altLang="nb-NO" sz="2400" b="1" dirty="0">
                <a:cs typeface="Arial" charset="0"/>
              </a:rPr>
              <a:t>ambitions to grow</a:t>
            </a:r>
            <a:endParaRPr lang="en-GB" altLang="nb-NO" sz="3200" b="1" dirty="0">
              <a:cs typeface="Arial" charset="0"/>
            </a:endParaRPr>
          </a:p>
        </p:txBody>
      </p:sp>
      <p:sp>
        <p:nvSpPr>
          <p:cNvPr id="40983" name="Slide Number Placeholder 1"/>
          <p:cNvSpPr>
            <a:spLocks noGrp="1"/>
          </p:cNvSpPr>
          <p:nvPr>
            <p:ph type="sldNum" sz="quarter" idx="4"/>
          </p:nvPr>
        </p:nvSpPr>
        <p:spPr bwMode="auto">
          <a:xfrm>
            <a:off x="11185457" y="5687535"/>
            <a:ext cx="480000" cy="205121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lnSpc>
                <a:spcPct val="90000"/>
              </a:lnSpc>
              <a:spcBef>
                <a:spcPts val="1600"/>
              </a:spcBef>
              <a:buClr>
                <a:schemeClr val="tx2"/>
              </a:buClr>
              <a:buFont typeface="Arial" charset="0"/>
              <a:buChar char="•"/>
              <a:defRPr sz="3733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Calibri" pitchFamily="34" charset="0"/>
              </a:defRPr>
            </a:lvl1pPr>
            <a:lvl2pPr marL="990575" indent="-380990" eaLnBrk="0" hangingPunct="0">
              <a:lnSpc>
                <a:spcPct val="90000"/>
              </a:lnSpc>
              <a:spcBef>
                <a:spcPts val="400"/>
              </a:spcBef>
              <a:buClr>
                <a:schemeClr val="tx2"/>
              </a:buClr>
              <a:buSzPct val="90000"/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Calibri" pitchFamily="34" charset="0"/>
              </a:defRPr>
            </a:lvl2pPr>
            <a:lvl3pPr marL="1523962" indent="-304792" eaLnBrk="0" hangingPunct="0">
              <a:lnSpc>
                <a:spcPct val="90000"/>
              </a:lnSpc>
              <a:spcBef>
                <a:spcPts val="400"/>
              </a:spcBef>
              <a:buClr>
                <a:schemeClr val="tx2"/>
              </a:buClr>
              <a:buSzPct val="90000"/>
              <a:buFont typeface="Arial" charset="0"/>
              <a:buChar char="•"/>
              <a:defRPr sz="2667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Calibri" pitchFamily="34" charset="0"/>
              </a:defRPr>
            </a:lvl3pPr>
            <a:lvl4pPr marL="2133547" indent="-304792" eaLnBrk="0" hangingPunct="0">
              <a:lnSpc>
                <a:spcPts val="3467"/>
              </a:lnSpc>
              <a:spcBef>
                <a:spcPts val="667"/>
              </a:spcBef>
              <a:buClr>
                <a:schemeClr val="tx2"/>
              </a:buClr>
              <a:buSzPct val="90000"/>
              <a:buFont typeface="Arial" charset="0"/>
              <a:buChar char="•"/>
              <a:defRPr sz="2667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Calibri" pitchFamily="34" charset="0"/>
              </a:defRPr>
            </a:lvl4pPr>
            <a:lvl5pPr marL="2743131" indent="-304792" eaLnBrk="0" hangingPunct="0">
              <a:lnSpc>
                <a:spcPts val="3467"/>
              </a:lnSpc>
              <a:spcBef>
                <a:spcPts val="667"/>
              </a:spcBef>
              <a:buClr>
                <a:schemeClr val="tx2"/>
              </a:buClr>
              <a:buSzPct val="90000"/>
              <a:buFont typeface="Arial" charset="0"/>
              <a:buChar char="•"/>
              <a:defRPr sz="2667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Calibri" pitchFamily="34" charset="0"/>
              </a:defRPr>
            </a:lvl5pPr>
            <a:lvl6pPr marL="3352716" indent="-304792" defTabSz="609585" eaLnBrk="0" fontAlgn="base" hangingPunct="0">
              <a:lnSpc>
                <a:spcPts val="3467"/>
              </a:lnSpc>
              <a:spcBef>
                <a:spcPts val="667"/>
              </a:spcBef>
              <a:spcAft>
                <a:spcPct val="0"/>
              </a:spcAft>
              <a:buClr>
                <a:schemeClr val="tx2"/>
              </a:buClr>
              <a:buSzPct val="90000"/>
              <a:buFont typeface="Arial" charset="0"/>
              <a:buChar char="•"/>
              <a:defRPr sz="2667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Calibri" pitchFamily="34" charset="0"/>
              </a:defRPr>
            </a:lvl6pPr>
            <a:lvl7pPr marL="3962301" indent="-304792" defTabSz="609585" eaLnBrk="0" fontAlgn="base" hangingPunct="0">
              <a:lnSpc>
                <a:spcPts val="3467"/>
              </a:lnSpc>
              <a:spcBef>
                <a:spcPts val="667"/>
              </a:spcBef>
              <a:spcAft>
                <a:spcPct val="0"/>
              </a:spcAft>
              <a:buClr>
                <a:schemeClr val="tx2"/>
              </a:buClr>
              <a:buSzPct val="90000"/>
              <a:buFont typeface="Arial" charset="0"/>
              <a:buChar char="•"/>
              <a:defRPr sz="2667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Calibri" pitchFamily="34" charset="0"/>
              </a:defRPr>
            </a:lvl7pPr>
            <a:lvl8pPr marL="4571886" indent="-304792" defTabSz="609585" eaLnBrk="0" fontAlgn="base" hangingPunct="0">
              <a:lnSpc>
                <a:spcPts val="3467"/>
              </a:lnSpc>
              <a:spcBef>
                <a:spcPts val="667"/>
              </a:spcBef>
              <a:spcAft>
                <a:spcPct val="0"/>
              </a:spcAft>
              <a:buClr>
                <a:schemeClr val="tx2"/>
              </a:buClr>
              <a:buSzPct val="90000"/>
              <a:buFont typeface="Arial" charset="0"/>
              <a:buChar char="•"/>
              <a:defRPr sz="2667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Calibri" pitchFamily="34" charset="0"/>
              </a:defRPr>
            </a:lvl8pPr>
            <a:lvl9pPr marL="5181470" indent="-304792" defTabSz="609585" eaLnBrk="0" fontAlgn="base" hangingPunct="0">
              <a:lnSpc>
                <a:spcPts val="3467"/>
              </a:lnSpc>
              <a:spcBef>
                <a:spcPts val="667"/>
              </a:spcBef>
              <a:spcAft>
                <a:spcPct val="0"/>
              </a:spcAft>
              <a:buClr>
                <a:schemeClr val="tx2"/>
              </a:buClr>
              <a:buSzPct val="90000"/>
              <a:buFont typeface="Arial" charset="0"/>
              <a:buChar char="•"/>
              <a:defRPr sz="2667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Calibri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fld id="{573F29EB-AAA1-4CF2-BA20-A3C758389626}" type="slidenum">
              <a:rPr lang="nn-NO" altLang="nb-NO" sz="1333">
                <a:solidFill>
                  <a:schemeClr val="bg2"/>
                </a:solidFill>
                <a:cs typeface="Arial" charset="0"/>
              </a:rPr>
              <a:pPr eaLnBrk="1" hangingPunct="1">
                <a:lnSpc>
                  <a:spcPct val="100000"/>
                </a:lnSpc>
                <a:spcBef>
                  <a:spcPct val="0"/>
                </a:spcBef>
                <a:buClrTx/>
                <a:buFontTx/>
                <a:buNone/>
              </a:pPr>
              <a:t>17</a:t>
            </a:fld>
            <a:endParaRPr lang="nn-NO" altLang="nb-NO" sz="1333">
              <a:solidFill>
                <a:schemeClr val="bg2"/>
              </a:solidFill>
              <a:cs typeface="Arial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5361" y="606454"/>
            <a:ext cx="11143104" cy="410433"/>
          </a:xfrm>
        </p:spPr>
        <p:txBody>
          <a:bodyPr rtlCol="0" anchor="t"/>
          <a:lstStyle/>
          <a:p>
            <a:pPr>
              <a:defRPr/>
            </a:pPr>
            <a:r>
              <a:rPr lang="nb-NO" dirty="0">
                <a:latin typeface="+mn-lt"/>
                <a:ea typeface="+mj-ea"/>
              </a:rPr>
              <a:t>Development in </a:t>
            </a:r>
            <a:r>
              <a:rPr lang="nb-NO" dirty="0" err="1">
                <a:latin typeface="+mn-lt"/>
                <a:ea typeface="+mj-ea"/>
              </a:rPr>
              <a:t>collaboration</a:t>
            </a:r>
            <a:r>
              <a:rPr lang="nb-NO" dirty="0">
                <a:latin typeface="+mn-lt"/>
                <a:ea typeface="+mj-ea"/>
              </a:rPr>
              <a:t> </a:t>
            </a:r>
            <a:r>
              <a:rPr lang="nb-NO" dirty="0" err="1">
                <a:latin typeface="+mn-lt"/>
                <a:ea typeface="+mj-ea"/>
              </a:rPr>
              <a:t>with</a:t>
            </a:r>
            <a:r>
              <a:rPr lang="nb-NO" dirty="0">
                <a:latin typeface="+mn-lt"/>
                <a:ea typeface="+mj-ea"/>
              </a:rPr>
              <a:t> </a:t>
            </a:r>
            <a:r>
              <a:rPr lang="nb-NO" dirty="0" err="1">
                <a:latin typeface="+mn-lt"/>
                <a:ea typeface="+mj-ea"/>
              </a:rPr>
              <a:t>the</a:t>
            </a:r>
            <a:r>
              <a:rPr lang="nb-NO" dirty="0">
                <a:latin typeface="+mn-lt"/>
                <a:ea typeface="+mj-ea"/>
              </a:rPr>
              <a:t> </a:t>
            </a:r>
            <a:r>
              <a:rPr lang="nb-NO" dirty="0" err="1">
                <a:latin typeface="+mn-lt"/>
                <a:ea typeface="+mj-ea"/>
              </a:rPr>
              <a:t>market</a:t>
            </a:r>
            <a:endParaRPr lang="nb-NO" dirty="0">
              <a:latin typeface="+mn-lt"/>
              <a:ea typeface="+mj-ea"/>
            </a:endParaRPr>
          </a:p>
        </p:txBody>
      </p:sp>
      <p:pic>
        <p:nvPicPr>
          <p:cNvPr id="24" name="Picture 2" descr="http://farm6.static.flickr.com/5241/5220980008_2e18efa3ac.jpg"/>
          <p:cNvPicPr>
            <a:picLocks noChangeAspect="1" noChangeArrowheads="1"/>
          </p:cNvPicPr>
          <p:nvPr/>
        </p:nvPicPr>
        <p:blipFill>
          <a:blip r:embed="rId3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89967" y="2001041"/>
            <a:ext cx="3344333" cy="1882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" name="Rectangle 24"/>
          <p:cNvSpPr/>
          <p:nvPr/>
        </p:nvSpPr>
        <p:spPr>
          <a:xfrm>
            <a:off x="4404796" y="1194225"/>
            <a:ext cx="3342217" cy="4689475"/>
          </a:xfrm>
          <a:prstGeom prst="rect">
            <a:avLst/>
          </a:prstGeom>
          <a:noFill/>
          <a:ln w="3175">
            <a:noFill/>
            <a:prstDash val="dash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>
              <a:defRPr/>
            </a:pPr>
            <a:endParaRPr lang="nb-NO" altLang="nb-NO" sz="2400">
              <a:solidFill>
                <a:srgbClr val="FFFFFF"/>
              </a:solidFill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596903" y="1234277"/>
            <a:ext cx="3655484" cy="4689475"/>
          </a:xfrm>
          <a:prstGeom prst="rect">
            <a:avLst/>
          </a:prstGeom>
          <a:noFill/>
          <a:ln w="3175">
            <a:solidFill>
              <a:schemeClr val="tx1"/>
            </a:solidFill>
            <a:prstDash val="dash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>
              <a:defRPr/>
            </a:pPr>
            <a:endParaRPr lang="nb-NO" altLang="nb-NO" sz="2400">
              <a:solidFill>
                <a:srgbClr val="FFFFFF"/>
              </a:solidFill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7871897" y="1234277"/>
            <a:ext cx="3653367" cy="4689475"/>
          </a:xfrm>
          <a:prstGeom prst="rect">
            <a:avLst/>
          </a:prstGeom>
          <a:noFill/>
          <a:ln w="3175">
            <a:solidFill>
              <a:schemeClr val="tx1"/>
            </a:solidFill>
            <a:prstDash val="dash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>
              <a:defRPr/>
            </a:pPr>
            <a:endParaRPr lang="nb-NO" altLang="nb-NO" sz="2400">
              <a:solidFill>
                <a:srgbClr val="FFFFFF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9975265" y="6398039"/>
            <a:ext cx="1495218" cy="2974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b-NO" altLang="nb-NO" sz="1333" b="1" dirty="0"/>
              <a:t>Foto: CC by o5com</a:t>
            </a:r>
            <a:endParaRPr lang="nb-NO" sz="1333" b="1" dirty="0"/>
          </a:p>
        </p:txBody>
      </p:sp>
    </p:spTree>
    <p:extLst>
      <p:ext uri="{BB962C8B-B14F-4D97-AF65-F5344CB8AC3E}">
        <p14:creationId xmlns:p14="http://schemas.microsoft.com/office/powerpoint/2010/main" val="3818997995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4"/>
          </p:nvPr>
        </p:nvSpPr>
        <p:spPr>
          <a:xfrm>
            <a:off x="5387670" y="6156696"/>
            <a:ext cx="6277788" cy="490525"/>
          </a:xfrm>
        </p:spPr>
        <p:txBody>
          <a:bodyPr/>
          <a:lstStyle/>
          <a:p>
            <a:r>
              <a:rPr lang="nb-NO" sz="1867" b="1" dirty="0"/>
              <a:t>Grenser for statsstøtte følger EØS-regelverket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Financial support and </a:t>
            </a:r>
            <a:r>
              <a:rPr lang="nb-NO" dirty="0" err="1"/>
              <a:t>balanced</a:t>
            </a:r>
            <a:r>
              <a:rPr lang="nb-NO" dirty="0"/>
              <a:t> risk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881470" y="1679933"/>
            <a:ext cx="725849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altLang="nb-NO" sz="2400" dirty="0"/>
              <a:t>Public support </a:t>
            </a:r>
            <a:r>
              <a:rPr lang="nb-NO" altLang="nb-NO" sz="2400" dirty="0" err="1"/>
              <a:t>generally</a:t>
            </a:r>
            <a:r>
              <a:rPr lang="nb-NO" altLang="nb-NO" sz="2400" dirty="0"/>
              <a:t> </a:t>
            </a:r>
            <a:r>
              <a:rPr lang="nb-NO" altLang="nb-NO" sz="2400" dirty="0" err="1"/>
              <a:t>goes</a:t>
            </a:r>
            <a:r>
              <a:rPr lang="nb-NO" altLang="nb-NO" sz="2400" dirty="0"/>
              <a:t> to </a:t>
            </a:r>
            <a:r>
              <a:rPr lang="nb-NO" altLang="nb-NO" sz="2400" dirty="0" err="1"/>
              <a:t>the</a:t>
            </a:r>
            <a:r>
              <a:rPr lang="nb-NO" altLang="nb-NO" sz="2400" dirty="0"/>
              <a:t> </a:t>
            </a:r>
            <a:r>
              <a:rPr lang="nb-NO" altLang="nb-NO" sz="2400" dirty="0" err="1"/>
              <a:t>supplier</a:t>
            </a:r>
            <a:r>
              <a:rPr lang="nb-NO" altLang="nb-NO" sz="2400" dirty="0"/>
              <a:t> </a:t>
            </a:r>
            <a:r>
              <a:rPr lang="nb-NO" altLang="nb-NO" sz="2400" dirty="0" err="1"/>
              <a:t>company</a:t>
            </a:r>
            <a:r>
              <a:rPr lang="nb-NO" altLang="nb-NO" sz="2400" dirty="0"/>
              <a:t> (INs </a:t>
            </a:r>
            <a:r>
              <a:rPr lang="nb-NO" altLang="nb-NO" sz="2400" dirty="0" err="1"/>
              <a:t>customer</a:t>
            </a:r>
            <a:r>
              <a:rPr lang="nb-NO" altLang="nb-NO" sz="2400" dirty="0"/>
              <a:t>)</a:t>
            </a:r>
            <a:endParaRPr lang="nb-NO" sz="2400" dirty="0"/>
          </a:p>
        </p:txBody>
      </p:sp>
      <p:graphicFrame>
        <p:nvGraphicFramePr>
          <p:cNvPr id="7" name="Diagram 6"/>
          <p:cNvGraphicFramePr/>
          <p:nvPr>
            <p:extLst/>
          </p:nvPr>
        </p:nvGraphicFramePr>
        <p:xfrm>
          <a:off x="7683796" y="-170120"/>
          <a:ext cx="5779385" cy="360089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5" name="Table 4"/>
          <p:cNvGraphicFramePr>
            <a:graphicFrameLocks noGrp="1"/>
          </p:cNvGraphicFramePr>
          <p:nvPr>
            <p:extLst/>
          </p:nvPr>
        </p:nvGraphicFramePr>
        <p:xfrm>
          <a:off x="1014057" y="3110019"/>
          <a:ext cx="8950872" cy="2384509"/>
        </p:xfrm>
        <a:graphic>
          <a:graphicData uri="http://schemas.openxmlformats.org/drawingml/2006/table">
            <a:tbl>
              <a:tblPr firstRow="1" bandRow="1">
                <a:tableStyleId>{08FB837D-C827-4EFA-A057-4D05807E0F7C}</a:tableStyleId>
              </a:tblPr>
              <a:tblGrid>
                <a:gridCol w="3739056">
                  <a:extLst>
                    <a:ext uri="{9D8B030D-6E8A-4147-A177-3AD203B41FA5}">
                      <a16:colId xmlns:a16="http://schemas.microsoft.com/office/drawing/2014/main" val="3908967948"/>
                    </a:ext>
                  </a:extLst>
                </a:gridCol>
                <a:gridCol w="1326631">
                  <a:extLst>
                    <a:ext uri="{9D8B030D-6E8A-4147-A177-3AD203B41FA5}">
                      <a16:colId xmlns:a16="http://schemas.microsoft.com/office/drawing/2014/main" val="2614107470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val="105617911"/>
                    </a:ext>
                  </a:extLst>
                </a:gridCol>
                <a:gridCol w="1853185">
                  <a:extLst>
                    <a:ext uri="{9D8B030D-6E8A-4147-A177-3AD203B41FA5}">
                      <a16:colId xmlns:a16="http://schemas.microsoft.com/office/drawing/2014/main" val="2440159007"/>
                    </a:ext>
                  </a:extLst>
                </a:gridCol>
              </a:tblGrid>
              <a:tr h="853440">
                <a:tc>
                  <a:txBody>
                    <a:bodyPr/>
                    <a:lstStyle/>
                    <a:p>
                      <a:pPr marL="0" algn="l" defTabSz="514338" rtl="0" eaLnBrk="1" latinLnBrk="0" hangingPunct="1"/>
                      <a:r>
                        <a:rPr lang="nb-NO" sz="24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Company</a:t>
                      </a:r>
                      <a:r>
                        <a:rPr lang="nb-NO" sz="2400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nb-NO" sz="2400" kern="1200" baseline="0" dirty="0" err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Size</a:t>
                      </a:r>
                      <a:endParaRPr lang="nb-NO" sz="24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21920" marR="121920" marT="60960" marB="60960">
                    <a:lnR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miter lim="800000"/>
                    </a:lnT>
                    <a:lnB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514338" rtl="0" eaLnBrk="1" latinLnBrk="0" hangingPunct="1"/>
                      <a:r>
                        <a:rPr lang="nb-NO" sz="24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Small</a:t>
                      </a:r>
                    </a:p>
                    <a:p>
                      <a:pPr marL="0" algn="ctr" defTabSz="514338" rtl="0" eaLnBrk="1" latinLnBrk="0" hangingPunct="1"/>
                      <a:r>
                        <a:rPr lang="nb-NO" sz="24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&lt;50</a:t>
                      </a:r>
                    </a:p>
                  </a:txBody>
                  <a:tcPr marL="121920" marR="121920" marT="60960" marB="60960">
                    <a:lnL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miter lim="800000"/>
                    </a:lnT>
                    <a:lnB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514338" rtl="0" eaLnBrk="1" latinLnBrk="0" hangingPunct="1"/>
                      <a:r>
                        <a:rPr lang="nb-NO" sz="24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Medium</a:t>
                      </a:r>
                    </a:p>
                    <a:p>
                      <a:pPr marL="0" algn="ctr" defTabSz="514338" rtl="0" eaLnBrk="1" latinLnBrk="0" hangingPunct="1"/>
                      <a:r>
                        <a:rPr lang="nb-NO" sz="24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50-250</a:t>
                      </a:r>
                    </a:p>
                  </a:txBody>
                  <a:tcPr marL="121920" marR="121920" marT="60960" marB="60960">
                    <a:lnL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miter lim="800000"/>
                    </a:lnT>
                    <a:lnB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514338" rtl="0" eaLnBrk="1" latinLnBrk="0" hangingPunct="1"/>
                      <a:r>
                        <a:rPr lang="nb-NO" sz="24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Large</a:t>
                      </a:r>
                    </a:p>
                    <a:p>
                      <a:pPr marL="0" algn="ctr" defTabSz="514338" rtl="0" eaLnBrk="1" latinLnBrk="0" hangingPunct="1"/>
                      <a:r>
                        <a:rPr lang="nb-NO" sz="24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&gt;250</a:t>
                      </a:r>
                    </a:p>
                  </a:txBody>
                  <a:tcPr marL="121920" marR="121920" marT="60960" marB="60960">
                    <a:lnL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6350" cap="flat" cmpd="sng" algn="ctr">
                      <a:noFill/>
                      <a:prstDash val="solid"/>
                      <a:miter lim="800000"/>
                    </a:lnT>
                    <a:lnB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71765442"/>
                  </a:ext>
                </a:extLst>
              </a:tr>
              <a:tr h="539453">
                <a:tc>
                  <a:txBody>
                    <a:bodyPr/>
                    <a:lstStyle/>
                    <a:p>
                      <a:r>
                        <a:rPr lang="nb-NO" sz="2400" dirty="0" err="1"/>
                        <a:t>Experimental</a:t>
                      </a:r>
                      <a:r>
                        <a:rPr lang="nb-NO" sz="2400" dirty="0"/>
                        <a:t> </a:t>
                      </a:r>
                      <a:r>
                        <a:rPr lang="nb-NO" sz="2400" dirty="0" err="1"/>
                        <a:t>development</a:t>
                      </a:r>
                      <a:endParaRPr lang="nb-NO" sz="2400" dirty="0"/>
                    </a:p>
                  </a:txBody>
                  <a:tcPr marL="121920" marR="121920" marT="60960" marB="60960">
                    <a:lnL w="6350" cap="flat" cmpd="sng" algn="ctr">
                      <a:noFill/>
                      <a:prstDash val="solid"/>
                      <a:miter lim="800000"/>
                    </a:lnL>
                    <a:lnR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b-NO" sz="2400" dirty="0"/>
                        <a:t>45 %</a:t>
                      </a:r>
                    </a:p>
                  </a:txBody>
                  <a:tcPr marL="121920" marR="121920" marT="60960" marB="60960">
                    <a:lnL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b-NO" sz="2400" dirty="0"/>
                        <a:t>35</a:t>
                      </a:r>
                      <a:r>
                        <a:rPr lang="nb-NO" sz="2400" baseline="0" dirty="0"/>
                        <a:t> %</a:t>
                      </a:r>
                      <a:endParaRPr lang="nb-NO" sz="2400" dirty="0"/>
                    </a:p>
                  </a:txBody>
                  <a:tcPr marL="121920" marR="121920" marT="60960" marB="60960">
                    <a:lnL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b-NO" sz="2400" dirty="0"/>
                        <a:t>25 %</a:t>
                      </a:r>
                    </a:p>
                  </a:txBody>
                  <a:tcPr marL="121920" marR="121920" marT="60960" marB="60960">
                    <a:lnL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miter lim="800000"/>
                    </a:lnR>
                    <a:lnT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36333592"/>
                  </a:ext>
                </a:extLst>
              </a:tr>
              <a:tr h="503936">
                <a:tc>
                  <a:txBody>
                    <a:bodyPr/>
                    <a:lstStyle/>
                    <a:p>
                      <a:r>
                        <a:rPr lang="nb-NO" sz="2400" dirty="0"/>
                        <a:t>Industrial</a:t>
                      </a:r>
                      <a:r>
                        <a:rPr lang="nb-NO" sz="2400" baseline="0" dirty="0"/>
                        <a:t> </a:t>
                      </a:r>
                      <a:r>
                        <a:rPr lang="nb-NO" sz="2400" baseline="0" dirty="0" err="1"/>
                        <a:t>research</a:t>
                      </a:r>
                      <a:endParaRPr lang="nb-NO" sz="2400" dirty="0"/>
                    </a:p>
                  </a:txBody>
                  <a:tcPr marL="121920" marR="121920" marT="60960" marB="60960">
                    <a:lnL w="6350" cap="flat" cmpd="sng" algn="ctr">
                      <a:noFill/>
                      <a:prstDash val="solid"/>
                      <a:miter lim="800000"/>
                    </a:lnL>
                    <a:lnR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b-NO" sz="2400" dirty="0"/>
                        <a:t>70 %</a:t>
                      </a:r>
                    </a:p>
                  </a:txBody>
                  <a:tcPr marL="121920" marR="121920" marT="60960" marB="60960">
                    <a:lnL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b-NO" sz="2400" dirty="0"/>
                        <a:t>60 %</a:t>
                      </a:r>
                    </a:p>
                  </a:txBody>
                  <a:tcPr marL="121920" marR="121920" marT="60960" marB="60960">
                    <a:lnL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b-NO" sz="2400" dirty="0"/>
                        <a:t>50 %</a:t>
                      </a:r>
                    </a:p>
                  </a:txBody>
                  <a:tcPr marL="121920" marR="121920" marT="60960" marB="60960">
                    <a:lnL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miter lim="800000"/>
                    </a:lnR>
                    <a:lnT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55377646"/>
                  </a:ext>
                </a:extLst>
              </a:tr>
              <a:tr h="487680">
                <a:tc>
                  <a:txBody>
                    <a:bodyPr/>
                    <a:lstStyle/>
                    <a:p>
                      <a:r>
                        <a:rPr lang="nb-NO" sz="2400" dirty="0" err="1"/>
                        <a:t>Collaborative</a:t>
                      </a:r>
                      <a:r>
                        <a:rPr lang="nb-NO" sz="2400" dirty="0"/>
                        <a:t> bonus</a:t>
                      </a:r>
                    </a:p>
                  </a:txBody>
                  <a:tcPr marL="121920" marR="121920" marT="60960" marB="60960">
                    <a:lnL w="6350" cap="flat" cmpd="sng" algn="ctr">
                      <a:noFill/>
                      <a:prstDash val="solid"/>
                      <a:miter lim="800000"/>
                    </a:lnL>
                    <a:lnR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miter lim="800000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b-NO" sz="2400" dirty="0"/>
                        <a:t>15 %</a:t>
                      </a:r>
                    </a:p>
                  </a:txBody>
                  <a:tcPr marL="121920" marR="121920" marT="60960" marB="60960">
                    <a:lnL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miter lim="800000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b-NO" sz="2400" dirty="0"/>
                        <a:t>15 %</a:t>
                      </a:r>
                    </a:p>
                  </a:txBody>
                  <a:tcPr marL="121920" marR="121920" marT="60960" marB="60960">
                    <a:lnL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miter lim="800000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b-NO" sz="2400" dirty="0"/>
                        <a:t>15 %</a:t>
                      </a:r>
                    </a:p>
                  </a:txBody>
                  <a:tcPr marL="121920" marR="121920" marT="60960" marB="60960">
                    <a:lnL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miter lim="800000"/>
                    </a:lnR>
                    <a:lnT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miter lim="800000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23953687"/>
                  </a:ext>
                </a:extLst>
              </a:tr>
            </a:tbl>
          </a:graphicData>
        </a:graphic>
      </p:graphicFrame>
      <p:pic>
        <p:nvPicPr>
          <p:cNvPr id="10" name="Picture 9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92609" y="4877136"/>
            <a:ext cx="777436" cy="7149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291027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ctrTitle"/>
          </p:nvPr>
        </p:nvSpPr>
        <p:spPr>
          <a:xfrm>
            <a:off x="997485" y="4441731"/>
            <a:ext cx="8977788" cy="656655"/>
          </a:xfrm>
        </p:spPr>
        <p:txBody>
          <a:bodyPr/>
          <a:lstStyle/>
          <a:p>
            <a:r>
              <a:rPr lang="nb-NO" dirty="0"/>
              <a:t>Global </a:t>
            </a:r>
            <a:r>
              <a:rPr lang="nb-NO" dirty="0" err="1"/>
              <a:t>Entrepreneurship</a:t>
            </a:r>
            <a:r>
              <a:rPr lang="nb-NO" dirty="0"/>
              <a:t> Program</a:t>
            </a:r>
            <a:endParaRPr lang="en-US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>
                <a:solidFill>
                  <a:prstClr val="black"/>
                </a:solidFill>
              </a:rPr>
              <a:t>www.innovasjonnorge.no</a:t>
            </a:r>
          </a:p>
        </p:txBody>
      </p:sp>
    </p:spTree>
    <p:extLst>
      <p:ext uri="{BB962C8B-B14F-4D97-AF65-F5344CB8AC3E}">
        <p14:creationId xmlns:p14="http://schemas.microsoft.com/office/powerpoint/2010/main" val="93372651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528067" y="1042265"/>
            <a:ext cx="4848607" cy="1231299"/>
          </a:xfrm>
        </p:spPr>
        <p:txBody>
          <a:bodyPr/>
          <a:lstStyle/>
          <a:p>
            <a:r>
              <a:rPr lang="nb-NO" dirty="0" err="1"/>
              <a:t>Innovation</a:t>
            </a:r>
            <a:r>
              <a:rPr lang="nb-NO" dirty="0"/>
              <a:t> Norway </a:t>
            </a:r>
            <a:br>
              <a:rPr lang="nb-NO" dirty="0"/>
            </a:br>
            <a:r>
              <a:rPr lang="nb-NO" dirty="0" err="1"/>
              <a:t>We</a:t>
            </a:r>
            <a:r>
              <a:rPr lang="nb-NO" dirty="0"/>
              <a:t> </a:t>
            </a:r>
            <a:r>
              <a:rPr lang="nb-NO" dirty="0" err="1"/>
              <a:t>give</a:t>
            </a:r>
            <a:r>
              <a:rPr lang="nb-NO" dirty="0"/>
              <a:t> </a:t>
            </a:r>
            <a:r>
              <a:rPr lang="nb-NO" dirty="0" err="1"/>
              <a:t>local</a:t>
            </a:r>
            <a:r>
              <a:rPr lang="nb-NO" dirty="0"/>
              <a:t> </a:t>
            </a:r>
            <a:r>
              <a:rPr lang="nb-NO" dirty="0" err="1"/>
              <a:t>ideas</a:t>
            </a:r>
            <a:r>
              <a:rPr lang="nb-NO" dirty="0"/>
              <a:t> global </a:t>
            </a:r>
            <a:r>
              <a:rPr lang="nb-NO" dirty="0" err="1"/>
              <a:t>opportunites</a:t>
            </a:r>
            <a:endParaRPr lang="nb-NO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6070" y="2678500"/>
            <a:ext cx="4105715" cy="4105715"/>
          </a:xfrm>
          <a:prstGeom prst="rect">
            <a:avLst/>
          </a:prstGeom>
        </p:spPr>
      </p:pic>
      <p:pic>
        <p:nvPicPr>
          <p:cNvPr id="8" name="Picture 2" descr="O:\LIB - SK Communication and PR\Årsrapport 2014\Bilder\side02_verdenskart.png"/>
          <p:cNvPicPr>
            <a:picLocks noGrp="1" noChangeAspect="1" noChangeArrowheads="1"/>
          </p:cNvPicPr>
          <p:nvPr>
            <p:ph type="pic" sz="quarter" idx="14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184" r="9184"/>
          <a:stretch>
            <a:fillRect/>
          </a:stretch>
        </p:blipFill>
        <p:spPr bwMode="auto">
          <a:xfrm>
            <a:off x="3526290" y="330582"/>
            <a:ext cx="7799745" cy="42544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4708129" y="2273564"/>
            <a:ext cx="7483871" cy="7478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80990" indent="-380990">
              <a:buFont typeface="Wingdings" panose="05000000000000000000" pitchFamily="2" charset="2"/>
              <a:buChar char="§"/>
            </a:pPr>
            <a:r>
              <a:rPr lang="nb-NO" sz="2400" dirty="0"/>
              <a:t>The </a:t>
            </a:r>
            <a:r>
              <a:rPr lang="nb-NO" sz="2400" dirty="0" err="1"/>
              <a:t>Government’s</a:t>
            </a:r>
            <a:r>
              <a:rPr lang="nb-NO" sz="2400" dirty="0"/>
              <a:t> most </a:t>
            </a:r>
            <a:r>
              <a:rPr lang="nb-NO" sz="2400" dirty="0" err="1"/>
              <a:t>important</a:t>
            </a:r>
            <a:r>
              <a:rPr lang="nb-NO" sz="2400" dirty="0"/>
              <a:t> instrument for </a:t>
            </a:r>
            <a:r>
              <a:rPr lang="nb-NO" sz="2400" dirty="0" err="1"/>
              <a:t>innovation</a:t>
            </a:r>
            <a:r>
              <a:rPr lang="nb-NO" sz="2400" dirty="0"/>
              <a:t> and </a:t>
            </a:r>
            <a:r>
              <a:rPr lang="en-US" sz="2400" dirty="0"/>
              <a:t>profitable business development</a:t>
            </a:r>
          </a:p>
          <a:p>
            <a:pPr marL="380990" indent="-380990">
              <a:buFont typeface="Wingdings" panose="05000000000000000000" pitchFamily="2" charset="2"/>
              <a:buChar char="§"/>
            </a:pPr>
            <a:endParaRPr lang="en-US" sz="2400" dirty="0"/>
          </a:p>
          <a:p>
            <a:pPr marL="380990" indent="-380990">
              <a:buFont typeface="Wingdings" panose="05000000000000000000" pitchFamily="2" charset="2"/>
              <a:buChar char="§"/>
            </a:pPr>
            <a:r>
              <a:rPr lang="en-US" sz="2400" dirty="0"/>
              <a:t>Services intended to create successful entrepreneurs, more enterprises with capacity for growth and more innovative business clusters</a:t>
            </a:r>
          </a:p>
          <a:p>
            <a:pPr marL="380990" indent="-380990">
              <a:buFont typeface="Wingdings" panose="05000000000000000000" pitchFamily="2" charset="2"/>
              <a:buChar char="§"/>
            </a:pPr>
            <a:endParaRPr lang="en-US" sz="2400" dirty="0"/>
          </a:p>
          <a:p>
            <a:pPr marL="380990" indent="-380990">
              <a:buFont typeface="Wingdings" panose="05000000000000000000" pitchFamily="2" charset="2"/>
              <a:buChar char="§"/>
            </a:pPr>
            <a:r>
              <a:rPr lang="nb-NO" sz="2400" dirty="0"/>
              <a:t>19 </a:t>
            </a:r>
            <a:r>
              <a:rPr lang="nb-NO" sz="2400" dirty="0" err="1"/>
              <a:t>offices</a:t>
            </a:r>
            <a:r>
              <a:rPr lang="nb-NO" sz="2400" dirty="0"/>
              <a:t> in Norway,  35 foreign </a:t>
            </a:r>
            <a:r>
              <a:rPr lang="nb-NO" sz="2400" dirty="0" err="1"/>
              <a:t>offices</a:t>
            </a:r>
            <a:endParaRPr lang="nb-NO" sz="2400" dirty="0"/>
          </a:p>
          <a:p>
            <a:pPr marL="380990" indent="-380990">
              <a:buFont typeface="Wingdings" panose="05000000000000000000" pitchFamily="2" charset="2"/>
              <a:buChar char="§"/>
            </a:pPr>
            <a:endParaRPr lang="nb-NO" sz="2400" dirty="0"/>
          </a:p>
          <a:p>
            <a:pPr marL="380990" indent="-380990">
              <a:buFont typeface="Wingdings" panose="05000000000000000000" pitchFamily="2" charset="2"/>
              <a:buChar char="§"/>
            </a:pPr>
            <a:r>
              <a:rPr lang="nb-NO" sz="2400" dirty="0" err="1"/>
              <a:t>Female</a:t>
            </a:r>
            <a:r>
              <a:rPr lang="nb-NO" sz="2400" dirty="0"/>
              <a:t> CEO, Anita Krohn Traaseth</a:t>
            </a:r>
          </a:p>
          <a:p>
            <a:r>
              <a:rPr lang="nb-NO" sz="2400" dirty="0"/>
              <a:t>      64 </a:t>
            </a:r>
            <a:r>
              <a:rPr lang="nb-NO" sz="2400" dirty="0" err="1"/>
              <a:t>percent</a:t>
            </a:r>
            <a:r>
              <a:rPr lang="nb-NO" sz="2400" dirty="0"/>
              <a:t> </a:t>
            </a:r>
            <a:r>
              <a:rPr lang="nb-NO" sz="2400" dirty="0" err="1"/>
              <a:t>women</a:t>
            </a:r>
            <a:r>
              <a:rPr lang="nb-NO" sz="2400" dirty="0"/>
              <a:t> </a:t>
            </a:r>
            <a:r>
              <a:rPr lang="nb-NO" sz="2400" dirty="0" err="1"/>
              <a:t>leadership</a:t>
            </a:r>
            <a:r>
              <a:rPr lang="nb-NO" sz="2400" dirty="0"/>
              <a:t> team</a:t>
            </a:r>
          </a:p>
          <a:p>
            <a:pPr marL="380990" indent="-380990">
              <a:buFont typeface="Wingdings" panose="05000000000000000000" pitchFamily="2" charset="2"/>
              <a:buChar char="§"/>
            </a:pPr>
            <a:endParaRPr lang="nb-NO" sz="2400" dirty="0"/>
          </a:p>
          <a:p>
            <a:endParaRPr lang="nb-NO" sz="2400" dirty="0"/>
          </a:p>
          <a:p>
            <a:endParaRPr lang="nb-NO" sz="2400" dirty="0"/>
          </a:p>
          <a:p>
            <a:endParaRPr lang="nb-NO" sz="2400" dirty="0"/>
          </a:p>
          <a:p>
            <a:endParaRPr lang="nb-NO" sz="2400" dirty="0"/>
          </a:p>
          <a:p>
            <a:endParaRPr lang="nb-NO" sz="2400" dirty="0"/>
          </a:p>
          <a:p>
            <a:endParaRPr lang="nb-NO" sz="2400" dirty="0"/>
          </a:p>
          <a:p>
            <a:endParaRPr lang="nb-NO" sz="2400" dirty="0"/>
          </a:p>
          <a:p>
            <a:endParaRPr lang="nb-NO" sz="2400" dirty="0"/>
          </a:p>
        </p:txBody>
      </p:sp>
    </p:spTree>
    <p:extLst>
      <p:ext uri="{BB962C8B-B14F-4D97-AF65-F5344CB8AC3E}">
        <p14:creationId xmlns:p14="http://schemas.microsoft.com/office/powerpoint/2010/main" val="45568370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6123" y="1321365"/>
            <a:ext cx="10224000" cy="410433"/>
          </a:xfrm>
        </p:spPr>
        <p:txBody>
          <a:bodyPr/>
          <a:lstStyle/>
          <a:p>
            <a:r>
              <a:rPr lang="nb-NO" dirty="0"/>
              <a:t>International </a:t>
            </a:r>
            <a:r>
              <a:rPr lang="nb-NO" dirty="0" err="1"/>
              <a:t>learning</a:t>
            </a:r>
            <a:r>
              <a:rPr lang="nb-NO" dirty="0"/>
              <a:t> arenas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0BAF32-9C81-1B4D-B998-9040BEE0589F}" type="slidenum">
              <a:rPr lang="nn-NO" smtClean="0">
                <a:solidFill>
                  <a:prstClr val="black"/>
                </a:solidFill>
              </a:rPr>
              <a:pPr/>
              <a:t>20</a:t>
            </a:fld>
            <a:endParaRPr lang="nn-NO" dirty="0">
              <a:solidFill>
                <a:prstClr val="black"/>
              </a:solidFill>
            </a:endParaRPr>
          </a:p>
        </p:txBody>
      </p:sp>
      <p:pic>
        <p:nvPicPr>
          <p:cNvPr id="2050" name="Picture 2" descr="O:\TP ENIF\Dir\Jeanett\Jobb Bilder\verdenskart-960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609" y="2235466"/>
            <a:ext cx="10647031" cy="38512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049081" y="3607082"/>
            <a:ext cx="1715385" cy="2974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1333" b="1" dirty="0">
                <a:solidFill>
                  <a:prstClr val="black"/>
                </a:solidFill>
              </a:rPr>
              <a:t>TINC  Silicon Valley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965577" y="3289390"/>
            <a:ext cx="1786271" cy="2974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1333" b="1" dirty="0">
                <a:solidFill>
                  <a:prstClr val="black"/>
                </a:solidFill>
              </a:rPr>
              <a:t>GET   Boston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965576" y="3527990"/>
            <a:ext cx="2792819" cy="5025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1333" b="1" dirty="0" err="1">
                <a:solidFill>
                  <a:prstClr val="black"/>
                </a:solidFill>
              </a:rPr>
              <a:t>Entrepreneurial</a:t>
            </a:r>
            <a:r>
              <a:rPr lang="nb-NO" sz="1333" b="1" dirty="0">
                <a:solidFill>
                  <a:prstClr val="black"/>
                </a:solidFill>
              </a:rPr>
              <a:t> </a:t>
            </a:r>
            <a:r>
              <a:rPr lang="nb-NO" sz="1333" b="1" dirty="0" err="1">
                <a:solidFill>
                  <a:prstClr val="black"/>
                </a:solidFill>
              </a:rPr>
              <a:t>Marketing</a:t>
            </a:r>
            <a:r>
              <a:rPr lang="nb-NO" sz="1333" b="1" dirty="0">
                <a:solidFill>
                  <a:prstClr val="black"/>
                </a:solidFill>
              </a:rPr>
              <a:t>             NYC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7533875" y="4022580"/>
            <a:ext cx="2328359" cy="5025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1333" b="1" dirty="0">
                <a:solidFill>
                  <a:prstClr val="black"/>
                </a:solidFill>
              </a:rPr>
              <a:t>Nordic International HUB  </a:t>
            </a:r>
          </a:p>
          <a:p>
            <a:r>
              <a:rPr lang="nb-NO" sz="1333" b="1" dirty="0">
                <a:solidFill>
                  <a:prstClr val="black"/>
                </a:solidFill>
              </a:rPr>
              <a:t>India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649972" y="3330084"/>
            <a:ext cx="1757917" cy="2974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1333" b="1" dirty="0">
                <a:solidFill>
                  <a:prstClr val="black"/>
                </a:solidFill>
              </a:rPr>
              <a:t>Tech City  London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8350596" y="3653248"/>
            <a:ext cx="1998921" cy="2974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1333" b="1" dirty="0" err="1">
                <a:solidFill>
                  <a:prstClr val="black"/>
                </a:solidFill>
              </a:rPr>
              <a:t>nHack</a:t>
            </a:r>
            <a:r>
              <a:rPr lang="nb-NO" sz="1333" b="1" dirty="0">
                <a:solidFill>
                  <a:prstClr val="black"/>
                </a:solidFill>
              </a:rPr>
              <a:t>  Shanghai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49081" y="6098381"/>
            <a:ext cx="6151941" cy="379656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nb-NO" sz="1867" b="1" dirty="0">
                <a:solidFill>
                  <a:prstClr val="black"/>
                </a:solidFill>
              </a:rPr>
              <a:t>Global Services – Soft landing spots in </a:t>
            </a:r>
            <a:r>
              <a:rPr lang="nb-NO" sz="1867" b="1" dirty="0" err="1">
                <a:solidFill>
                  <a:prstClr val="black"/>
                </a:solidFill>
              </a:rPr>
              <a:t>international</a:t>
            </a:r>
            <a:r>
              <a:rPr lang="nb-NO" sz="1867" b="1" dirty="0">
                <a:solidFill>
                  <a:prstClr val="black"/>
                </a:solidFill>
              </a:rPr>
              <a:t> </a:t>
            </a:r>
            <a:r>
              <a:rPr lang="nb-NO" sz="1867" b="1" dirty="0" err="1">
                <a:solidFill>
                  <a:prstClr val="black"/>
                </a:solidFill>
              </a:rPr>
              <a:t>markets</a:t>
            </a:r>
            <a:endParaRPr lang="nb-NO" sz="1867" b="1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696797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/>
          <p:cNvGrpSpPr/>
          <p:nvPr/>
        </p:nvGrpSpPr>
        <p:grpSpPr>
          <a:xfrm>
            <a:off x="225706" y="2345752"/>
            <a:ext cx="1672303" cy="1160385"/>
            <a:chOff x="1414840" y="433"/>
            <a:chExt cx="1469418" cy="1469418"/>
          </a:xfrm>
        </p:grpSpPr>
        <p:sp>
          <p:nvSpPr>
            <p:cNvPr id="20" name="Oval 19"/>
            <p:cNvSpPr/>
            <p:nvPr/>
          </p:nvSpPr>
          <p:spPr>
            <a:xfrm>
              <a:off x="1414840" y="433"/>
              <a:ext cx="1469418" cy="1469418"/>
            </a:xfrm>
            <a:prstGeom prst="ellipse">
              <a:avLst/>
            </a:prstGeom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</p:sp>
        <p:sp>
          <p:nvSpPr>
            <p:cNvPr id="21" name="Oval 4"/>
            <p:cNvSpPr/>
            <p:nvPr/>
          </p:nvSpPr>
          <p:spPr>
            <a:xfrm>
              <a:off x="1630031" y="215624"/>
              <a:ext cx="1039036" cy="1039036"/>
            </a:xfrm>
            <a:prstGeom prst="rect">
              <a:avLst/>
            </a:prstGeom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spcFirstLastPara="0" vert="horz" wrap="square" lIns="33867" tIns="33867" rIns="33867" bIns="33867" numCol="1" spcCol="1270" anchor="ctr" anchorCtr="0">
              <a:noAutofit/>
            </a:bodyPr>
            <a:lstStyle/>
            <a:p>
              <a:pPr algn="ctr" defTabSz="1185304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nb-NO" sz="1867" dirty="0"/>
                <a:t>Basic training</a:t>
              </a:r>
            </a:p>
          </p:txBody>
        </p:sp>
      </p:grpSp>
      <p:grpSp>
        <p:nvGrpSpPr>
          <p:cNvPr id="22" name="Group 21"/>
          <p:cNvGrpSpPr/>
          <p:nvPr/>
        </p:nvGrpSpPr>
        <p:grpSpPr>
          <a:xfrm>
            <a:off x="2233215" y="2345752"/>
            <a:ext cx="1672303" cy="1160385"/>
            <a:chOff x="1414840" y="433"/>
            <a:chExt cx="1469418" cy="1469418"/>
          </a:xfrm>
        </p:grpSpPr>
        <p:sp>
          <p:nvSpPr>
            <p:cNvPr id="23" name="Oval 22"/>
            <p:cNvSpPr/>
            <p:nvPr/>
          </p:nvSpPr>
          <p:spPr>
            <a:xfrm>
              <a:off x="1414840" y="433"/>
              <a:ext cx="1469418" cy="1469418"/>
            </a:xfrm>
            <a:prstGeom prst="ellipse">
              <a:avLst/>
            </a:prstGeom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</p:sp>
        <p:sp>
          <p:nvSpPr>
            <p:cNvPr id="24" name="Oval 4"/>
            <p:cNvSpPr/>
            <p:nvPr/>
          </p:nvSpPr>
          <p:spPr>
            <a:xfrm>
              <a:off x="1630031" y="215624"/>
              <a:ext cx="1039036" cy="1039036"/>
            </a:xfrm>
            <a:prstGeom prst="rect">
              <a:avLst/>
            </a:prstGeom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spcFirstLastPara="0" vert="horz" wrap="square" lIns="33867" tIns="33867" rIns="33867" bIns="33867" numCol="1" spcCol="1270" anchor="ctr" anchorCtr="0">
              <a:noAutofit/>
            </a:bodyPr>
            <a:lstStyle/>
            <a:p>
              <a:pPr algn="ctr" defTabSz="1185304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nb-NO" sz="1867" dirty="0" err="1"/>
                <a:t>Academic</a:t>
              </a:r>
              <a:r>
                <a:rPr lang="nb-NO" sz="1867" dirty="0"/>
                <a:t> training</a:t>
              </a:r>
            </a:p>
          </p:txBody>
        </p:sp>
      </p:grpSp>
      <p:grpSp>
        <p:nvGrpSpPr>
          <p:cNvPr id="25" name="Group 24"/>
          <p:cNvGrpSpPr/>
          <p:nvPr/>
        </p:nvGrpSpPr>
        <p:grpSpPr>
          <a:xfrm>
            <a:off x="4226079" y="2345752"/>
            <a:ext cx="1672303" cy="1160385"/>
            <a:chOff x="1414840" y="433"/>
            <a:chExt cx="1469418" cy="1469418"/>
          </a:xfrm>
        </p:grpSpPr>
        <p:sp>
          <p:nvSpPr>
            <p:cNvPr id="26" name="Oval 25"/>
            <p:cNvSpPr/>
            <p:nvPr/>
          </p:nvSpPr>
          <p:spPr>
            <a:xfrm>
              <a:off x="1414840" y="433"/>
              <a:ext cx="1469418" cy="1469418"/>
            </a:xfrm>
            <a:prstGeom prst="ellipse">
              <a:avLst/>
            </a:prstGeom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</p:sp>
        <p:sp>
          <p:nvSpPr>
            <p:cNvPr id="27" name="Oval 4"/>
            <p:cNvSpPr/>
            <p:nvPr/>
          </p:nvSpPr>
          <p:spPr>
            <a:xfrm>
              <a:off x="1517981" y="277181"/>
              <a:ext cx="1254227" cy="797121"/>
            </a:xfrm>
            <a:prstGeom prst="rect">
              <a:avLst/>
            </a:prstGeom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spcFirstLastPara="0" vert="horz" wrap="square" lIns="33867" tIns="33867" rIns="33867" bIns="33867" numCol="1" spcCol="1270" anchor="ctr" anchorCtr="0">
              <a:noAutofit/>
            </a:bodyPr>
            <a:lstStyle/>
            <a:p>
              <a:pPr algn="ctr" defTabSz="1185304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nb-NO" sz="1867" dirty="0"/>
                <a:t>Market </a:t>
              </a:r>
              <a:r>
                <a:rPr lang="nb-NO" sz="1867" dirty="0" err="1"/>
                <a:t>opportunities</a:t>
              </a:r>
              <a:endParaRPr lang="nb-NO" sz="1867" dirty="0"/>
            </a:p>
          </p:txBody>
        </p:sp>
      </p:grpSp>
      <p:grpSp>
        <p:nvGrpSpPr>
          <p:cNvPr id="28" name="Group 27"/>
          <p:cNvGrpSpPr/>
          <p:nvPr/>
        </p:nvGrpSpPr>
        <p:grpSpPr>
          <a:xfrm>
            <a:off x="6225113" y="2345752"/>
            <a:ext cx="1672303" cy="1160385"/>
            <a:chOff x="1414840" y="433"/>
            <a:chExt cx="1469418" cy="1469418"/>
          </a:xfrm>
        </p:grpSpPr>
        <p:sp>
          <p:nvSpPr>
            <p:cNvPr id="29" name="Oval 28"/>
            <p:cNvSpPr/>
            <p:nvPr/>
          </p:nvSpPr>
          <p:spPr>
            <a:xfrm>
              <a:off x="1414840" y="433"/>
              <a:ext cx="1469418" cy="1469418"/>
            </a:xfrm>
            <a:prstGeom prst="ellipse">
              <a:avLst/>
            </a:prstGeom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</p:sp>
        <p:sp>
          <p:nvSpPr>
            <p:cNvPr id="30" name="Oval 4"/>
            <p:cNvSpPr/>
            <p:nvPr/>
          </p:nvSpPr>
          <p:spPr>
            <a:xfrm>
              <a:off x="1630031" y="215624"/>
              <a:ext cx="1039036" cy="1039036"/>
            </a:xfrm>
            <a:prstGeom prst="rect">
              <a:avLst/>
            </a:prstGeom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spcFirstLastPara="0" vert="horz" wrap="square" lIns="33867" tIns="33867" rIns="33867" bIns="33867" numCol="1" spcCol="1270" anchor="ctr" anchorCtr="0">
              <a:noAutofit/>
            </a:bodyPr>
            <a:lstStyle/>
            <a:p>
              <a:pPr algn="ctr" defTabSz="1185304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nb-NO" sz="1867" dirty="0"/>
                <a:t>Sales &amp; </a:t>
              </a:r>
              <a:r>
                <a:rPr lang="nb-NO" sz="1867" dirty="0" err="1"/>
                <a:t>marketing</a:t>
              </a:r>
              <a:endParaRPr lang="nb-NO" sz="1867" dirty="0"/>
            </a:p>
            <a:p>
              <a:pPr algn="ctr" defTabSz="1185304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nb-NO" sz="1867" dirty="0"/>
                <a:t>training</a:t>
              </a:r>
            </a:p>
          </p:txBody>
        </p:sp>
      </p:grpSp>
      <p:grpSp>
        <p:nvGrpSpPr>
          <p:cNvPr id="31" name="Group 30"/>
          <p:cNvGrpSpPr/>
          <p:nvPr/>
        </p:nvGrpSpPr>
        <p:grpSpPr>
          <a:xfrm>
            <a:off x="8244007" y="2345752"/>
            <a:ext cx="1672303" cy="1160385"/>
            <a:chOff x="1414840" y="433"/>
            <a:chExt cx="1469418" cy="1469418"/>
          </a:xfrm>
        </p:grpSpPr>
        <p:sp>
          <p:nvSpPr>
            <p:cNvPr id="32" name="Oval 31"/>
            <p:cNvSpPr/>
            <p:nvPr/>
          </p:nvSpPr>
          <p:spPr>
            <a:xfrm>
              <a:off x="1414840" y="433"/>
              <a:ext cx="1469418" cy="1469418"/>
            </a:xfrm>
            <a:prstGeom prst="ellipse">
              <a:avLst/>
            </a:prstGeom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</p:sp>
        <p:sp>
          <p:nvSpPr>
            <p:cNvPr id="33" name="Oval 4"/>
            <p:cNvSpPr/>
            <p:nvPr/>
          </p:nvSpPr>
          <p:spPr>
            <a:xfrm>
              <a:off x="1630031" y="215624"/>
              <a:ext cx="1039036" cy="1039036"/>
            </a:xfrm>
            <a:prstGeom prst="rect">
              <a:avLst/>
            </a:prstGeom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spcFirstLastPara="0" vert="horz" wrap="square" lIns="33867" tIns="33867" rIns="33867" bIns="33867" numCol="1" spcCol="1270" anchor="ctr" anchorCtr="0">
              <a:noAutofit/>
            </a:bodyPr>
            <a:lstStyle/>
            <a:p>
              <a:pPr algn="ctr" defTabSz="1185304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nb-NO" sz="1867" dirty="0"/>
                <a:t>Tech </a:t>
              </a:r>
              <a:r>
                <a:rPr lang="nb-NO" sz="1867" dirty="0" err="1"/>
                <a:t>incubator</a:t>
              </a:r>
              <a:endParaRPr lang="nb-NO" sz="1867" dirty="0"/>
            </a:p>
          </p:txBody>
        </p:sp>
      </p:grpSp>
      <p:grpSp>
        <p:nvGrpSpPr>
          <p:cNvPr id="34" name="Group 33"/>
          <p:cNvGrpSpPr/>
          <p:nvPr/>
        </p:nvGrpSpPr>
        <p:grpSpPr>
          <a:xfrm>
            <a:off x="10254307" y="2345752"/>
            <a:ext cx="1672303" cy="1160385"/>
            <a:chOff x="1414840" y="433"/>
            <a:chExt cx="1469418" cy="1469418"/>
          </a:xfrm>
        </p:grpSpPr>
        <p:sp>
          <p:nvSpPr>
            <p:cNvPr id="35" name="Oval 34"/>
            <p:cNvSpPr/>
            <p:nvPr/>
          </p:nvSpPr>
          <p:spPr>
            <a:xfrm>
              <a:off x="1414840" y="433"/>
              <a:ext cx="1469418" cy="1469418"/>
            </a:xfrm>
            <a:prstGeom prst="ellipse">
              <a:avLst/>
            </a:prstGeom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</p:sp>
        <p:sp>
          <p:nvSpPr>
            <p:cNvPr id="36" name="Oval 4"/>
            <p:cNvSpPr/>
            <p:nvPr/>
          </p:nvSpPr>
          <p:spPr>
            <a:xfrm>
              <a:off x="1630031" y="215624"/>
              <a:ext cx="1039036" cy="1039036"/>
            </a:xfrm>
            <a:prstGeom prst="rect">
              <a:avLst/>
            </a:prstGeom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spcFirstLastPara="0" vert="horz" wrap="square" lIns="33867" tIns="33867" rIns="33867" bIns="33867" numCol="1" spcCol="1270" anchor="ctr" anchorCtr="0">
              <a:noAutofit/>
            </a:bodyPr>
            <a:lstStyle/>
            <a:p>
              <a:pPr algn="ctr" defTabSz="1185304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nb-NO" sz="1867" dirty="0" err="1"/>
                <a:t>Executive</a:t>
              </a:r>
              <a:r>
                <a:rPr lang="nb-NO" sz="1867" dirty="0"/>
                <a:t> </a:t>
              </a:r>
              <a:r>
                <a:rPr lang="nb-NO" sz="1867" dirty="0" err="1"/>
                <a:t>accelerator</a:t>
              </a:r>
              <a:endParaRPr lang="nb-NO" sz="1867" dirty="0"/>
            </a:p>
          </p:txBody>
        </p:sp>
      </p:grpSp>
      <p:sp>
        <p:nvSpPr>
          <p:cNvPr id="37" name="Oval 4"/>
          <p:cNvSpPr/>
          <p:nvPr/>
        </p:nvSpPr>
        <p:spPr>
          <a:xfrm>
            <a:off x="123928" y="3596094"/>
            <a:ext cx="1891121" cy="915684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spcFirstLastPara="0" vert="horz" wrap="square" lIns="33867" tIns="33867" rIns="33867" bIns="33867" numCol="1" spcCol="1270" anchor="ctr" anchorCtr="0">
            <a:noAutofit/>
          </a:bodyPr>
          <a:lstStyle/>
          <a:p>
            <a:pPr algn="ctr" defTabSz="1185304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nb-NO" sz="1600" b="1" i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BUSINESS BOOTCAMP</a:t>
            </a:r>
          </a:p>
        </p:txBody>
      </p:sp>
      <p:sp>
        <p:nvSpPr>
          <p:cNvPr id="38" name="Oval 4"/>
          <p:cNvSpPr/>
          <p:nvPr/>
        </p:nvSpPr>
        <p:spPr>
          <a:xfrm>
            <a:off x="123925" y="4574095"/>
            <a:ext cx="1891121" cy="1579055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2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33867" tIns="33867" rIns="33867" bIns="33867" numCol="1" spcCol="1270" anchor="ctr" anchorCtr="0">
            <a:noAutofit/>
          </a:bodyPr>
          <a:lstStyle/>
          <a:p>
            <a:pPr algn="ctr" defTabSz="1185304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nb-NO" sz="1867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Norway  </a:t>
            </a:r>
          </a:p>
          <a:p>
            <a:pPr algn="ctr" defTabSz="1185304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nb-NO" sz="1867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(all regions)</a:t>
            </a:r>
            <a:endParaRPr lang="nb-NO" sz="1867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39" name="Oval 4"/>
          <p:cNvSpPr/>
          <p:nvPr/>
        </p:nvSpPr>
        <p:spPr>
          <a:xfrm>
            <a:off x="2131437" y="3596094"/>
            <a:ext cx="1891121" cy="915684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spcFirstLastPara="0" vert="horz" wrap="square" lIns="33867" tIns="33867" rIns="33867" bIns="33867" numCol="1" spcCol="1270" anchor="ctr" anchorCtr="0">
            <a:noAutofit/>
          </a:bodyPr>
          <a:lstStyle/>
          <a:p>
            <a:pPr algn="ctr" defTabSz="1185304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nb-NO" sz="1600" b="1" i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GLOBAL ENTREPRENEURSHIP TRAINING </a:t>
            </a:r>
          </a:p>
        </p:txBody>
      </p:sp>
      <p:sp>
        <p:nvSpPr>
          <p:cNvPr id="40" name="Oval 4"/>
          <p:cNvSpPr/>
          <p:nvPr/>
        </p:nvSpPr>
        <p:spPr>
          <a:xfrm>
            <a:off x="6123334" y="3583495"/>
            <a:ext cx="1891121" cy="915684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spcFirstLastPara="0" vert="horz" wrap="square" lIns="33867" tIns="33867" rIns="33867" bIns="33867" numCol="1" spcCol="1270" anchor="ctr" anchorCtr="0">
            <a:noAutofit/>
          </a:bodyPr>
          <a:lstStyle/>
          <a:p>
            <a:pPr algn="ctr" defTabSz="1185304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nb-NO" sz="1600" b="1" i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ENTREPRENEURIAL SALES AND MARKETING</a:t>
            </a:r>
          </a:p>
        </p:txBody>
      </p:sp>
      <p:sp>
        <p:nvSpPr>
          <p:cNvPr id="41" name="Oval 4"/>
          <p:cNvSpPr/>
          <p:nvPr/>
        </p:nvSpPr>
        <p:spPr>
          <a:xfrm>
            <a:off x="4111601" y="3593021"/>
            <a:ext cx="1891121" cy="915684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spcFirstLastPara="0" vert="horz" wrap="square" lIns="33867" tIns="33867" rIns="33867" bIns="33867" numCol="1" spcCol="1270" anchor="ctr" anchorCtr="0">
            <a:noAutofit/>
          </a:bodyPr>
          <a:lstStyle/>
          <a:p>
            <a:pPr algn="ctr" defTabSz="1185304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nb-NO" sz="1600" b="1" i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ENTREPRENEURSHIP IN EMERGING MARKETS</a:t>
            </a:r>
          </a:p>
        </p:txBody>
      </p:sp>
      <p:sp>
        <p:nvSpPr>
          <p:cNvPr id="42" name="Oval 4"/>
          <p:cNvSpPr/>
          <p:nvPr/>
        </p:nvSpPr>
        <p:spPr>
          <a:xfrm>
            <a:off x="8180562" y="3586569"/>
            <a:ext cx="1891121" cy="915684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spcFirstLastPara="0" vert="horz" wrap="square" lIns="33867" tIns="33867" rIns="33867" bIns="33867" numCol="1" spcCol="1270" anchor="ctr" anchorCtr="0">
            <a:noAutofit/>
          </a:bodyPr>
          <a:lstStyle/>
          <a:p>
            <a:pPr algn="ctr" defTabSz="1185304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nb-NO" sz="1600" b="1" i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TINC</a:t>
            </a:r>
          </a:p>
        </p:txBody>
      </p:sp>
      <p:sp>
        <p:nvSpPr>
          <p:cNvPr id="43" name="Oval 4"/>
          <p:cNvSpPr/>
          <p:nvPr/>
        </p:nvSpPr>
        <p:spPr>
          <a:xfrm>
            <a:off x="10152529" y="3596094"/>
            <a:ext cx="1891121" cy="915684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spcFirstLastPara="0" vert="horz" wrap="square" lIns="33867" tIns="33867" rIns="33867" bIns="33867" numCol="1" spcCol="1270" anchor="ctr" anchorCtr="0">
            <a:noAutofit/>
          </a:bodyPr>
          <a:lstStyle/>
          <a:p>
            <a:pPr algn="ctr" defTabSz="1185304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nb-NO" sz="1600" b="1" i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TEA</a:t>
            </a:r>
          </a:p>
        </p:txBody>
      </p:sp>
      <p:sp>
        <p:nvSpPr>
          <p:cNvPr id="44" name="Oval 4"/>
          <p:cNvSpPr/>
          <p:nvPr/>
        </p:nvSpPr>
        <p:spPr>
          <a:xfrm>
            <a:off x="2127396" y="4574096"/>
            <a:ext cx="1891121" cy="1826705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2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33867" tIns="33867" rIns="33867" bIns="33867" numCol="1" spcCol="1270" anchor="ctr" anchorCtr="0">
            <a:noAutofit/>
          </a:bodyPr>
          <a:lstStyle/>
          <a:p>
            <a:pPr algn="ctr" defTabSz="1185304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nb-NO" sz="1867" b="1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Babson</a:t>
            </a:r>
            <a:r>
              <a:rPr lang="nb-NO" sz="1867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College</a:t>
            </a:r>
          </a:p>
          <a:p>
            <a:pPr algn="ctr" defTabSz="1185304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nb-NO" sz="1867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(Boston)</a:t>
            </a:r>
          </a:p>
        </p:txBody>
      </p:sp>
      <p:sp>
        <p:nvSpPr>
          <p:cNvPr id="45" name="Oval 4"/>
          <p:cNvSpPr/>
          <p:nvPr/>
        </p:nvSpPr>
        <p:spPr>
          <a:xfrm>
            <a:off x="4124301" y="4574095"/>
            <a:ext cx="1891121" cy="1826704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2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33867" tIns="33867" rIns="33867" bIns="33867" numCol="1" spcCol="1270" anchor="ctr" anchorCtr="0">
            <a:noAutofit/>
          </a:bodyPr>
          <a:lstStyle/>
          <a:p>
            <a:pPr algn="ctr" defTabSz="1185304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nb-NO" sz="1867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New Delhi</a:t>
            </a:r>
          </a:p>
          <a:p>
            <a:pPr algn="ctr" defTabSz="1185304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nb-NO" sz="1867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(India)</a:t>
            </a:r>
          </a:p>
        </p:txBody>
      </p:sp>
      <p:sp>
        <p:nvSpPr>
          <p:cNvPr id="46" name="Oval 4"/>
          <p:cNvSpPr/>
          <p:nvPr/>
        </p:nvSpPr>
        <p:spPr>
          <a:xfrm>
            <a:off x="6123334" y="4574095"/>
            <a:ext cx="1891121" cy="1826704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2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33867" tIns="33867" rIns="33867" bIns="33867" numCol="1" spcCol="1270" anchor="ctr" anchorCtr="0">
            <a:noAutofit/>
          </a:bodyPr>
          <a:lstStyle/>
          <a:p>
            <a:pPr algn="ctr" defTabSz="1185304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nb-NO" sz="1867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New York</a:t>
            </a:r>
          </a:p>
          <a:p>
            <a:pPr algn="ctr" defTabSz="1185304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nb-NO" sz="1867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(USA)</a:t>
            </a:r>
          </a:p>
        </p:txBody>
      </p:sp>
      <p:sp>
        <p:nvSpPr>
          <p:cNvPr id="47" name="Oval 4"/>
          <p:cNvSpPr/>
          <p:nvPr/>
        </p:nvSpPr>
        <p:spPr>
          <a:xfrm>
            <a:off x="8180562" y="4574095"/>
            <a:ext cx="1891121" cy="1579055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2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33867" tIns="33867" rIns="33867" bIns="33867" numCol="1" spcCol="1270" anchor="ctr" anchorCtr="0">
            <a:noAutofit/>
          </a:bodyPr>
          <a:lstStyle/>
          <a:p>
            <a:pPr algn="ctr" defTabSz="1185304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nb-NO" sz="1867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Silicon Valley &amp; Singapore</a:t>
            </a:r>
          </a:p>
        </p:txBody>
      </p:sp>
      <p:sp>
        <p:nvSpPr>
          <p:cNvPr id="48" name="Oval 4"/>
          <p:cNvSpPr/>
          <p:nvPr/>
        </p:nvSpPr>
        <p:spPr>
          <a:xfrm>
            <a:off x="10152528" y="4574095"/>
            <a:ext cx="1891121" cy="1579055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2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33867" tIns="33867" rIns="33867" bIns="33867" numCol="1" spcCol="1270" anchor="ctr" anchorCtr="0">
            <a:noAutofit/>
          </a:bodyPr>
          <a:lstStyle/>
          <a:p>
            <a:pPr algn="ctr" defTabSz="1185304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nb-NO" sz="1867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London</a:t>
            </a:r>
          </a:p>
          <a:p>
            <a:pPr algn="ctr" defTabSz="1185304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nb-NO" sz="1867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(UK)</a:t>
            </a:r>
          </a:p>
        </p:txBody>
      </p:sp>
      <p:sp>
        <p:nvSpPr>
          <p:cNvPr id="12" name="Left Brace 11"/>
          <p:cNvSpPr/>
          <p:nvPr/>
        </p:nvSpPr>
        <p:spPr>
          <a:xfrm rot="5400000">
            <a:off x="5604749" y="-3673470"/>
            <a:ext cx="966727" cy="11885671"/>
          </a:xfrm>
          <a:prstGeom prst="leftBrace">
            <a:avLst/>
          </a:prstGeom>
          <a:noFill/>
          <a:ln w="15875">
            <a:solidFill>
              <a:schemeClr val="tx1">
                <a:lumMod val="50000"/>
                <a:lumOff val="50000"/>
              </a:schemeClr>
            </a:solidFill>
          </a:ln>
          <a:effectLst>
            <a:innerShdw blurRad="63500" dist="50800" dir="18900000">
              <a:prstClr val="black">
                <a:alpha val="50000"/>
              </a:prstClr>
            </a:inn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nn-NO" sz="2400"/>
          </a:p>
        </p:txBody>
      </p:sp>
      <p:sp>
        <p:nvSpPr>
          <p:cNvPr id="13" name="TextBox 12"/>
          <p:cNvSpPr txBox="1"/>
          <p:nvPr/>
        </p:nvSpPr>
        <p:spPr>
          <a:xfrm>
            <a:off x="486336" y="1039023"/>
            <a:ext cx="11195371" cy="6667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3733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GLOBAL ENTREPRENEURSHIP - 6 different programs</a:t>
            </a:r>
            <a:endParaRPr lang="nn-NO" sz="3733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154515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ctrTitle"/>
          </p:nvPr>
        </p:nvSpPr>
        <p:spPr>
          <a:xfrm>
            <a:off x="997484" y="4441731"/>
            <a:ext cx="3956901" cy="656655"/>
          </a:xfrm>
        </p:spPr>
        <p:txBody>
          <a:bodyPr/>
          <a:lstStyle/>
          <a:p>
            <a:r>
              <a:rPr lang="nb-NO" dirty="0"/>
              <a:t>Global Growth</a:t>
            </a:r>
            <a:endParaRPr lang="en-US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054909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A911C5E-9E08-4517-8DEB-8B54236AAA53}"/>
              </a:ext>
            </a:extLst>
          </p:cNvPr>
          <p:cNvSpPr>
            <a:spLocks noGrp="1"/>
          </p:cNvSpPr>
          <p:nvPr>
            <p:ph type="body" idx="14"/>
          </p:nvPr>
        </p:nvSpPr>
        <p:spPr>
          <a:xfrm>
            <a:off x="527050" y="1549175"/>
            <a:ext cx="7999329" cy="4087509"/>
          </a:xfrm>
        </p:spPr>
        <p:txBody>
          <a:bodyPr/>
          <a:lstStyle/>
          <a:p>
            <a:pPr marL="457200" indent="-457200" fontAlgn="base">
              <a:buFont typeface="Arial" panose="020B0604020202020204" pitchFamily="34" charset="0"/>
              <a:buChar char="•"/>
            </a:pPr>
            <a:r>
              <a:rPr lang="en-US" sz="2400" dirty="0"/>
              <a:t>A series of export programs delivered by Innovation Norway to help Norwegian SME companies grow in international markets​</a:t>
            </a:r>
          </a:p>
          <a:p>
            <a:pPr marL="457200" indent="-457200" fontAlgn="base">
              <a:buFont typeface="Arial" panose="020B0604020202020204" pitchFamily="34" charset="0"/>
              <a:buChar char="•"/>
            </a:pPr>
            <a:r>
              <a:rPr lang="en-US" sz="2400" dirty="0"/>
              <a:t>Increase speed and reduce risk when pursuing new, international business opportunities</a:t>
            </a:r>
          </a:p>
          <a:p>
            <a:pPr marL="457200" indent="-457200" fontAlgn="base">
              <a:buFont typeface="Arial" panose="020B0604020202020204" pitchFamily="34" charset="0"/>
              <a:buChar char="•"/>
            </a:pPr>
            <a:r>
              <a:rPr lang="en-US" sz="2400" dirty="0"/>
              <a:t>Each program is tailor-made for a group of companies having products, services or technologies that solve problems in specific sectors or industries</a:t>
            </a:r>
          </a:p>
          <a:p>
            <a:pPr marL="457200" indent="-457200" fontAlgn="base">
              <a:buFont typeface="Arial" panose="020B0604020202020204" pitchFamily="34" charset="0"/>
              <a:buChar char="•"/>
            </a:pPr>
            <a:r>
              <a:rPr lang="en-US" sz="2400" dirty="0"/>
              <a:t>The program normally lasts for 4-10 months involving 1-3 Gatherings in Norway and the same in the target market</a:t>
            </a:r>
            <a:endParaRPr lang="nb-NO" sz="2400" dirty="0"/>
          </a:p>
          <a:p>
            <a:endParaRPr lang="nb-NO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A4A87695-C465-4C83-BA0A-71F2A2D8D7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 </a:t>
            </a:r>
            <a:r>
              <a:rPr lang="nb-NO" dirty="0" err="1"/>
              <a:t>About</a:t>
            </a:r>
            <a:r>
              <a:rPr lang="nb-NO" dirty="0"/>
              <a:t> Global Growth Program: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071E953-97BB-4D02-9155-2698008712F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15400" y="2159416"/>
            <a:ext cx="3276600" cy="2867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838139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8F161D87-98A4-468B-9CEE-E5E315E637BF}"/>
              </a:ext>
            </a:extLst>
          </p:cNvPr>
          <p:cNvSpPr>
            <a:spLocks noGrp="1"/>
          </p:cNvSpPr>
          <p:nvPr>
            <p:ph type="body" idx="14"/>
          </p:nvPr>
        </p:nvSpPr>
        <p:spPr>
          <a:xfrm>
            <a:off x="522353" y="1774463"/>
            <a:ext cx="4681054" cy="3150464"/>
          </a:xfrm>
        </p:spPr>
        <p:txBody>
          <a:bodyPr/>
          <a:lstStyle/>
          <a:p>
            <a:pPr fontAlgn="base"/>
            <a:r>
              <a:rPr lang="en-US" sz="2400" dirty="0"/>
              <a:t>Need help to:</a:t>
            </a:r>
          </a:p>
          <a:p>
            <a:pPr marL="457200" indent="-457200" fontAlgn="base">
              <a:buFont typeface="Arial" panose="020B0604020202020204" pitchFamily="34" charset="0"/>
              <a:buChar char="•"/>
            </a:pPr>
            <a:r>
              <a:rPr lang="en-US" sz="2400" dirty="0"/>
              <a:t>Understand opportunities, </a:t>
            </a:r>
            <a:br>
              <a:rPr lang="en-US" sz="2400" dirty="0"/>
            </a:br>
            <a:r>
              <a:rPr lang="en-US" sz="2400" dirty="0"/>
              <a:t>barriers and challenges​</a:t>
            </a:r>
          </a:p>
          <a:p>
            <a:pPr marL="457200" indent="-457200" fontAlgn="base">
              <a:buFont typeface="Arial" panose="020B0604020202020204" pitchFamily="34" charset="0"/>
              <a:buChar char="•"/>
            </a:pPr>
            <a:r>
              <a:rPr lang="en-US" sz="2400" dirty="0"/>
              <a:t>Get the first customers </a:t>
            </a:r>
            <a:br>
              <a:rPr lang="en-US" sz="2400" dirty="0"/>
            </a:br>
            <a:r>
              <a:rPr lang="en-US" sz="2400" dirty="0"/>
              <a:t>on board​</a:t>
            </a:r>
          </a:p>
          <a:p>
            <a:pPr marL="457200" indent="-457200" fontAlgn="base">
              <a:buFont typeface="Arial" panose="020B0604020202020204" pitchFamily="34" charset="0"/>
              <a:buChar char="•"/>
            </a:pPr>
            <a:r>
              <a:rPr lang="en-US" sz="2400" dirty="0"/>
              <a:t>Get in contact with potential </a:t>
            </a:r>
            <a:br>
              <a:rPr lang="en-US" sz="2400" dirty="0"/>
            </a:br>
            <a:r>
              <a:rPr lang="en-US" sz="2400" dirty="0"/>
              <a:t>customers, partners and stakeholders​</a:t>
            </a:r>
          </a:p>
          <a:p>
            <a:endParaRPr lang="nb-NO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5342B8C9-0DA8-4668-9A7B-426041565D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2353" y="606454"/>
            <a:ext cx="11143104" cy="820866"/>
          </a:xfrm>
        </p:spPr>
        <p:txBody>
          <a:bodyPr/>
          <a:lstStyle/>
          <a:p>
            <a:r>
              <a:rPr lang="en-US" dirty="0"/>
              <a:t>Companies are clear on how we can assist them </a:t>
            </a:r>
            <a:br>
              <a:rPr lang="en-US" dirty="0"/>
            </a:br>
            <a:r>
              <a:rPr lang="en-US" dirty="0"/>
              <a:t>to grow and scale internationally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EBC7882-2B21-4935-9FA0-F5BA4AC852F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19474" y="1774462"/>
            <a:ext cx="4591437" cy="3433143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C2DFE253-9701-40F3-9FBC-9463A186F20A}"/>
              </a:ext>
            </a:extLst>
          </p:cNvPr>
          <p:cNvSpPr/>
          <p:nvPr/>
        </p:nvSpPr>
        <p:spPr>
          <a:xfrm>
            <a:off x="522353" y="5121611"/>
            <a:ext cx="692442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BUT: you need to be prepared when you meet them, not to blow your chances once you open your mouth or show your material ; )</a:t>
            </a:r>
            <a:endParaRPr lang="nb-NO" dirty="0">
              <a:solidFill>
                <a:srgbClr val="FF0000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51E7089-560B-48D5-8F17-BD9DB3AFF49B}"/>
              </a:ext>
            </a:extLst>
          </p:cNvPr>
          <p:cNvSpPr txBox="1"/>
          <p:nvPr/>
        </p:nvSpPr>
        <p:spPr>
          <a:xfrm>
            <a:off x="9385069" y="6392487"/>
            <a:ext cx="40316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dirty="0"/>
              <a:t>www.innovasjonnorge.no</a:t>
            </a:r>
          </a:p>
        </p:txBody>
      </p:sp>
    </p:spTree>
    <p:extLst>
      <p:ext uri="{BB962C8B-B14F-4D97-AF65-F5344CB8AC3E}">
        <p14:creationId xmlns:p14="http://schemas.microsoft.com/office/powerpoint/2010/main" val="10552836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ctrTitle"/>
          </p:nvPr>
        </p:nvSpPr>
        <p:spPr>
          <a:xfrm>
            <a:off x="997484" y="4441731"/>
            <a:ext cx="6491452" cy="656655"/>
          </a:xfrm>
        </p:spPr>
        <p:txBody>
          <a:bodyPr/>
          <a:lstStyle/>
          <a:p>
            <a:r>
              <a:rPr lang="nb-NO" dirty="0"/>
              <a:t>Business  Networks</a:t>
            </a:r>
            <a:endParaRPr lang="en-US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592524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nn-NO" altLang="nb-NO" dirty="0"/>
              <a:t> side </a:t>
            </a:r>
          </a:p>
        </p:txBody>
      </p:sp>
      <p:sp>
        <p:nvSpPr>
          <p:cNvPr id="563212" name="Rectangle 12"/>
          <p:cNvSpPr>
            <a:spLocks noGrp="1" noChangeArrowheads="1"/>
          </p:cNvSpPr>
          <p:nvPr>
            <p:ph type="title"/>
          </p:nvPr>
        </p:nvSpPr>
        <p:spPr>
          <a:xfrm>
            <a:off x="2119125" y="993720"/>
            <a:ext cx="8489608" cy="492443"/>
          </a:xfrm>
        </p:spPr>
        <p:txBody>
          <a:bodyPr/>
          <a:lstStyle/>
          <a:p>
            <a:r>
              <a:rPr lang="nb-NO" altLang="nb-NO" sz="3200" dirty="0"/>
              <a:t>Business Network - bringing companies  together</a:t>
            </a:r>
          </a:p>
        </p:txBody>
      </p:sp>
      <p:grpSp>
        <p:nvGrpSpPr>
          <p:cNvPr id="563223" name="Group 23"/>
          <p:cNvGrpSpPr>
            <a:grpSpLocks/>
          </p:cNvGrpSpPr>
          <p:nvPr/>
        </p:nvGrpSpPr>
        <p:grpSpPr bwMode="auto">
          <a:xfrm>
            <a:off x="3903664" y="1568450"/>
            <a:ext cx="4371975" cy="4705350"/>
            <a:chOff x="1499" y="988"/>
            <a:chExt cx="2754" cy="2964"/>
          </a:xfrm>
        </p:grpSpPr>
        <p:grpSp>
          <p:nvGrpSpPr>
            <p:cNvPr id="563202" name="Group 2"/>
            <p:cNvGrpSpPr>
              <a:grpSpLocks/>
            </p:cNvGrpSpPr>
            <p:nvPr/>
          </p:nvGrpSpPr>
          <p:grpSpPr bwMode="auto">
            <a:xfrm>
              <a:off x="1499" y="988"/>
              <a:ext cx="2754" cy="2964"/>
              <a:chOff x="1499" y="988"/>
              <a:chExt cx="2754" cy="2964"/>
            </a:xfrm>
          </p:grpSpPr>
          <p:sp>
            <p:nvSpPr>
              <p:cNvPr id="563203" name="Line 3"/>
              <p:cNvSpPr>
                <a:spLocks noChangeShapeType="1"/>
              </p:cNvSpPr>
              <p:nvPr/>
            </p:nvSpPr>
            <p:spPr bwMode="auto">
              <a:xfrm rot="17923364" flipV="1">
                <a:off x="1244" y="2227"/>
                <a:ext cx="1100" cy="589"/>
              </a:xfrm>
              <a:prstGeom prst="line">
                <a:avLst/>
              </a:prstGeom>
              <a:noFill/>
              <a:ln w="111125">
                <a:solidFill>
                  <a:srgbClr val="639494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nb-NO" dirty="0"/>
              </a:p>
            </p:txBody>
          </p:sp>
          <p:sp>
            <p:nvSpPr>
              <p:cNvPr id="563204" name="Line 4"/>
              <p:cNvSpPr>
                <a:spLocks noChangeShapeType="1"/>
              </p:cNvSpPr>
              <p:nvPr/>
            </p:nvSpPr>
            <p:spPr bwMode="auto">
              <a:xfrm rot="17923364" flipV="1">
                <a:off x="3409" y="2227"/>
                <a:ext cx="1100" cy="589"/>
              </a:xfrm>
              <a:prstGeom prst="line">
                <a:avLst/>
              </a:prstGeom>
              <a:noFill/>
              <a:ln w="111125">
                <a:solidFill>
                  <a:srgbClr val="639494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nb-NO" dirty="0"/>
              </a:p>
            </p:txBody>
          </p:sp>
          <p:sp>
            <p:nvSpPr>
              <p:cNvPr id="563205" name="Line 5"/>
              <p:cNvSpPr>
                <a:spLocks noChangeShapeType="1"/>
              </p:cNvSpPr>
              <p:nvPr/>
            </p:nvSpPr>
            <p:spPr bwMode="auto">
              <a:xfrm rot="21333207" flipV="1">
                <a:off x="2880" y="3072"/>
                <a:ext cx="1100" cy="589"/>
              </a:xfrm>
              <a:prstGeom prst="line">
                <a:avLst/>
              </a:prstGeom>
              <a:noFill/>
              <a:ln w="111125">
                <a:solidFill>
                  <a:srgbClr val="639494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nb-NO" dirty="0"/>
              </a:p>
            </p:txBody>
          </p:sp>
          <p:sp>
            <p:nvSpPr>
              <p:cNvPr id="563206" name="Line 6"/>
              <p:cNvSpPr>
                <a:spLocks noChangeShapeType="1"/>
              </p:cNvSpPr>
              <p:nvPr/>
            </p:nvSpPr>
            <p:spPr bwMode="auto">
              <a:xfrm rot="21333207" flipV="1">
                <a:off x="1780" y="1211"/>
                <a:ext cx="1100" cy="589"/>
              </a:xfrm>
              <a:prstGeom prst="line">
                <a:avLst/>
              </a:prstGeom>
              <a:noFill/>
              <a:ln w="111125">
                <a:solidFill>
                  <a:srgbClr val="639494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nb-NO" dirty="0"/>
              </a:p>
            </p:txBody>
          </p:sp>
          <p:sp>
            <p:nvSpPr>
              <p:cNvPr id="563207" name="Line 7"/>
              <p:cNvSpPr>
                <a:spLocks noChangeShapeType="1"/>
              </p:cNvSpPr>
              <p:nvPr/>
            </p:nvSpPr>
            <p:spPr bwMode="auto">
              <a:xfrm rot="3494956" flipV="1">
                <a:off x="1775" y="3107"/>
                <a:ext cx="1100" cy="589"/>
              </a:xfrm>
              <a:prstGeom prst="line">
                <a:avLst/>
              </a:prstGeom>
              <a:noFill/>
              <a:ln w="111125">
                <a:solidFill>
                  <a:srgbClr val="639494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nb-NO" dirty="0"/>
              </a:p>
            </p:txBody>
          </p:sp>
          <p:sp>
            <p:nvSpPr>
              <p:cNvPr id="563208" name="Line 8"/>
              <p:cNvSpPr>
                <a:spLocks noChangeShapeType="1"/>
              </p:cNvSpPr>
              <p:nvPr/>
            </p:nvSpPr>
            <p:spPr bwMode="auto">
              <a:xfrm rot="3494956" flipV="1">
                <a:off x="2913" y="1243"/>
                <a:ext cx="1100" cy="589"/>
              </a:xfrm>
              <a:prstGeom prst="line">
                <a:avLst/>
              </a:prstGeom>
              <a:noFill/>
              <a:ln w="111125">
                <a:solidFill>
                  <a:srgbClr val="639494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nb-NO" dirty="0"/>
              </a:p>
            </p:txBody>
          </p:sp>
          <p:sp>
            <p:nvSpPr>
              <p:cNvPr id="563209" name="Line 9"/>
              <p:cNvSpPr>
                <a:spLocks noChangeShapeType="1"/>
              </p:cNvSpPr>
              <p:nvPr/>
            </p:nvSpPr>
            <p:spPr bwMode="auto">
              <a:xfrm rot="-7128987" flipH="1" flipV="1">
                <a:off x="1968" y="1944"/>
                <a:ext cx="1824" cy="1008"/>
              </a:xfrm>
              <a:prstGeom prst="line">
                <a:avLst/>
              </a:prstGeom>
              <a:noFill/>
              <a:ln w="111125">
                <a:solidFill>
                  <a:srgbClr val="639494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nb-NO" dirty="0"/>
              </a:p>
            </p:txBody>
          </p:sp>
          <p:sp>
            <p:nvSpPr>
              <p:cNvPr id="563210" name="Line 10"/>
              <p:cNvSpPr>
                <a:spLocks noChangeShapeType="1"/>
              </p:cNvSpPr>
              <p:nvPr/>
            </p:nvSpPr>
            <p:spPr bwMode="auto">
              <a:xfrm flipH="1" flipV="1">
                <a:off x="1968" y="1944"/>
                <a:ext cx="1824" cy="1008"/>
              </a:xfrm>
              <a:prstGeom prst="line">
                <a:avLst/>
              </a:prstGeom>
              <a:noFill/>
              <a:ln w="111125">
                <a:solidFill>
                  <a:srgbClr val="639494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nb-NO" dirty="0"/>
              </a:p>
            </p:txBody>
          </p:sp>
          <p:sp>
            <p:nvSpPr>
              <p:cNvPr id="563211" name="Line 11"/>
              <p:cNvSpPr>
                <a:spLocks noChangeShapeType="1"/>
              </p:cNvSpPr>
              <p:nvPr/>
            </p:nvSpPr>
            <p:spPr bwMode="auto">
              <a:xfrm flipV="1">
                <a:off x="1968" y="1968"/>
                <a:ext cx="1824" cy="1008"/>
              </a:xfrm>
              <a:prstGeom prst="line">
                <a:avLst/>
              </a:prstGeom>
              <a:noFill/>
              <a:ln w="111125">
                <a:solidFill>
                  <a:srgbClr val="639494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nb-NO" dirty="0"/>
              </a:p>
            </p:txBody>
          </p:sp>
        </p:grpSp>
        <p:sp>
          <p:nvSpPr>
            <p:cNvPr id="698373" name="Oval 5"/>
            <p:cNvSpPr>
              <a:spLocks noChangeArrowheads="1"/>
            </p:cNvSpPr>
            <p:nvPr/>
          </p:nvSpPr>
          <p:spPr bwMode="auto">
            <a:xfrm>
              <a:off x="2269" y="1854"/>
              <a:ext cx="1220" cy="1186"/>
            </a:xfrm>
            <a:prstGeom prst="ellipse">
              <a:avLst/>
            </a:prstGeom>
            <a:gradFill rotWithShape="0">
              <a:gsLst>
                <a:gs pos="0">
                  <a:srgbClr val="008000"/>
                </a:gs>
                <a:gs pos="100000">
                  <a:srgbClr val="008000">
                    <a:gamma/>
                    <a:shade val="46275"/>
                    <a:invGamma/>
                  </a:srgbClr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endParaRPr lang="en-US" altLang="nb-NO" dirty="0">
                <a:latin typeface="Verdana" pitchFamily="-64" charset="0"/>
              </a:endParaRPr>
            </a:p>
          </p:txBody>
        </p:sp>
      </p:grpSp>
      <p:sp>
        <p:nvSpPr>
          <p:cNvPr id="698375" name="Oval 7"/>
          <p:cNvSpPr>
            <a:spLocks noChangeArrowheads="1"/>
          </p:cNvSpPr>
          <p:nvPr/>
        </p:nvSpPr>
        <p:spPr bwMode="auto">
          <a:xfrm>
            <a:off x="5713414" y="1562100"/>
            <a:ext cx="765175" cy="742950"/>
          </a:xfrm>
          <a:prstGeom prst="ellipse">
            <a:avLst/>
          </a:prstGeom>
          <a:gradFill rotWithShape="0">
            <a:gsLst>
              <a:gs pos="0">
                <a:srgbClr val="75BA20"/>
              </a:gs>
              <a:gs pos="100000">
                <a:srgbClr val="75BA20">
                  <a:gamma/>
                  <a:shade val="46275"/>
                  <a:invGamma/>
                </a:srgbClr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en-US" altLang="nb-NO" dirty="0">
              <a:latin typeface="Verdana" pitchFamily="-64" charset="0"/>
            </a:endParaRPr>
          </a:p>
        </p:txBody>
      </p:sp>
      <p:sp>
        <p:nvSpPr>
          <p:cNvPr id="563222" name="Rectangle 22"/>
          <p:cNvSpPr>
            <a:spLocks noGrp="1" noChangeArrowheads="1"/>
          </p:cNvSpPr>
          <p:nvPr>
            <p:ph type="body" idx="1"/>
          </p:nvPr>
        </p:nvSpPr>
        <p:spPr>
          <a:xfrm>
            <a:off x="5109882" y="3486150"/>
            <a:ext cx="1905000" cy="1339850"/>
          </a:xfrm>
          <a:noFill/>
          <a:ln/>
        </p:spPr>
        <p:txBody>
          <a:bodyPr>
            <a:noAutofit/>
          </a:bodyPr>
          <a:lstStyle/>
          <a:p>
            <a:pPr marL="0" indent="0" algn="ctr">
              <a:lnSpc>
                <a:spcPct val="150000"/>
              </a:lnSpc>
              <a:spcBef>
                <a:spcPts val="0"/>
              </a:spcBef>
              <a:buClr>
                <a:schemeClr val="bg1"/>
              </a:buClr>
              <a:buNone/>
            </a:pPr>
            <a:r>
              <a:rPr lang="nb-NO" altLang="nb-NO" sz="1100" dirty="0">
                <a:solidFill>
                  <a:schemeClr val="bg1"/>
                </a:solidFill>
              </a:rPr>
              <a:t>Cooperative </a:t>
            </a:r>
            <a:r>
              <a:rPr lang="nb-NO" altLang="nb-NO" sz="1100" dirty="0" err="1">
                <a:solidFill>
                  <a:schemeClr val="bg1"/>
                </a:solidFill>
              </a:rPr>
              <a:t>ablility</a:t>
            </a:r>
            <a:endParaRPr lang="nb-NO" altLang="nb-NO" sz="1100" dirty="0">
              <a:solidFill>
                <a:schemeClr val="bg1"/>
              </a:solidFill>
            </a:endParaRPr>
          </a:p>
          <a:p>
            <a:pPr marL="0" indent="0" algn="ctr">
              <a:lnSpc>
                <a:spcPct val="150000"/>
              </a:lnSpc>
              <a:spcBef>
                <a:spcPts val="0"/>
              </a:spcBef>
              <a:buClr>
                <a:schemeClr val="bg1"/>
              </a:buClr>
              <a:buNone/>
            </a:pPr>
            <a:r>
              <a:rPr lang="nb-NO" altLang="nb-NO" sz="1100" dirty="0">
                <a:solidFill>
                  <a:schemeClr val="bg1"/>
                </a:solidFill>
              </a:rPr>
              <a:t>Innovative </a:t>
            </a:r>
            <a:r>
              <a:rPr lang="nb-NO" altLang="nb-NO" sz="1100" dirty="0" err="1">
                <a:solidFill>
                  <a:schemeClr val="bg1"/>
                </a:solidFill>
              </a:rPr>
              <a:t>capability</a:t>
            </a:r>
            <a:endParaRPr lang="nb-NO" altLang="nb-NO" sz="1100" dirty="0">
              <a:solidFill>
                <a:schemeClr val="bg1"/>
              </a:solidFill>
            </a:endParaRPr>
          </a:p>
          <a:p>
            <a:pPr marL="0" indent="0" algn="ctr">
              <a:lnSpc>
                <a:spcPct val="150000"/>
              </a:lnSpc>
              <a:spcBef>
                <a:spcPts val="0"/>
              </a:spcBef>
              <a:buClr>
                <a:schemeClr val="bg1"/>
              </a:buClr>
              <a:buNone/>
            </a:pPr>
            <a:r>
              <a:rPr lang="nb-NO" altLang="nb-NO" sz="1100" dirty="0">
                <a:solidFill>
                  <a:schemeClr val="bg1"/>
                </a:solidFill>
              </a:rPr>
              <a:t> </a:t>
            </a:r>
            <a:r>
              <a:rPr lang="nb-NO" altLang="nb-NO" sz="1100" dirty="0" err="1">
                <a:solidFill>
                  <a:schemeClr val="bg1"/>
                </a:solidFill>
              </a:rPr>
              <a:t>Competitive</a:t>
            </a:r>
            <a:r>
              <a:rPr lang="nb-NO" altLang="nb-NO" sz="1100" dirty="0">
                <a:solidFill>
                  <a:schemeClr val="bg1"/>
                </a:solidFill>
              </a:rPr>
              <a:t> </a:t>
            </a:r>
            <a:r>
              <a:rPr lang="nb-NO" altLang="nb-NO" sz="1100" dirty="0" err="1">
                <a:solidFill>
                  <a:schemeClr val="bg1"/>
                </a:solidFill>
              </a:rPr>
              <a:t>position</a:t>
            </a:r>
            <a:r>
              <a:rPr lang="nb-NO" altLang="nb-NO" sz="1100" dirty="0">
                <a:solidFill>
                  <a:schemeClr val="bg1"/>
                </a:solidFill>
              </a:rPr>
              <a:t> </a:t>
            </a:r>
          </a:p>
          <a:p>
            <a:pPr marL="0" indent="0" algn="ctr">
              <a:lnSpc>
                <a:spcPct val="150000"/>
              </a:lnSpc>
              <a:spcBef>
                <a:spcPts val="0"/>
              </a:spcBef>
              <a:buClr>
                <a:schemeClr val="bg1"/>
              </a:buClr>
              <a:buNone/>
            </a:pPr>
            <a:r>
              <a:rPr lang="nb-NO" altLang="nb-NO" sz="1100" dirty="0">
                <a:solidFill>
                  <a:schemeClr val="bg1"/>
                </a:solidFill>
              </a:rPr>
              <a:t>Value </a:t>
            </a:r>
            <a:r>
              <a:rPr lang="nb-NO" altLang="nb-NO" sz="1100" dirty="0" err="1">
                <a:solidFill>
                  <a:schemeClr val="bg1"/>
                </a:solidFill>
              </a:rPr>
              <a:t>creation</a:t>
            </a:r>
            <a:endParaRPr lang="nb-NO" altLang="nb-NO" sz="1100" dirty="0">
              <a:solidFill>
                <a:schemeClr val="bg1"/>
              </a:solidFill>
            </a:endParaRPr>
          </a:p>
          <a:p>
            <a:pPr marL="0" indent="0" algn="ctr">
              <a:lnSpc>
                <a:spcPct val="150000"/>
              </a:lnSpc>
              <a:spcBef>
                <a:spcPts val="0"/>
              </a:spcBef>
              <a:buClr>
                <a:schemeClr val="bg1"/>
              </a:buClr>
              <a:buNone/>
            </a:pPr>
            <a:r>
              <a:rPr lang="nb-NO" altLang="nb-NO" sz="1100" dirty="0" err="1">
                <a:solidFill>
                  <a:schemeClr val="bg1"/>
                </a:solidFill>
              </a:rPr>
              <a:t>Profitability</a:t>
            </a:r>
            <a:endParaRPr lang="nb-NO" altLang="nb-NO" sz="1100" dirty="0">
              <a:solidFill>
                <a:schemeClr val="bg1"/>
              </a:solidFill>
            </a:endParaRPr>
          </a:p>
        </p:txBody>
      </p:sp>
      <p:sp>
        <p:nvSpPr>
          <p:cNvPr id="563224" name="Text Box 24"/>
          <p:cNvSpPr txBox="1">
            <a:spLocks noChangeArrowheads="1"/>
          </p:cNvSpPr>
          <p:nvPr/>
        </p:nvSpPr>
        <p:spPr bwMode="auto">
          <a:xfrm>
            <a:off x="5481920" y="2974975"/>
            <a:ext cx="1295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nb-NO" altLang="nb-NO" sz="1200" b="1" dirty="0" err="1">
                <a:solidFill>
                  <a:schemeClr val="bg1"/>
                </a:solidFill>
              </a:rPr>
              <a:t>Strengthen</a:t>
            </a:r>
            <a:br>
              <a:rPr lang="nb-NO" altLang="nb-NO" sz="1200" b="1" dirty="0">
                <a:solidFill>
                  <a:schemeClr val="bg1"/>
                </a:solidFill>
              </a:rPr>
            </a:br>
            <a:r>
              <a:rPr lang="nb-NO" altLang="nb-NO" sz="1200" b="1" dirty="0">
                <a:solidFill>
                  <a:schemeClr val="bg1"/>
                </a:solidFill>
              </a:rPr>
              <a:t>the </a:t>
            </a:r>
            <a:r>
              <a:rPr lang="nb-NO" altLang="nb-NO" sz="1200" b="1" dirty="0" err="1">
                <a:solidFill>
                  <a:schemeClr val="bg1"/>
                </a:solidFill>
              </a:rPr>
              <a:t>companies’</a:t>
            </a:r>
            <a:endParaRPr lang="nb-NO" altLang="nb-NO" sz="1200" b="1" dirty="0">
              <a:solidFill>
                <a:schemeClr val="bg1"/>
              </a:solidFill>
            </a:endParaRPr>
          </a:p>
        </p:txBody>
      </p:sp>
      <p:grpSp>
        <p:nvGrpSpPr>
          <p:cNvPr id="563232" name="Group 32"/>
          <p:cNvGrpSpPr>
            <a:grpSpLocks/>
          </p:cNvGrpSpPr>
          <p:nvPr/>
        </p:nvGrpSpPr>
        <p:grpSpPr bwMode="auto">
          <a:xfrm>
            <a:off x="2287587" y="1562100"/>
            <a:ext cx="7620000" cy="4533900"/>
            <a:chOff x="480" y="984"/>
            <a:chExt cx="4800" cy="2856"/>
          </a:xfrm>
        </p:grpSpPr>
        <p:sp>
          <p:nvSpPr>
            <p:cNvPr id="2" name="Oval 7"/>
            <p:cNvSpPr>
              <a:spLocks noChangeArrowheads="1"/>
            </p:cNvSpPr>
            <p:nvPr/>
          </p:nvSpPr>
          <p:spPr bwMode="auto">
            <a:xfrm>
              <a:off x="2639" y="984"/>
              <a:ext cx="482" cy="468"/>
            </a:xfrm>
            <a:prstGeom prst="ellipse">
              <a:avLst/>
            </a:prstGeom>
            <a:gradFill rotWithShape="0">
              <a:gsLst>
                <a:gs pos="0">
                  <a:srgbClr val="75BA20"/>
                </a:gs>
                <a:gs pos="100000">
                  <a:srgbClr val="75BA20">
                    <a:gamma/>
                    <a:shade val="46275"/>
                    <a:invGamma/>
                  </a:srgbClr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endParaRPr lang="en-US" altLang="nb-NO" dirty="0">
                <a:latin typeface="Verdana" pitchFamily="-64" charset="0"/>
              </a:endParaRPr>
            </a:p>
          </p:txBody>
        </p:sp>
        <p:sp>
          <p:nvSpPr>
            <p:cNvPr id="3" name="Oval 7"/>
            <p:cNvSpPr>
              <a:spLocks noChangeArrowheads="1"/>
            </p:cNvSpPr>
            <p:nvPr/>
          </p:nvSpPr>
          <p:spPr bwMode="auto">
            <a:xfrm>
              <a:off x="480" y="1404"/>
              <a:ext cx="482" cy="468"/>
            </a:xfrm>
            <a:prstGeom prst="ellipse">
              <a:avLst/>
            </a:prstGeom>
            <a:gradFill rotWithShape="0">
              <a:gsLst>
                <a:gs pos="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endParaRPr lang="en-US" altLang="nb-NO" dirty="0">
                <a:latin typeface="Verdana" pitchFamily="-64" charset="0"/>
              </a:endParaRPr>
            </a:p>
          </p:txBody>
        </p:sp>
        <p:sp>
          <p:nvSpPr>
            <p:cNvPr id="4" name="Oval 7"/>
            <p:cNvSpPr>
              <a:spLocks noChangeArrowheads="1"/>
            </p:cNvSpPr>
            <p:nvPr/>
          </p:nvSpPr>
          <p:spPr bwMode="auto">
            <a:xfrm>
              <a:off x="1008" y="1728"/>
              <a:ext cx="482" cy="468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46275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endParaRPr lang="en-US" altLang="nb-NO" dirty="0">
                <a:latin typeface="Verdana" pitchFamily="-64" charset="0"/>
              </a:endParaRPr>
            </a:p>
          </p:txBody>
        </p:sp>
        <p:sp>
          <p:nvSpPr>
            <p:cNvPr id="5" name="Oval 7"/>
            <p:cNvSpPr>
              <a:spLocks noChangeArrowheads="1"/>
            </p:cNvSpPr>
            <p:nvPr/>
          </p:nvSpPr>
          <p:spPr bwMode="auto">
            <a:xfrm>
              <a:off x="480" y="2604"/>
              <a:ext cx="482" cy="468"/>
            </a:xfrm>
            <a:prstGeom prst="ellipse">
              <a:avLst/>
            </a:prstGeom>
            <a:gradFill rotWithShape="0">
              <a:gsLst>
                <a:gs pos="0">
                  <a:srgbClr val="75BA20"/>
                </a:gs>
                <a:gs pos="100000">
                  <a:srgbClr val="75BA20">
                    <a:gamma/>
                    <a:shade val="46275"/>
                    <a:invGamma/>
                  </a:srgbClr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endParaRPr lang="en-US" altLang="nb-NO" dirty="0">
                <a:latin typeface="Verdana" pitchFamily="-64" charset="0"/>
              </a:endParaRPr>
            </a:p>
          </p:txBody>
        </p:sp>
        <p:sp>
          <p:nvSpPr>
            <p:cNvPr id="6" name="Oval 7"/>
            <p:cNvSpPr>
              <a:spLocks noChangeArrowheads="1"/>
            </p:cNvSpPr>
            <p:nvPr/>
          </p:nvSpPr>
          <p:spPr bwMode="auto">
            <a:xfrm>
              <a:off x="1824" y="3372"/>
              <a:ext cx="482" cy="468"/>
            </a:xfrm>
            <a:prstGeom prst="ellipse">
              <a:avLst/>
            </a:prstGeom>
            <a:gradFill rotWithShape="0">
              <a:gsLst>
                <a:gs pos="0">
                  <a:srgbClr val="2A6C1B"/>
                </a:gs>
                <a:gs pos="100000">
                  <a:srgbClr val="2A6C1B">
                    <a:gamma/>
                    <a:shade val="46275"/>
                    <a:invGamma/>
                  </a:srgbClr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endParaRPr lang="en-US" altLang="nb-NO" dirty="0">
                <a:latin typeface="Verdana" pitchFamily="-64" charset="0"/>
              </a:endParaRPr>
            </a:p>
          </p:txBody>
        </p:sp>
        <p:sp>
          <p:nvSpPr>
            <p:cNvPr id="7" name="Oval 7"/>
            <p:cNvSpPr>
              <a:spLocks noChangeArrowheads="1"/>
            </p:cNvSpPr>
            <p:nvPr/>
          </p:nvSpPr>
          <p:spPr bwMode="auto">
            <a:xfrm>
              <a:off x="4798" y="1008"/>
              <a:ext cx="482" cy="468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46275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endParaRPr lang="en-US" altLang="nb-NO" dirty="0">
                <a:latin typeface="Verdana" pitchFamily="-64" charset="0"/>
              </a:endParaRPr>
            </a:p>
          </p:txBody>
        </p:sp>
        <p:sp>
          <p:nvSpPr>
            <p:cNvPr id="8" name="Oval 7"/>
            <p:cNvSpPr>
              <a:spLocks noChangeArrowheads="1"/>
            </p:cNvSpPr>
            <p:nvPr/>
          </p:nvSpPr>
          <p:spPr bwMode="auto">
            <a:xfrm>
              <a:off x="2648" y="2232"/>
              <a:ext cx="482" cy="468"/>
            </a:xfrm>
            <a:prstGeom prst="ellipse">
              <a:avLst/>
            </a:prstGeom>
            <a:gradFill rotWithShape="0">
              <a:gsLst>
                <a:gs pos="0">
                  <a:srgbClr val="2A6C1B"/>
                </a:gs>
                <a:gs pos="100000">
                  <a:srgbClr val="2A6C1B">
                    <a:gamma/>
                    <a:shade val="46275"/>
                    <a:invGamma/>
                  </a:srgbClr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endParaRPr lang="en-US" altLang="nb-NO" dirty="0">
                <a:latin typeface="Verdana" pitchFamily="-64" charset="0"/>
              </a:endParaRPr>
            </a:p>
          </p:txBody>
        </p:sp>
      </p:grpSp>
      <p:grpSp>
        <p:nvGrpSpPr>
          <p:cNvPr id="563234" name="Group 34"/>
          <p:cNvGrpSpPr>
            <a:grpSpLocks/>
          </p:cNvGrpSpPr>
          <p:nvPr/>
        </p:nvGrpSpPr>
        <p:grpSpPr bwMode="auto">
          <a:xfrm>
            <a:off x="3987801" y="1562100"/>
            <a:ext cx="4219575" cy="4654550"/>
            <a:chOff x="1552" y="984"/>
            <a:chExt cx="2658" cy="2932"/>
          </a:xfrm>
        </p:grpSpPr>
        <p:sp>
          <p:nvSpPr>
            <p:cNvPr id="9" name="Oval 7"/>
            <p:cNvSpPr>
              <a:spLocks noChangeArrowheads="1"/>
            </p:cNvSpPr>
            <p:nvPr/>
          </p:nvSpPr>
          <p:spPr bwMode="auto">
            <a:xfrm>
              <a:off x="1552" y="1632"/>
              <a:ext cx="482" cy="468"/>
            </a:xfrm>
            <a:prstGeom prst="ellipse">
              <a:avLst/>
            </a:prstGeom>
            <a:gradFill rotWithShape="0">
              <a:gsLst>
                <a:gs pos="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endParaRPr lang="en-US" altLang="nb-NO" dirty="0">
                <a:latin typeface="Verdana" pitchFamily="-64" charset="0"/>
              </a:endParaRPr>
            </a:p>
          </p:txBody>
        </p:sp>
        <p:sp>
          <p:nvSpPr>
            <p:cNvPr id="10" name="Oval 7"/>
            <p:cNvSpPr>
              <a:spLocks noChangeArrowheads="1"/>
            </p:cNvSpPr>
            <p:nvPr/>
          </p:nvSpPr>
          <p:spPr bwMode="auto">
            <a:xfrm>
              <a:off x="1584" y="2838"/>
              <a:ext cx="482" cy="468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46275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endParaRPr lang="en-US" altLang="nb-NO" dirty="0">
                <a:latin typeface="Verdana" pitchFamily="-64" charset="0"/>
              </a:endParaRPr>
            </a:p>
          </p:txBody>
        </p:sp>
        <p:sp>
          <p:nvSpPr>
            <p:cNvPr id="11" name="Oval 7"/>
            <p:cNvSpPr>
              <a:spLocks noChangeArrowheads="1"/>
            </p:cNvSpPr>
            <p:nvPr/>
          </p:nvSpPr>
          <p:spPr bwMode="auto">
            <a:xfrm>
              <a:off x="2639" y="3448"/>
              <a:ext cx="482" cy="468"/>
            </a:xfrm>
            <a:prstGeom prst="ellipse">
              <a:avLst/>
            </a:prstGeom>
            <a:gradFill rotWithShape="0">
              <a:gsLst>
                <a:gs pos="0">
                  <a:srgbClr val="75BA20"/>
                </a:gs>
                <a:gs pos="100000">
                  <a:srgbClr val="75BA20">
                    <a:gamma/>
                    <a:shade val="46275"/>
                    <a:invGamma/>
                  </a:srgbClr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endParaRPr lang="en-US" altLang="nb-NO" dirty="0">
                <a:latin typeface="Verdana" pitchFamily="-64" charset="0"/>
              </a:endParaRPr>
            </a:p>
          </p:txBody>
        </p:sp>
        <p:sp>
          <p:nvSpPr>
            <p:cNvPr id="12" name="Oval 7"/>
            <p:cNvSpPr>
              <a:spLocks noChangeArrowheads="1"/>
            </p:cNvSpPr>
            <p:nvPr/>
          </p:nvSpPr>
          <p:spPr bwMode="auto">
            <a:xfrm>
              <a:off x="3704" y="2832"/>
              <a:ext cx="482" cy="468"/>
            </a:xfrm>
            <a:prstGeom prst="ellipse">
              <a:avLst/>
            </a:prstGeom>
            <a:gradFill rotWithShape="0">
              <a:gsLst>
                <a:gs pos="0">
                  <a:srgbClr val="2A6C1B"/>
                </a:gs>
                <a:gs pos="100000">
                  <a:srgbClr val="2A6C1B">
                    <a:gamma/>
                    <a:shade val="46275"/>
                    <a:invGamma/>
                  </a:srgbClr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endParaRPr lang="en-US" altLang="nb-NO" dirty="0">
                <a:latin typeface="Verdana" pitchFamily="-64" charset="0"/>
              </a:endParaRPr>
            </a:p>
          </p:txBody>
        </p:sp>
        <p:sp>
          <p:nvSpPr>
            <p:cNvPr id="13" name="Oval 7"/>
            <p:cNvSpPr>
              <a:spLocks noChangeArrowheads="1"/>
            </p:cNvSpPr>
            <p:nvPr/>
          </p:nvSpPr>
          <p:spPr bwMode="auto">
            <a:xfrm>
              <a:off x="3728" y="1640"/>
              <a:ext cx="482" cy="468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46275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endParaRPr lang="en-US" altLang="nb-NO" dirty="0">
                <a:latin typeface="Verdana" pitchFamily="-64" charset="0"/>
              </a:endParaRPr>
            </a:p>
          </p:txBody>
        </p:sp>
        <p:sp>
          <p:nvSpPr>
            <p:cNvPr id="14" name="Oval 7"/>
            <p:cNvSpPr>
              <a:spLocks noChangeArrowheads="1"/>
            </p:cNvSpPr>
            <p:nvPr/>
          </p:nvSpPr>
          <p:spPr bwMode="auto">
            <a:xfrm>
              <a:off x="2640" y="984"/>
              <a:ext cx="482" cy="468"/>
            </a:xfrm>
            <a:prstGeom prst="ellipse">
              <a:avLst/>
            </a:prstGeom>
            <a:gradFill rotWithShape="0">
              <a:gsLst>
                <a:gs pos="0">
                  <a:srgbClr val="75BA20"/>
                </a:gs>
                <a:gs pos="100000">
                  <a:srgbClr val="75BA20">
                    <a:gamma/>
                    <a:shade val="46275"/>
                    <a:invGamma/>
                  </a:srgbClr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endParaRPr lang="en-US" altLang="nb-NO" dirty="0">
                <a:latin typeface="Verdana" pitchFamily="-6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7388070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xit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" dur="2000"/>
                                        <p:tgtEl>
                                          <p:spTgt spid="5632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63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5632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13" presetID="6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5" dur="2000"/>
                                        <p:tgtEl>
                                          <p:spTgt spid="5632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7BA3FD-987A-4CF1-8B99-B20620147D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46548" y="1106017"/>
            <a:ext cx="7668000" cy="410433"/>
          </a:xfrm>
        </p:spPr>
        <p:txBody>
          <a:bodyPr/>
          <a:lstStyle/>
          <a:p>
            <a:r>
              <a:rPr lang="nb-NO" dirty="0"/>
              <a:t>The Business Network Program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F5852C0-7295-4B62-9776-BEDFFDECF02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46548" y="2039575"/>
            <a:ext cx="7668000" cy="2746430"/>
          </a:xfrm>
        </p:spPr>
        <p:txBody>
          <a:bodyPr/>
          <a:lstStyle/>
          <a:p>
            <a:r>
              <a:rPr lang="nb-NO" dirty="0"/>
              <a:t>Target group: Small and medium-</a:t>
            </a:r>
            <a:r>
              <a:rPr lang="nb-NO" dirty="0" err="1"/>
              <a:t>sized</a:t>
            </a:r>
            <a:r>
              <a:rPr lang="nb-NO" dirty="0"/>
              <a:t> companies</a:t>
            </a:r>
          </a:p>
          <a:p>
            <a:r>
              <a:rPr lang="nb-NO" dirty="0"/>
              <a:t>Strategic </a:t>
            </a:r>
            <a:r>
              <a:rPr lang="nb-NO" dirty="0" err="1"/>
              <a:t>commercial</a:t>
            </a:r>
            <a:r>
              <a:rPr lang="nb-NO" dirty="0"/>
              <a:t> collaboration - </a:t>
            </a:r>
            <a:r>
              <a:rPr lang="nb-NO" dirty="0" err="1"/>
              <a:t>aiming</a:t>
            </a:r>
            <a:r>
              <a:rPr lang="nb-NO" dirty="0"/>
              <a:t> at new business </a:t>
            </a:r>
            <a:r>
              <a:rPr lang="nb-NO" dirty="0" err="1"/>
              <a:t>opportunities</a:t>
            </a:r>
            <a:r>
              <a:rPr lang="nb-NO" dirty="0"/>
              <a:t> in markets abroad and in Norway</a:t>
            </a:r>
          </a:p>
          <a:p>
            <a:r>
              <a:rPr lang="nb-NO" dirty="0"/>
              <a:t>We offer </a:t>
            </a:r>
            <a:r>
              <a:rPr lang="nb-NO" dirty="0" err="1"/>
              <a:t>funding</a:t>
            </a:r>
            <a:r>
              <a:rPr lang="nb-NO" dirty="0"/>
              <a:t> (</a:t>
            </a:r>
            <a:r>
              <a:rPr lang="nb-NO" dirty="0" err="1"/>
              <a:t>grants</a:t>
            </a:r>
            <a:r>
              <a:rPr lang="nb-NO" dirty="0"/>
              <a:t>) - and </a:t>
            </a:r>
            <a:r>
              <a:rPr lang="nb-NO" dirty="0" err="1"/>
              <a:t>professional</a:t>
            </a:r>
            <a:r>
              <a:rPr lang="nb-NO" dirty="0"/>
              <a:t> support</a:t>
            </a:r>
          </a:p>
          <a:p>
            <a:r>
              <a:rPr lang="nb-NO" dirty="0"/>
              <a:t>Open </a:t>
            </a:r>
            <a:r>
              <a:rPr lang="nb-NO" dirty="0" err="1"/>
              <a:t>call</a:t>
            </a:r>
            <a:r>
              <a:rPr lang="nb-NO" dirty="0"/>
              <a:t> for </a:t>
            </a:r>
            <a:r>
              <a:rPr lang="nb-NO" dirty="0" err="1"/>
              <a:t>proposal</a:t>
            </a:r>
            <a:r>
              <a:rPr lang="nb-NO" dirty="0"/>
              <a:t> </a:t>
            </a:r>
            <a:r>
              <a:rPr lang="nb-NO" dirty="0" err="1"/>
              <a:t>twice</a:t>
            </a:r>
            <a:r>
              <a:rPr lang="nb-NO" dirty="0"/>
              <a:t> a </a:t>
            </a:r>
            <a:r>
              <a:rPr lang="nb-NO" dirty="0" err="1"/>
              <a:t>year</a:t>
            </a:r>
            <a:r>
              <a:rPr lang="nb-NO" dirty="0"/>
              <a:t> – deadline for </a:t>
            </a:r>
            <a:r>
              <a:rPr lang="nb-NO" dirty="0" err="1"/>
              <a:t>application</a:t>
            </a:r>
            <a:r>
              <a:rPr lang="nb-NO" dirty="0"/>
              <a:t> </a:t>
            </a:r>
            <a:r>
              <a:rPr lang="nb-NO" dirty="0" err="1"/>
              <a:t>March</a:t>
            </a:r>
            <a:r>
              <a:rPr lang="nb-NO" dirty="0"/>
              <a:t> 15, and September 15</a:t>
            </a:r>
          </a:p>
          <a:p>
            <a:endParaRPr lang="nb-NO" dirty="0"/>
          </a:p>
          <a:p>
            <a:endParaRPr lang="nb-NO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F549D30-4ABA-48B5-BF06-ECD7FAB63B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/>
              <a:t>www.innovasjonnorge.no</a:t>
            </a:r>
          </a:p>
        </p:txBody>
      </p:sp>
    </p:spTree>
    <p:extLst>
      <p:ext uri="{BB962C8B-B14F-4D97-AF65-F5344CB8AC3E}">
        <p14:creationId xmlns:p14="http://schemas.microsoft.com/office/powerpoint/2010/main" val="377239340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/>
          <p:cNvSpPr txBox="1">
            <a:spLocks/>
          </p:cNvSpPr>
          <p:nvPr/>
        </p:nvSpPr>
        <p:spPr>
          <a:xfrm>
            <a:off x="2075923" y="480061"/>
            <a:ext cx="8207375" cy="41148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marL="198000" indent="-198000" algn="l" defTabSz="685800" rtl="0" eaLnBrk="1" latinLnBrk="0" hangingPunct="1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20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96000" indent="-196850" algn="l" defTabSz="685800" rtl="0" eaLnBrk="1" latinLnBrk="0" hangingPunct="1">
              <a:lnSpc>
                <a:spcPct val="100000"/>
              </a:lnSpc>
              <a:spcBef>
                <a:spcPts val="300"/>
              </a:spcBef>
              <a:buFont typeface="Arial" panose="020B0604020202020204" pitchFamily="34" charset="0"/>
              <a:buChar char="•"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94000" indent="-198000" algn="l" defTabSz="685800" rtl="0" eaLnBrk="1" latinLnBrk="0" hangingPunct="1">
              <a:lnSpc>
                <a:spcPct val="100000"/>
              </a:lnSpc>
              <a:spcBef>
                <a:spcPts val="300"/>
              </a:spcBef>
              <a:buFont typeface="Arial" panose="020B0604020202020204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92000" indent="-198000" algn="l" defTabSz="6858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990000" indent="-198000" algn="l" defTabSz="6858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nb-NO" sz="3200" dirty="0"/>
              <a:t>		 </a:t>
            </a:r>
          </a:p>
          <a:p>
            <a:pPr marL="0" indent="0">
              <a:buNone/>
            </a:pPr>
            <a:r>
              <a:rPr lang="nb-NO" sz="3200" dirty="0"/>
              <a:t>			Gründer - Innovasjon Norge </a:t>
            </a:r>
          </a:p>
          <a:p>
            <a:pPr marL="0" indent="0">
              <a:buNone/>
            </a:pPr>
            <a:r>
              <a:rPr lang="nb-NO" sz="3200" dirty="0"/>
              <a:t>			@</a:t>
            </a:r>
            <a:r>
              <a:rPr lang="nb-NO" sz="3200" dirty="0" err="1"/>
              <a:t>RannveigFadum</a:t>
            </a:r>
            <a:r>
              <a:rPr lang="nb-NO" sz="3200" dirty="0"/>
              <a:t> </a:t>
            </a:r>
          </a:p>
          <a:p>
            <a:pPr marL="0" indent="0">
              <a:buNone/>
            </a:pPr>
            <a:r>
              <a:rPr lang="nb-NO" sz="3200" dirty="0"/>
              <a:t>       </a:t>
            </a:r>
            <a:endParaRPr lang="en-US" sz="3200" dirty="0"/>
          </a:p>
        </p:txBody>
      </p:sp>
      <p:pic>
        <p:nvPicPr>
          <p:cNvPr id="6" name="Bilde 7" descr="2010-SIV-KYSTHOSP-213p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18778" y="2782359"/>
            <a:ext cx="5040312" cy="3184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6" descr="cid:image002.png@01CF48E4.9B7A2350">
            <a:hlinkClick r:id="rId3"/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26158" y="936145"/>
            <a:ext cx="626378" cy="660822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4353" y="1734289"/>
            <a:ext cx="808850" cy="6148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2840069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B84EF0A2-0657-43D8-BB68-3B68F026CD7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04138" y="2639958"/>
            <a:ext cx="5004054" cy="3840480"/>
          </a:xfrm>
        </p:spPr>
        <p:txBody>
          <a:bodyPr/>
          <a:lstStyle/>
          <a:p>
            <a:r>
              <a:rPr lang="en-US" dirty="0"/>
              <a:t>Startup funding</a:t>
            </a:r>
            <a:br>
              <a:rPr lang="en-US" dirty="0"/>
            </a:br>
            <a:r>
              <a:rPr lang="en-US" dirty="0"/>
              <a:t>- grants, loans, equity</a:t>
            </a:r>
          </a:p>
          <a:p>
            <a:r>
              <a:rPr lang="en-US" dirty="0"/>
              <a:t>Innovation Contract Program </a:t>
            </a:r>
          </a:p>
          <a:p>
            <a:r>
              <a:rPr lang="en-US" dirty="0"/>
              <a:t>Global Programs</a:t>
            </a:r>
          </a:p>
          <a:p>
            <a:r>
              <a:rPr lang="en-US" dirty="0"/>
              <a:t>Business Network 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44F53D7-B4CB-4FC4-8C4C-11CC82C4B0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301C88F7-D557-466D-A3DD-92C47FA8BE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Today’s presentation:</a:t>
            </a:r>
          </a:p>
        </p:txBody>
      </p:sp>
      <p:pic>
        <p:nvPicPr>
          <p:cNvPr id="7" name="Picture Placeholder 5">
            <a:extLst>
              <a:ext uri="{FF2B5EF4-FFF2-40B4-BE49-F238E27FC236}">
                <a16:creationId xmlns:a16="http://schemas.microsoft.com/office/drawing/2014/main" id="{1EEACC63-A6BF-4F98-BBC6-0808582979CA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933" t="966" r="2694" b="10705"/>
          <a:stretch/>
        </p:blipFill>
        <p:spPr>
          <a:xfrm>
            <a:off x="6108192" y="658368"/>
            <a:ext cx="6083808" cy="4901184"/>
          </a:xfrm>
        </p:spPr>
      </p:pic>
    </p:spTree>
    <p:extLst>
      <p:ext uri="{BB962C8B-B14F-4D97-AF65-F5344CB8AC3E}">
        <p14:creationId xmlns:p14="http://schemas.microsoft.com/office/powerpoint/2010/main" val="371460105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47A75735-FE4D-45CB-8231-41B37E300DC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11A0261-F990-4EF2-927D-BA084C7F6D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/>
              <a:t>www.innovationnorway.no</a:t>
            </a:r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A025C4C9-2709-4BEB-9A1E-0A4FC5D530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b-NO" dirty="0"/>
          </a:p>
        </p:txBody>
      </p:sp>
      <p:pic>
        <p:nvPicPr>
          <p:cNvPr id="7" name="Picture 6" descr="O:\All Employees IN\Dir\Drømmeløftet 2\Bilder\ThinkstockPhotos-519740986.jpg">
            <a:hlinkClick r:id="rId2" action="ppaction://hlinkfile"/>
            <a:extLst>
              <a:ext uri="{FF2B5EF4-FFF2-40B4-BE49-F238E27FC236}">
                <a16:creationId xmlns:a16="http://schemas.microsoft.com/office/drawing/2014/main" id="{8B219CA7-4B64-4BB3-99CB-7E8D0F1A05F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-53008"/>
            <a:ext cx="12298925" cy="69110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224772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69895" y="3841914"/>
            <a:ext cx="5533000" cy="656591"/>
          </a:xfrm>
        </p:spPr>
        <p:txBody>
          <a:bodyPr/>
          <a:lstStyle/>
          <a:p>
            <a:r>
              <a:rPr lang="nb-NO" dirty="0" err="1"/>
              <a:t>Startup</a:t>
            </a:r>
            <a:r>
              <a:rPr lang="nb-NO" dirty="0"/>
              <a:t> </a:t>
            </a:r>
            <a:r>
              <a:rPr lang="nb-NO" dirty="0" err="1"/>
              <a:t>funding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>
                <a:solidFill>
                  <a:prstClr val="black"/>
                </a:solidFill>
              </a:rPr>
              <a:t>www.innovasjonnorge.no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D7EBF5E-913A-4EB3-B792-9951FADE290E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50302518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Tittel 1"/>
          <p:cNvSpPr>
            <a:spLocks noGrp="1"/>
          </p:cNvSpPr>
          <p:nvPr>
            <p:ph type="title"/>
          </p:nvPr>
        </p:nvSpPr>
        <p:spPr>
          <a:xfrm>
            <a:off x="762458" y="774204"/>
            <a:ext cx="11188700" cy="410433"/>
          </a:xfrm>
        </p:spPr>
        <p:txBody>
          <a:bodyPr/>
          <a:lstStyle/>
          <a:p>
            <a:r>
              <a:rPr lang="en-US" dirty="0"/>
              <a:t>Startup Grants</a:t>
            </a:r>
          </a:p>
        </p:txBody>
      </p:sp>
      <p:sp>
        <p:nvSpPr>
          <p:cNvPr id="62467" name="Plassholder for innhold 2"/>
          <p:cNvSpPr>
            <a:spLocks noGrp="1"/>
          </p:cNvSpPr>
          <p:nvPr>
            <p:ph idx="1"/>
          </p:nvPr>
        </p:nvSpPr>
        <p:spPr>
          <a:xfrm>
            <a:off x="762458" y="1725684"/>
            <a:ext cx="6683330" cy="4265173"/>
          </a:xfrm>
        </p:spPr>
        <p:txBody>
          <a:bodyPr>
            <a:noAutofit/>
          </a:bodyPr>
          <a:lstStyle/>
          <a:p>
            <a:pPr marL="47999" lvl="1">
              <a:spcAft>
                <a:spcPts val="800"/>
              </a:spcAft>
            </a:pPr>
            <a:r>
              <a:rPr lang="en-GB" sz="2400" b="1" dirty="0"/>
              <a:t>Market validation phase</a:t>
            </a:r>
          </a:p>
          <a:p>
            <a:pPr marL="355591" lvl="1" indent="0">
              <a:spcAft>
                <a:spcPts val="800"/>
              </a:spcAft>
              <a:buNone/>
            </a:pPr>
            <a:r>
              <a:rPr lang="en-GB" sz="2400" dirty="0"/>
              <a:t>Up to 100.000 NOK covering up to 100 % of the external project cost</a:t>
            </a:r>
            <a:br>
              <a:rPr lang="en-GB" sz="2400" dirty="0"/>
            </a:br>
            <a:endParaRPr lang="en-GB" sz="2400" dirty="0"/>
          </a:p>
          <a:p>
            <a:pPr marL="47999" lvl="1">
              <a:spcAft>
                <a:spcPts val="800"/>
              </a:spcAft>
            </a:pPr>
            <a:r>
              <a:rPr lang="en-GB" sz="2400" b="1" dirty="0"/>
              <a:t>Commercialisation phase</a:t>
            </a:r>
          </a:p>
          <a:p>
            <a:pPr marL="351358" lvl="1" indent="0">
              <a:spcAft>
                <a:spcPts val="1600"/>
              </a:spcAft>
              <a:buNone/>
            </a:pPr>
            <a:r>
              <a:rPr lang="en-GB" sz="2400" dirty="0"/>
              <a:t>Up to 600.000 NOK covering up to 75 % </a:t>
            </a:r>
            <a:br>
              <a:rPr lang="en-GB" sz="2400" dirty="0"/>
            </a:br>
            <a:r>
              <a:rPr lang="en-GB" sz="2400" dirty="0"/>
              <a:t>of the external project cost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C28555AF-0435-466B-B444-F74063B2BF5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45788" y="1563624"/>
            <a:ext cx="5348268" cy="35770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80302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 dirty="0">
                <a:solidFill>
                  <a:prstClr val="black"/>
                </a:solidFill>
              </a:rPr>
              <a:t>www.innovasjonnorge.no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815413" y="3707905"/>
            <a:ext cx="2880320" cy="830997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nb-NO" sz="2400" dirty="0"/>
              <a:t>Market </a:t>
            </a:r>
            <a:r>
              <a:rPr lang="nb-NO" sz="2400" dirty="0" err="1"/>
              <a:t>validation</a:t>
            </a:r>
            <a:endParaRPr lang="nb-NO" sz="2400" dirty="0"/>
          </a:p>
          <a:p>
            <a:pPr algn="ctr"/>
            <a:r>
              <a:rPr lang="nb-NO" sz="2400" dirty="0"/>
              <a:t>&lt; 100.000 NOK</a:t>
            </a:r>
            <a:endParaRPr lang="en-US" sz="2400" dirty="0"/>
          </a:p>
        </p:txBody>
      </p:sp>
      <p:sp>
        <p:nvSpPr>
          <p:cNvPr id="7" name="TextBox 6"/>
          <p:cNvSpPr txBox="1"/>
          <p:nvPr/>
        </p:nvSpPr>
        <p:spPr>
          <a:xfrm>
            <a:off x="4955051" y="5148063"/>
            <a:ext cx="3445205" cy="830997"/>
          </a:xfrm>
          <a:prstGeom prst="rect">
            <a:avLst/>
          </a:prstGeom>
          <a:solidFill>
            <a:schemeClr val="accent1">
              <a:lumMod val="75000"/>
            </a:schemeClr>
          </a:solidFill>
          <a:ln w="28575">
            <a:solidFill>
              <a:srgbClr val="FF0000"/>
            </a:solidFill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algn="ctr"/>
          </a:lstStyle>
          <a:p>
            <a:r>
              <a:rPr lang="nb-NO" sz="2400" dirty="0" err="1"/>
              <a:t>Startup</a:t>
            </a:r>
            <a:r>
              <a:rPr lang="nb-NO" sz="2400" dirty="0"/>
              <a:t> loan</a:t>
            </a:r>
          </a:p>
          <a:p>
            <a:r>
              <a:rPr lang="nb-NO" sz="2400" dirty="0"/>
              <a:t>500 KNOK – 1.5 MNOK</a:t>
            </a:r>
            <a:endParaRPr lang="en-US" sz="2400" dirty="0"/>
          </a:p>
        </p:txBody>
      </p:sp>
      <p:sp>
        <p:nvSpPr>
          <p:cNvPr id="8" name="TextBox 7"/>
          <p:cNvSpPr txBox="1"/>
          <p:nvPr/>
        </p:nvSpPr>
        <p:spPr>
          <a:xfrm>
            <a:off x="4955051" y="2027718"/>
            <a:ext cx="3445204" cy="830997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wrap="square" rtlCol="0">
            <a:spAutoFit/>
          </a:bodyPr>
          <a:lstStyle>
            <a:defPPr>
              <a:defRPr lang="en-US"/>
            </a:defPPr>
            <a:lvl1pPr algn="ctr"/>
          </a:lstStyle>
          <a:p>
            <a:r>
              <a:rPr lang="en-US" sz="2400" dirty="0" err="1"/>
              <a:t>Commersialitation</a:t>
            </a:r>
            <a:endParaRPr lang="en-US" sz="2400" dirty="0"/>
          </a:p>
          <a:p>
            <a:r>
              <a:rPr lang="nb-NO" sz="2400" dirty="0"/>
              <a:t>&lt; 600.000 NOK</a:t>
            </a:r>
          </a:p>
        </p:txBody>
      </p:sp>
      <p:cxnSp>
        <p:nvCxnSpPr>
          <p:cNvPr id="9" name="Straight Arrow Connector 8"/>
          <p:cNvCxnSpPr>
            <a:stCxn id="6" idx="3"/>
            <a:endCxn id="8" idx="1"/>
          </p:cNvCxnSpPr>
          <p:nvPr/>
        </p:nvCxnSpPr>
        <p:spPr>
          <a:xfrm flipV="1">
            <a:off x="3695733" y="2443217"/>
            <a:ext cx="1259318" cy="1680187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>
            <a:endCxn id="7" idx="1"/>
          </p:cNvCxnSpPr>
          <p:nvPr/>
        </p:nvCxnSpPr>
        <p:spPr>
          <a:xfrm>
            <a:off x="3695734" y="4138791"/>
            <a:ext cx="1259317" cy="1424771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ctangle 10"/>
          <p:cNvSpPr/>
          <p:nvPr/>
        </p:nvSpPr>
        <p:spPr>
          <a:xfrm>
            <a:off x="9168342" y="1641353"/>
            <a:ext cx="2496277" cy="1248139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2400" dirty="0">
                <a:solidFill>
                  <a:schemeClr val="tx1"/>
                </a:solidFill>
              </a:rPr>
              <a:t>Matching: 25 % </a:t>
            </a:r>
            <a:r>
              <a:rPr lang="nb-NO" sz="1867" dirty="0">
                <a:solidFill>
                  <a:schemeClr val="tx1"/>
                </a:solidFill>
              </a:rPr>
              <a:t>(150.000)</a:t>
            </a:r>
            <a:endParaRPr lang="nb-NO" sz="2400" dirty="0">
              <a:solidFill>
                <a:schemeClr val="tx1"/>
              </a:solidFill>
            </a:endParaRPr>
          </a:p>
          <a:p>
            <a:pPr algn="ctr"/>
            <a:r>
              <a:rPr lang="nb-NO" sz="2133" dirty="0">
                <a:solidFill>
                  <a:srgbClr val="FF0000"/>
                </a:solidFill>
              </a:rPr>
              <a:t>Project  750 KNOK</a:t>
            </a:r>
            <a:endParaRPr lang="en-US" sz="2133" dirty="0">
              <a:solidFill>
                <a:srgbClr val="FF0000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9168341" y="4283969"/>
            <a:ext cx="2740124" cy="2304255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2400" dirty="0">
                <a:solidFill>
                  <a:schemeClr val="tx1"/>
                </a:solidFill>
              </a:rPr>
              <a:t>Matching: 40 %</a:t>
            </a:r>
          </a:p>
          <a:p>
            <a:pPr algn="ctr"/>
            <a:r>
              <a:rPr lang="nb-NO" sz="1867" dirty="0">
                <a:solidFill>
                  <a:schemeClr val="tx1"/>
                </a:solidFill>
              </a:rPr>
              <a:t>(1 MNOK)</a:t>
            </a:r>
          </a:p>
          <a:p>
            <a:pPr algn="ctr"/>
            <a:r>
              <a:rPr lang="nb-NO" sz="2133" dirty="0">
                <a:solidFill>
                  <a:srgbClr val="FF0000"/>
                </a:solidFill>
              </a:rPr>
              <a:t>Project 2.5 MNOK</a:t>
            </a:r>
            <a:endParaRPr lang="nb-NO" sz="2133" dirty="0">
              <a:solidFill>
                <a:schemeClr val="tx1"/>
              </a:solidFill>
            </a:endParaRPr>
          </a:p>
          <a:p>
            <a:pPr algn="ctr"/>
            <a:r>
              <a:rPr lang="nb-NO" sz="2400" dirty="0">
                <a:solidFill>
                  <a:schemeClr val="tx1"/>
                </a:solidFill>
              </a:rPr>
              <a:t>Garanti: 20 %</a:t>
            </a:r>
          </a:p>
          <a:p>
            <a:pPr algn="ctr"/>
            <a:r>
              <a:rPr lang="nb-NO" sz="2400" dirty="0" err="1">
                <a:solidFill>
                  <a:schemeClr val="tx1"/>
                </a:solidFill>
              </a:rPr>
              <a:t>Interest</a:t>
            </a:r>
            <a:r>
              <a:rPr lang="nb-NO" sz="2400" dirty="0">
                <a:solidFill>
                  <a:schemeClr val="tx1"/>
                </a:solidFill>
              </a:rPr>
              <a:t> </a:t>
            </a:r>
            <a:r>
              <a:rPr lang="nb-NO" sz="2400" dirty="0" err="1">
                <a:solidFill>
                  <a:schemeClr val="tx1"/>
                </a:solidFill>
              </a:rPr>
              <a:t>free</a:t>
            </a:r>
            <a:r>
              <a:rPr lang="nb-NO" sz="2400" dirty="0">
                <a:solidFill>
                  <a:schemeClr val="tx1"/>
                </a:solidFill>
              </a:rPr>
              <a:t>: 2 yrs</a:t>
            </a:r>
          </a:p>
          <a:p>
            <a:pPr algn="ctr"/>
            <a:r>
              <a:rPr lang="nb-NO" sz="2400" dirty="0" err="1">
                <a:solidFill>
                  <a:schemeClr val="tx1"/>
                </a:solidFill>
              </a:rPr>
              <a:t>Installments</a:t>
            </a:r>
            <a:r>
              <a:rPr lang="nb-NO" sz="2400" dirty="0">
                <a:solidFill>
                  <a:schemeClr val="tx1"/>
                </a:solidFill>
              </a:rPr>
              <a:t>: 4 yrs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449310" y="1249477"/>
            <a:ext cx="450574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b-NO" sz="3200" b="1" dirty="0" err="1"/>
              <a:t>Startup</a:t>
            </a:r>
            <a:r>
              <a:rPr lang="nb-NO" sz="3200" b="1" dirty="0"/>
              <a:t> loan</a:t>
            </a:r>
            <a:endParaRPr lang="en-US" sz="3200" b="1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470D9BC-1F89-4800-AD70-06F779B1E9CB}"/>
              </a:ext>
            </a:extLst>
          </p:cNvPr>
          <p:cNvSpPr txBox="1"/>
          <p:nvPr/>
        </p:nvSpPr>
        <p:spPr>
          <a:xfrm>
            <a:off x="6437810" y="3892570"/>
            <a:ext cx="47968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2400" dirty="0"/>
              <a:t>or</a:t>
            </a:r>
          </a:p>
        </p:txBody>
      </p:sp>
    </p:spTree>
    <p:extLst>
      <p:ext uri="{BB962C8B-B14F-4D97-AF65-F5344CB8AC3E}">
        <p14:creationId xmlns:p14="http://schemas.microsoft.com/office/powerpoint/2010/main" val="100446675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/>
          <a:p>
            <a:fld id="{2E397126-611E-4571-8237-FE6F6C93C6F3}" type="slidenum">
              <a:rPr lang="en-US"/>
              <a:pPr/>
              <a:t>8</a:t>
            </a:fld>
            <a:endParaRPr lang="en-US" dirty="0"/>
          </a:p>
        </p:txBody>
      </p:sp>
      <p:sp>
        <p:nvSpPr>
          <p:cNvPr id="52941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711200" y="1407797"/>
            <a:ext cx="8832851" cy="410433"/>
          </a:xfrm>
        </p:spPr>
        <p:txBody>
          <a:bodyPr/>
          <a:lstStyle/>
          <a:p>
            <a:r>
              <a:rPr lang="en-US" dirty="0"/>
              <a:t>Conditions for our funding:</a:t>
            </a:r>
            <a:endParaRPr lang="en-US" sz="3467" dirty="0"/>
          </a:p>
        </p:txBody>
      </p:sp>
      <p:sp>
        <p:nvSpPr>
          <p:cNvPr id="5" name="Text Box 3"/>
          <p:cNvSpPr txBox="1">
            <a:spLocks noChangeArrowheads="1"/>
          </p:cNvSpPr>
          <p:nvPr/>
        </p:nvSpPr>
        <p:spPr bwMode="auto">
          <a:xfrm>
            <a:off x="1149351" y="1978997"/>
            <a:ext cx="9792063" cy="3293177"/>
          </a:xfrm>
          <a:prstGeom prst="rect">
            <a:avLst/>
          </a:prstGeom>
          <a:extLst/>
        </p:spPr>
        <p:txBody>
          <a:bodyPr vert="horz" wrap="square" lIns="96000" tIns="96000" rIns="96000" bIns="96000" rtlCol="0">
            <a:noAutofit/>
          </a:bodyPr>
          <a:lstStyle>
            <a:lvl1pPr marL="263525" lvl="0" indent="-263525">
              <a:lnSpc>
                <a:spcPct val="90000"/>
              </a:lnSpc>
              <a:spcBef>
                <a:spcPts val="1200"/>
              </a:spcBef>
              <a:buClr>
                <a:schemeClr val="tx2"/>
              </a:buClr>
              <a:buFont typeface="Arial" pitchFamily="34" charset="0"/>
              <a:buChar char="•"/>
              <a:defRPr sz="2800" b="1">
                <a:latin typeface="Calibri" pitchFamily="34" charset="0"/>
                <a:cs typeface="Calibri" pitchFamily="34" charset="0"/>
              </a:defRPr>
            </a:lvl1pPr>
            <a:lvl2pPr marL="539750" indent="-276225">
              <a:lnSpc>
                <a:spcPct val="90000"/>
              </a:lnSpc>
              <a:spcBef>
                <a:spcPts val="300"/>
              </a:spcBef>
              <a:buClr>
                <a:schemeClr val="tx2"/>
              </a:buClr>
              <a:buSzPct val="90000"/>
              <a:buFont typeface="Arial"/>
              <a:buChar char="•"/>
              <a:defRPr sz="2400">
                <a:latin typeface="Calibri" pitchFamily="34" charset="0"/>
                <a:cs typeface="Calibri" pitchFamily="34" charset="0"/>
              </a:defRPr>
            </a:lvl2pPr>
            <a:lvl3pPr marL="803275" indent="-263525">
              <a:lnSpc>
                <a:spcPct val="90000"/>
              </a:lnSpc>
              <a:spcBef>
                <a:spcPts val="300"/>
              </a:spcBef>
              <a:buClr>
                <a:schemeClr val="tx2"/>
              </a:buClr>
              <a:buSzPct val="90000"/>
              <a:buFont typeface="Arial"/>
              <a:buChar char="•"/>
              <a:defRPr sz="2000">
                <a:latin typeface="Calibri" pitchFamily="34" charset="0"/>
                <a:cs typeface="Calibri" pitchFamily="34" charset="0"/>
              </a:defRPr>
            </a:lvl3pPr>
            <a:lvl4pPr marL="1081088" indent="-277813">
              <a:lnSpc>
                <a:spcPts val="2600"/>
              </a:lnSpc>
              <a:spcBef>
                <a:spcPts val="500"/>
              </a:spcBef>
              <a:buClr>
                <a:schemeClr val="tx2"/>
              </a:buClr>
              <a:buSzPct val="90000"/>
              <a:buFont typeface="Arial"/>
              <a:buChar char="•"/>
              <a:defRPr sz="2000">
                <a:latin typeface="Calibri" pitchFamily="34" charset="0"/>
                <a:cs typeface="Calibri" pitchFamily="34" charset="0"/>
              </a:defRPr>
            </a:lvl4pPr>
            <a:lvl5pPr marL="900113" indent="-179388">
              <a:lnSpc>
                <a:spcPts val="2600"/>
              </a:lnSpc>
              <a:spcBef>
                <a:spcPts val="500"/>
              </a:spcBef>
              <a:buClr>
                <a:schemeClr val="tx2"/>
              </a:buClr>
              <a:buSzPct val="90000"/>
              <a:buFont typeface="Arial"/>
              <a:buChar char="•"/>
              <a:defRPr sz="2000">
                <a:latin typeface="Calibri" pitchFamily="34" charset="0"/>
                <a:cs typeface="Calibri" pitchFamily="34" charset="0"/>
              </a:defRPr>
            </a:lvl5pPr>
            <a:lvl6pPr marL="2514600" indent="-228600">
              <a:spcBef>
                <a:spcPct val="20000"/>
              </a:spcBef>
              <a:buFont typeface="Arial"/>
              <a:buChar char="•"/>
              <a:defRPr sz="2000"/>
            </a:lvl6pPr>
            <a:lvl7pPr marL="2971800" indent="-228600">
              <a:spcBef>
                <a:spcPct val="20000"/>
              </a:spcBef>
              <a:buFont typeface="Arial"/>
              <a:buChar char="•"/>
              <a:defRPr sz="2000"/>
            </a:lvl7pPr>
            <a:lvl8pPr marL="3429000" indent="-228600">
              <a:spcBef>
                <a:spcPct val="20000"/>
              </a:spcBef>
              <a:buFont typeface="Arial"/>
              <a:buChar char="•"/>
              <a:defRPr sz="2000"/>
            </a:lvl8pPr>
            <a:lvl9pPr marL="3886200" indent="-228600">
              <a:spcBef>
                <a:spcPct val="20000"/>
              </a:spcBef>
              <a:buFont typeface="Arial"/>
              <a:buChar char="•"/>
              <a:defRPr sz="2000"/>
            </a:lvl9pPr>
          </a:lstStyle>
          <a:p>
            <a:r>
              <a:rPr lang="en-US" sz="2667" b="0" dirty="0"/>
              <a:t>Norwegian company, adding value to Norway</a:t>
            </a:r>
          </a:p>
          <a:p>
            <a:r>
              <a:rPr lang="en-US" sz="2667" b="0" dirty="0"/>
              <a:t>Innovation</a:t>
            </a:r>
          </a:p>
          <a:p>
            <a:r>
              <a:rPr lang="en-US" sz="2667" b="0" dirty="0"/>
              <a:t>Market potential</a:t>
            </a:r>
          </a:p>
          <a:p>
            <a:r>
              <a:rPr lang="en-US" sz="2667" b="0" dirty="0"/>
              <a:t>Profitable</a:t>
            </a:r>
          </a:p>
          <a:p>
            <a:r>
              <a:rPr lang="en-US" sz="2667" b="0" dirty="0"/>
              <a:t>Ability to complete task</a:t>
            </a:r>
          </a:p>
          <a:p>
            <a:r>
              <a:rPr lang="en-US" sz="2667" b="0" dirty="0"/>
              <a:t>Triggering effect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52B8A937-4F28-4EEE-87B8-CA83AA9BA9F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53609" y="2099973"/>
            <a:ext cx="3035394" cy="31722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86382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8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/>
          <a:p>
            <a:fld id="{2E397126-611E-4571-8237-FE6F6C93C6F3}" type="slidenum">
              <a:rPr lang="en-US"/>
              <a:pPr/>
              <a:t>9</a:t>
            </a:fld>
            <a:endParaRPr lang="en-US"/>
          </a:p>
        </p:txBody>
      </p:sp>
      <p:sp>
        <p:nvSpPr>
          <p:cNvPr id="52941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69245" y="1354753"/>
            <a:ext cx="10363200" cy="410433"/>
          </a:xfrm>
        </p:spPr>
        <p:txBody>
          <a:bodyPr/>
          <a:lstStyle/>
          <a:p>
            <a:r>
              <a:rPr lang="nb-NO" dirty="0" err="1"/>
              <a:t>We</a:t>
            </a:r>
            <a:r>
              <a:rPr lang="nb-NO" dirty="0"/>
              <a:t> do not </a:t>
            </a:r>
            <a:r>
              <a:rPr lang="nb-NO" dirty="0" err="1"/>
              <a:t>give</a:t>
            </a:r>
            <a:r>
              <a:rPr lang="nb-NO" dirty="0"/>
              <a:t> </a:t>
            </a:r>
            <a:r>
              <a:rPr lang="nb-NO" dirty="0" err="1"/>
              <a:t>startup</a:t>
            </a:r>
            <a:r>
              <a:rPr lang="nb-NO" dirty="0"/>
              <a:t> </a:t>
            </a:r>
            <a:r>
              <a:rPr lang="nb-NO" dirty="0" err="1"/>
              <a:t>funding</a:t>
            </a:r>
            <a:r>
              <a:rPr lang="nb-NO" dirty="0"/>
              <a:t> if</a:t>
            </a:r>
            <a:endParaRPr lang="nb-NO" sz="3467" dirty="0"/>
          </a:p>
        </p:txBody>
      </p:sp>
      <p:sp>
        <p:nvSpPr>
          <p:cNvPr id="5" name="Text Box 3"/>
          <p:cNvSpPr txBox="1">
            <a:spLocks noChangeArrowheads="1"/>
          </p:cNvSpPr>
          <p:nvPr/>
        </p:nvSpPr>
        <p:spPr bwMode="auto">
          <a:xfrm>
            <a:off x="335362" y="2249509"/>
            <a:ext cx="9217023" cy="4608491"/>
          </a:xfrm>
          <a:prstGeom prst="rect">
            <a:avLst/>
          </a:prstGeom>
          <a:extLst/>
        </p:spPr>
        <p:txBody>
          <a:bodyPr vert="horz" wrap="square" lIns="96000" tIns="96000" rIns="96000" bIns="96000" rtlCol="0">
            <a:noAutofit/>
          </a:bodyPr>
          <a:lstStyle>
            <a:defPPr>
              <a:defRPr lang="nn-NO"/>
            </a:defPPr>
            <a:lvl1pPr marL="263525" lvl="0" indent="-263525">
              <a:lnSpc>
                <a:spcPct val="90000"/>
              </a:lnSpc>
              <a:spcBef>
                <a:spcPts val="1200"/>
              </a:spcBef>
              <a:buClr>
                <a:schemeClr val="tx2"/>
              </a:buClr>
              <a:buFont typeface="Arial" pitchFamily="34" charset="0"/>
              <a:buChar char="•"/>
              <a:defRPr sz="2800" b="0">
                <a:latin typeface="Calibri" pitchFamily="34" charset="0"/>
                <a:cs typeface="Calibri" pitchFamily="34" charset="0"/>
              </a:defRPr>
            </a:lvl1pPr>
            <a:lvl2pPr marL="539750" indent="-276225">
              <a:lnSpc>
                <a:spcPct val="90000"/>
              </a:lnSpc>
              <a:spcBef>
                <a:spcPts val="300"/>
              </a:spcBef>
              <a:buClr>
                <a:schemeClr val="tx2"/>
              </a:buClr>
              <a:buSzPct val="90000"/>
              <a:buFont typeface="Arial"/>
              <a:buChar char="•"/>
              <a:defRPr sz="2400">
                <a:latin typeface="Calibri" pitchFamily="34" charset="0"/>
                <a:cs typeface="Calibri" pitchFamily="34" charset="0"/>
              </a:defRPr>
            </a:lvl2pPr>
            <a:lvl3pPr marL="803275" indent="-263525">
              <a:lnSpc>
                <a:spcPct val="90000"/>
              </a:lnSpc>
              <a:spcBef>
                <a:spcPts val="300"/>
              </a:spcBef>
              <a:buClr>
                <a:schemeClr val="tx2"/>
              </a:buClr>
              <a:buSzPct val="90000"/>
              <a:buFont typeface="Arial"/>
              <a:buChar char="•"/>
              <a:defRPr sz="2000">
                <a:latin typeface="Calibri" pitchFamily="34" charset="0"/>
                <a:cs typeface="Calibri" pitchFamily="34" charset="0"/>
              </a:defRPr>
            </a:lvl3pPr>
            <a:lvl4pPr marL="1081088" indent="-277813">
              <a:lnSpc>
                <a:spcPts val="2600"/>
              </a:lnSpc>
              <a:spcBef>
                <a:spcPts val="500"/>
              </a:spcBef>
              <a:buClr>
                <a:schemeClr val="tx2"/>
              </a:buClr>
              <a:buSzPct val="90000"/>
              <a:buFont typeface="Arial"/>
              <a:buChar char="•"/>
              <a:defRPr sz="2000">
                <a:latin typeface="Calibri" pitchFamily="34" charset="0"/>
                <a:cs typeface="Calibri" pitchFamily="34" charset="0"/>
              </a:defRPr>
            </a:lvl4pPr>
            <a:lvl5pPr marL="900113" indent="-179388">
              <a:lnSpc>
                <a:spcPts val="2600"/>
              </a:lnSpc>
              <a:spcBef>
                <a:spcPts val="500"/>
              </a:spcBef>
              <a:buClr>
                <a:schemeClr val="tx2"/>
              </a:buClr>
              <a:buSzPct val="90000"/>
              <a:buFont typeface="Arial"/>
              <a:buChar char="•"/>
              <a:defRPr sz="2000">
                <a:latin typeface="Calibri" pitchFamily="34" charset="0"/>
                <a:cs typeface="Calibri" pitchFamily="34" charset="0"/>
              </a:defRPr>
            </a:lvl5pPr>
            <a:lvl6pPr marL="2514600" indent="-228600">
              <a:spcBef>
                <a:spcPct val="20000"/>
              </a:spcBef>
              <a:buFont typeface="Arial"/>
              <a:buChar char="•"/>
              <a:defRPr sz="2000"/>
            </a:lvl6pPr>
            <a:lvl7pPr marL="2971800" indent="-228600">
              <a:spcBef>
                <a:spcPct val="20000"/>
              </a:spcBef>
              <a:buFont typeface="Arial"/>
              <a:buChar char="•"/>
              <a:defRPr sz="2000"/>
            </a:lvl7pPr>
            <a:lvl8pPr marL="3429000" indent="-228600">
              <a:spcBef>
                <a:spcPct val="20000"/>
              </a:spcBef>
              <a:buFont typeface="Arial"/>
              <a:buChar char="•"/>
              <a:defRPr sz="2000"/>
            </a:lvl8pPr>
            <a:lvl9pPr marL="3886200" indent="-228600">
              <a:spcBef>
                <a:spcPct val="20000"/>
              </a:spcBef>
              <a:buFont typeface="Arial"/>
              <a:buChar char="•"/>
              <a:defRPr sz="2000"/>
            </a:lvl9pPr>
          </a:lstStyle>
          <a:p>
            <a:r>
              <a:rPr lang="en-US" sz="2667" dirty="0"/>
              <a:t>Payment problems, poor financial situation</a:t>
            </a:r>
          </a:p>
          <a:p>
            <a:r>
              <a:rPr lang="en-US" sz="2667" dirty="0"/>
              <a:t>Inventions lacking business sense</a:t>
            </a:r>
          </a:p>
          <a:p>
            <a:r>
              <a:rPr lang="en-US" sz="2667" dirty="0"/>
              <a:t>Company older than 5 years</a:t>
            </a:r>
          </a:p>
          <a:p>
            <a:r>
              <a:rPr lang="en-US" sz="2667" dirty="0"/>
              <a:t>Local focus – traditional commerce, private service, consulting, hand craft</a:t>
            </a:r>
          </a:p>
          <a:p>
            <a:r>
              <a:rPr lang="en-US" sz="2667" dirty="0"/>
              <a:t>Import, agencies or licensing businesses</a:t>
            </a: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015923" y="2102047"/>
            <a:ext cx="2176077" cy="31590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63245715"/>
      </p:ext>
    </p:extLst>
  </p:cSld>
  <p:clrMapOvr>
    <a:masterClrMapping/>
  </p:clrMapOvr>
</p:sld>
</file>

<file path=ppt/theme/theme1.xml><?xml version="1.0" encoding="utf-8"?>
<a:theme xmlns:a="http://schemas.openxmlformats.org/drawingml/2006/main" name="6_Innovasjon_Norge_PPT_BokmÜl">
  <a:themeElements>
    <a:clrScheme name="Innovasjon Norg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A2DCEB"/>
      </a:accent1>
      <a:accent2>
        <a:srgbClr val="DE4648"/>
      </a:accent2>
      <a:accent3>
        <a:srgbClr val="7D6DCD"/>
      </a:accent3>
      <a:accent4>
        <a:srgbClr val="FCD32B"/>
      </a:accent4>
      <a:accent5>
        <a:srgbClr val="54A9E7"/>
      </a:accent5>
      <a:accent6>
        <a:srgbClr val="82DBB8"/>
      </a:accent6>
      <a:hlink>
        <a:srgbClr val="000000"/>
      </a:hlink>
      <a:folHlink>
        <a:srgbClr val="000000"/>
      </a:folHlink>
    </a:clrScheme>
    <a:fontScheme name="Calibri">
      <a:maj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Innovasjon_Norge_PPT_Bokmål.potx" id="{09FD39AE-B194-41C3-91CF-E18059EAFED1}" vid="{E686AE3F-DB8F-4411-B9C6-42983C6A5DAE}"/>
    </a:ext>
  </a:extLst>
</a:theme>
</file>

<file path=ppt/theme/theme2.xml><?xml version="1.0" encoding="utf-8"?>
<a:theme xmlns:a="http://schemas.openxmlformats.org/drawingml/2006/main" name="English_16_9">
  <a:themeElements>
    <a:clrScheme name="IN_profilfarger 1">
      <a:dk1>
        <a:srgbClr val="000000"/>
      </a:dk1>
      <a:lt1>
        <a:srgbClr val="FFFFFF"/>
      </a:lt1>
      <a:dk2>
        <a:srgbClr val="53565A"/>
      </a:dk2>
      <a:lt2>
        <a:srgbClr val="D9D9D6"/>
      </a:lt2>
      <a:accent1>
        <a:srgbClr val="A4DBE8"/>
      </a:accent1>
      <a:accent2>
        <a:srgbClr val="E03E52"/>
      </a:accent2>
      <a:accent3>
        <a:srgbClr val="753BBD"/>
      </a:accent3>
      <a:accent4>
        <a:srgbClr val="F6EB61"/>
      </a:accent4>
      <a:accent5>
        <a:srgbClr val="C6D6E3"/>
      </a:accent5>
      <a:accent6>
        <a:srgbClr val="7AE1BF"/>
      </a:accent6>
      <a:hlink>
        <a:srgbClr val="000000"/>
      </a:hlink>
      <a:folHlink>
        <a:srgbClr val="000000"/>
      </a:folHlink>
    </a:clrScheme>
    <a:fontScheme name="Calibri">
      <a:majorFont>
        <a:latin typeface="Calibri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Presentation4" id="{0DE6E11D-7E16-5B41-B566-F0F62DFA4E1C}" vid="{54764C10-A4F8-4B4E-8E41-09E5633598DE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518037C359F17E48BB3A1FF1CD112616" ma:contentTypeVersion="9" ma:contentTypeDescription="Opprett et nytt dokument." ma:contentTypeScope="" ma:versionID="12db9aa7b4273dd967a054af3c01ca87">
  <xsd:schema xmlns:xsd="http://www.w3.org/2001/XMLSchema" xmlns:xs="http://www.w3.org/2001/XMLSchema" xmlns:p="http://schemas.microsoft.com/office/2006/metadata/properties" xmlns:ns2="b83efa98-08f6-4144-b7cb-ce8b3d0e8ee6" xmlns:ns3="2e4dd967-a23b-4fd9-9113-08780eac5470" targetNamespace="http://schemas.microsoft.com/office/2006/metadata/properties" ma:root="true" ma:fieldsID="868d9412dafb76dbc088111306e2facf" ns2:_="" ns3:_="">
    <xsd:import namespace="b83efa98-08f6-4144-b7cb-ce8b3d0e8ee6"/>
    <xsd:import namespace="2e4dd967-a23b-4fd9-9113-08780eac5470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ingHintHash" minOccurs="0"/>
                <xsd:element ref="ns2:SharedWithDetails" minOccurs="0"/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AutoTags" minOccurs="0"/>
                <xsd:element ref="ns3:MediaServiceLocation" minOccurs="0"/>
                <xsd:element ref="ns3:MediaServiceOCR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83efa98-08f6-4144-b7cb-ce8b3d0e8ee6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Delt med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ingHintHash" ma:index="9" nillable="true" ma:displayName="Hash for deling av tips" ma:internalName="SharingHintHash" ma:readOnly="true">
      <xsd:simpleType>
        <xsd:restriction base="dms:Text"/>
      </xsd:simpleType>
    </xsd:element>
    <xsd:element name="SharedWithDetails" ma:index="10" nillable="true" ma:displayName="Delingsdetaljer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e4dd967-a23b-4fd9-9113-08780eac547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1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DateTaken" ma:index="13" nillable="true" ma:displayName="MediaServiceDateTaken" ma:description="" ma:hidden="true" ma:internalName="MediaServiceDateTaken" ma:readOnly="true">
      <xsd:simpleType>
        <xsd:restriction base="dms:Text"/>
      </xsd:simpleType>
    </xsd:element>
    <xsd:element name="MediaServiceAutoTags" ma:index="14" nillable="true" ma:displayName="MediaServiceAutoTags" ma:description="" ma:internalName="MediaServiceAutoTags" ma:readOnly="true">
      <xsd:simpleType>
        <xsd:restriction base="dms:Text"/>
      </xsd:simpleType>
    </xsd:element>
    <xsd:element name="MediaServiceLocation" ma:index="15" nillable="true" ma:displayName="MediaServiceLocation" ma:description="" ma:internalName="MediaServiceLocation" ma:readOnly="true">
      <xsd:simpleType>
        <xsd:restriction base="dms:Text"/>
      </xsd:simpleType>
    </xsd:element>
    <xsd:element name="MediaServiceOCR" ma:index="16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nholdstype"/>
        <xsd:element ref="dc:title" minOccurs="0" maxOccurs="1" ma:index="4" ma:displayName="Tit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49AF76E1-2EAA-47D0-9407-3737751CD17A}"/>
</file>

<file path=customXml/itemProps2.xml><?xml version="1.0" encoding="utf-8"?>
<ds:datastoreItem xmlns:ds="http://schemas.openxmlformats.org/officeDocument/2006/customXml" ds:itemID="{4692EA7F-3945-4B96-AC63-6C3FFBAE0B54}"/>
</file>

<file path=customXml/itemProps3.xml><?xml version="1.0" encoding="utf-8"?>
<ds:datastoreItem xmlns:ds="http://schemas.openxmlformats.org/officeDocument/2006/customXml" ds:itemID="{2912A4A4-C9AD-42AC-AB1D-E53389910927}"/>
</file>

<file path=docProps/app.xml><?xml version="1.0" encoding="utf-8"?>
<Properties xmlns="http://schemas.openxmlformats.org/officeDocument/2006/extended-properties" xmlns:vt="http://schemas.openxmlformats.org/officeDocument/2006/docPropsVTypes">
  <TotalTime>940</TotalTime>
  <Words>1477</Words>
  <Application>Microsoft Office PowerPoint</Application>
  <PresentationFormat>Widescreen</PresentationFormat>
  <Paragraphs>323</Paragraphs>
  <Slides>28</Slides>
  <Notes>14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28</vt:i4>
      </vt:variant>
    </vt:vector>
  </HeadingPairs>
  <TitlesOfParts>
    <vt:vector size="37" baseType="lpstr">
      <vt:lpstr>ＭＳ Ｐゴシック</vt:lpstr>
      <vt:lpstr>Arial</vt:lpstr>
      <vt:lpstr>Calibri</vt:lpstr>
      <vt:lpstr>Times</vt:lpstr>
      <vt:lpstr>Times New Roman</vt:lpstr>
      <vt:lpstr>Verdana</vt:lpstr>
      <vt:lpstr>Wingdings</vt:lpstr>
      <vt:lpstr>6_Innovasjon_Norge_PPT_BokmÜl</vt:lpstr>
      <vt:lpstr>English_16_9</vt:lpstr>
      <vt:lpstr>Funding &amp; Growth</vt:lpstr>
      <vt:lpstr>Innovation Norway  We give local ideas global opportunites</vt:lpstr>
      <vt:lpstr>Today’s presentation:</vt:lpstr>
      <vt:lpstr>PowerPoint Presentation</vt:lpstr>
      <vt:lpstr>Startup funding</vt:lpstr>
      <vt:lpstr>Startup Grants</vt:lpstr>
      <vt:lpstr>PowerPoint Presentation</vt:lpstr>
      <vt:lpstr>Conditions for our funding:</vt:lpstr>
      <vt:lpstr>We do not give startup funding if</vt:lpstr>
      <vt:lpstr>Pre seed capital Seed funds</vt:lpstr>
      <vt:lpstr>Pre seed capital</vt:lpstr>
      <vt:lpstr>Seed funds</vt:lpstr>
      <vt:lpstr>Risk loans</vt:lpstr>
      <vt:lpstr> Risk loans</vt:lpstr>
      <vt:lpstr>Value proposition</vt:lpstr>
      <vt:lpstr> Innovation Contracts Innovation through Collaboration​</vt:lpstr>
      <vt:lpstr>Development in collaboration with the market</vt:lpstr>
      <vt:lpstr>Financial support and balanced risk</vt:lpstr>
      <vt:lpstr>Global Entrepreneurship Program</vt:lpstr>
      <vt:lpstr>International learning arenas</vt:lpstr>
      <vt:lpstr>PowerPoint Presentation</vt:lpstr>
      <vt:lpstr>Global Growth</vt:lpstr>
      <vt:lpstr> About Global Growth Program:</vt:lpstr>
      <vt:lpstr>Companies are clear on how we can assist them  to grow and scale internationally</vt:lpstr>
      <vt:lpstr>Business  Networks</vt:lpstr>
      <vt:lpstr>Business Network - bringing companies  together</vt:lpstr>
      <vt:lpstr>The Business Network Program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Startup loan</dc:title>
  <dc:creator>Rannveig Fadum</dc:creator>
  <cp:lastModifiedBy>Rannveig Fadum</cp:lastModifiedBy>
  <cp:revision>48</cp:revision>
  <dcterms:created xsi:type="dcterms:W3CDTF">2017-03-31T09:24:09Z</dcterms:created>
  <dcterms:modified xsi:type="dcterms:W3CDTF">2018-02-28T15:07:25Z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0x010100518037C359F17E48BB3A1FF1CD112616</vt:lpwstr>
  </property>
</Properties>
</file>