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heme/theme5.xml" ContentType="application/vnd.openxmlformats-officedocument.theme+xml"/>
  <Override PartName="/ppt/theme/theme4.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762" r:id="rId2"/>
    <p:sldMasterId id="2147483774" r:id="rId3"/>
  </p:sldMasterIdLst>
  <p:notesMasterIdLst>
    <p:notesMasterId r:id="rId10"/>
  </p:notesMasterIdLst>
  <p:handoutMasterIdLst>
    <p:handoutMasterId r:id="rId11"/>
  </p:handoutMasterIdLst>
  <p:sldIdLst>
    <p:sldId id="343" r:id="rId4"/>
    <p:sldId id="344" r:id="rId5"/>
    <p:sldId id="348" r:id="rId6"/>
    <p:sldId id="345" r:id="rId7"/>
    <p:sldId id="346" r:id="rId8"/>
    <p:sldId id="347" r:id="rId9"/>
  </p:sldIdLst>
  <p:sldSz cx="9144000" cy="6858000" type="screen4x3"/>
  <p:notesSz cx="6797675" cy="9926638"/>
  <p:defaultTextStyle>
    <a:defPPr>
      <a:defRPr lang="nb-NO"/>
    </a:defPPr>
    <a:lvl1pPr algn="l" rtl="0" eaLnBrk="0" fontAlgn="base" hangingPunct="0">
      <a:lnSpc>
        <a:spcPct val="85000"/>
      </a:lnSpc>
      <a:spcBef>
        <a:spcPct val="20000"/>
      </a:spcBef>
      <a:spcAft>
        <a:spcPct val="0"/>
      </a:spcAft>
      <a:buClr>
        <a:srgbClr val="FF9900"/>
      </a:buClr>
      <a:buFont typeface="Wingdings" pitchFamily="2" charset="2"/>
      <a:buChar char="§"/>
      <a:defRPr sz="2400" kern="1200">
        <a:solidFill>
          <a:schemeClr val="bg1"/>
        </a:solidFill>
        <a:latin typeface="Verdana" pitchFamily="34" charset="0"/>
        <a:ea typeface="+mn-ea"/>
        <a:cs typeface="+mn-cs"/>
      </a:defRPr>
    </a:lvl1pPr>
    <a:lvl2pPr marL="457200" algn="l" rtl="0" eaLnBrk="0" fontAlgn="base" hangingPunct="0">
      <a:lnSpc>
        <a:spcPct val="85000"/>
      </a:lnSpc>
      <a:spcBef>
        <a:spcPct val="20000"/>
      </a:spcBef>
      <a:spcAft>
        <a:spcPct val="0"/>
      </a:spcAft>
      <a:buClr>
        <a:srgbClr val="FF9900"/>
      </a:buClr>
      <a:buFont typeface="Wingdings" pitchFamily="2" charset="2"/>
      <a:buChar char="§"/>
      <a:defRPr sz="2400" kern="1200">
        <a:solidFill>
          <a:schemeClr val="bg1"/>
        </a:solidFill>
        <a:latin typeface="Verdana" pitchFamily="34" charset="0"/>
        <a:ea typeface="+mn-ea"/>
        <a:cs typeface="+mn-cs"/>
      </a:defRPr>
    </a:lvl2pPr>
    <a:lvl3pPr marL="914400" algn="l" rtl="0" eaLnBrk="0" fontAlgn="base" hangingPunct="0">
      <a:lnSpc>
        <a:spcPct val="85000"/>
      </a:lnSpc>
      <a:spcBef>
        <a:spcPct val="20000"/>
      </a:spcBef>
      <a:spcAft>
        <a:spcPct val="0"/>
      </a:spcAft>
      <a:buClr>
        <a:srgbClr val="FF9900"/>
      </a:buClr>
      <a:buFont typeface="Wingdings" pitchFamily="2" charset="2"/>
      <a:buChar char="§"/>
      <a:defRPr sz="2400" kern="1200">
        <a:solidFill>
          <a:schemeClr val="bg1"/>
        </a:solidFill>
        <a:latin typeface="Verdana" pitchFamily="34" charset="0"/>
        <a:ea typeface="+mn-ea"/>
        <a:cs typeface="+mn-cs"/>
      </a:defRPr>
    </a:lvl3pPr>
    <a:lvl4pPr marL="1371600" algn="l" rtl="0" eaLnBrk="0" fontAlgn="base" hangingPunct="0">
      <a:lnSpc>
        <a:spcPct val="85000"/>
      </a:lnSpc>
      <a:spcBef>
        <a:spcPct val="20000"/>
      </a:spcBef>
      <a:spcAft>
        <a:spcPct val="0"/>
      </a:spcAft>
      <a:buClr>
        <a:srgbClr val="FF9900"/>
      </a:buClr>
      <a:buFont typeface="Wingdings" pitchFamily="2" charset="2"/>
      <a:buChar char="§"/>
      <a:defRPr sz="2400" kern="1200">
        <a:solidFill>
          <a:schemeClr val="bg1"/>
        </a:solidFill>
        <a:latin typeface="Verdana" pitchFamily="34" charset="0"/>
        <a:ea typeface="+mn-ea"/>
        <a:cs typeface="+mn-cs"/>
      </a:defRPr>
    </a:lvl4pPr>
    <a:lvl5pPr marL="1828800" algn="l" rtl="0" eaLnBrk="0" fontAlgn="base" hangingPunct="0">
      <a:lnSpc>
        <a:spcPct val="85000"/>
      </a:lnSpc>
      <a:spcBef>
        <a:spcPct val="20000"/>
      </a:spcBef>
      <a:spcAft>
        <a:spcPct val="0"/>
      </a:spcAft>
      <a:buClr>
        <a:srgbClr val="FF9900"/>
      </a:buClr>
      <a:buFont typeface="Wingdings" pitchFamily="2" charset="2"/>
      <a:buChar char="§"/>
      <a:defRPr sz="2400" kern="1200">
        <a:solidFill>
          <a:schemeClr val="bg1"/>
        </a:solidFill>
        <a:latin typeface="Verdana" pitchFamily="34" charset="0"/>
        <a:ea typeface="+mn-ea"/>
        <a:cs typeface="+mn-cs"/>
      </a:defRPr>
    </a:lvl5pPr>
    <a:lvl6pPr marL="2286000" algn="l" defTabSz="914400" rtl="0" eaLnBrk="1" latinLnBrk="0" hangingPunct="1">
      <a:defRPr sz="2400" kern="1200">
        <a:solidFill>
          <a:schemeClr val="bg1"/>
        </a:solidFill>
        <a:latin typeface="Verdana" pitchFamily="34" charset="0"/>
        <a:ea typeface="+mn-ea"/>
        <a:cs typeface="+mn-cs"/>
      </a:defRPr>
    </a:lvl6pPr>
    <a:lvl7pPr marL="2743200" algn="l" defTabSz="914400" rtl="0" eaLnBrk="1" latinLnBrk="0" hangingPunct="1">
      <a:defRPr sz="2400" kern="1200">
        <a:solidFill>
          <a:schemeClr val="bg1"/>
        </a:solidFill>
        <a:latin typeface="Verdana" pitchFamily="34" charset="0"/>
        <a:ea typeface="+mn-ea"/>
        <a:cs typeface="+mn-cs"/>
      </a:defRPr>
    </a:lvl7pPr>
    <a:lvl8pPr marL="3200400" algn="l" defTabSz="914400" rtl="0" eaLnBrk="1" latinLnBrk="0" hangingPunct="1">
      <a:defRPr sz="2400" kern="1200">
        <a:solidFill>
          <a:schemeClr val="bg1"/>
        </a:solidFill>
        <a:latin typeface="Verdana" pitchFamily="34" charset="0"/>
        <a:ea typeface="+mn-ea"/>
        <a:cs typeface="+mn-cs"/>
      </a:defRPr>
    </a:lvl8pPr>
    <a:lvl9pPr marL="3657600" algn="l" defTabSz="914400" rtl="0" eaLnBrk="1" latinLnBrk="0" hangingPunct="1">
      <a:defRPr sz="2400" kern="1200">
        <a:solidFill>
          <a:schemeClr val="bg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C2DD"/>
    <a:srgbClr val="00CCFF"/>
    <a:srgbClr val="F0F4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06" autoAdjust="0"/>
    <p:restoredTop sz="73442" autoAdjust="0"/>
  </p:normalViewPr>
  <p:slideViewPr>
    <p:cSldViewPr>
      <p:cViewPr varScale="1">
        <p:scale>
          <a:sx n="66" d="100"/>
          <a:sy n="66" d="100"/>
        </p:scale>
        <p:origin x="1902" y="66"/>
      </p:cViewPr>
      <p:guideLst>
        <p:guide orient="horz" pos="2160"/>
        <p:guide pos="2880"/>
      </p:guideLst>
    </p:cSldViewPr>
  </p:slideViewPr>
  <p:outlineViewPr>
    <p:cViewPr>
      <p:scale>
        <a:sx n="33" d="100"/>
        <a:sy n="33" d="100"/>
      </p:scale>
      <p:origin x="258" y="20282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392" tIns="44696" rIns="89392" bIns="44696" numCol="1" anchor="t" anchorCtr="0" compatLnSpc="1">
            <a:prstTxWarp prst="textNoShape">
              <a:avLst/>
            </a:prstTxWarp>
          </a:bodyPr>
          <a:lstStyle>
            <a:lvl1pPr defTabSz="893763" eaLnBrk="1" hangingPunct="1">
              <a:lnSpc>
                <a:spcPct val="100000"/>
              </a:lnSpc>
              <a:spcBef>
                <a:spcPct val="0"/>
              </a:spcBef>
              <a:buClrTx/>
              <a:buFontTx/>
              <a:buNone/>
              <a:defRPr sz="1200">
                <a:solidFill>
                  <a:schemeClr val="tx1"/>
                </a:solidFill>
                <a:latin typeface="Arial" charset="0"/>
              </a:defRPr>
            </a:lvl1pPr>
          </a:lstStyle>
          <a:p>
            <a:pPr>
              <a:defRPr/>
            </a:pPr>
            <a:endParaRPr lang="nb-NO" dirty="0"/>
          </a:p>
        </p:txBody>
      </p:sp>
      <p:sp>
        <p:nvSpPr>
          <p:cNvPr id="46083"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392" tIns="44696" rIns="89392" bIns="44696" numCol="1" anchor="t" anchorCtr="0" compatLnSpc="1">
            <a:prstTxWarp prst="textNoShape">
              <a:avLst/>
            </a:prstTxWarp>
          </a:bodyPr>
          <a:lstStyle>
            <a:lvl1pPr algn="r" defTabSz="893763" eaLnBrk="1" hangingPunct="1">
              <a:lnSpc>
                <a:spcPct val="100000"/>
              </a:lnSpc>
              <a:spcBef>
                <a:spcPct val="0"/>
              </a:spcBef>
              <a:buClrTx/>
              <a:buFontTx/>
              <a:buNone/>
              <a:defRPr sz="1200">
                <a:solidFill>
                  <a:schemeClr val="tx1"/>
                </a:solidFill>
                <a:latin typeface="Arial" charset="0"/>
              </a:defRPr>
            </a:lvl1pPr>
          </a:lstStyle>
          <a:p>
            <a:pPr>
              <a:defRPr/>
            </a:pPr>
            <a:endParaRPr lang="nb-NO" dirty="0"/>
          </a:p>
        </p:txBody>
      </p:sp>
      <p:sp>
        <p:nvSpPr>
          <p:cNvPr id="46084" name="Rectangle 4"/>
          <p:cNvSpPr>
            <a:spLocks noGrp="1" noChangeArrowheads="1"/>
          </p:cNvSpPr>
          <p:nvPr>
            <p:ph type="ftr" sz="quarter" idx="2"/>
          </p:nvPr>
        </p:nvSpPr>
        <p:spPr bwMode="auto">
          <a:xfrm>
            <a:off x="0" y="9428164"/>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392" tIns="44696" rIns="89392" bIns="44696" numCol="1" anchor="b" anchorCtr="0" compatLnSpc="1">
            <a:prstTxWarp prst="textNoShape">
              <a:avLst/>
            </a:prstTxWarp>
          </a:bodyPr>
          <a:lstStyle>
            <a:lvl1pPr defTabSz="893763" eaLnBrk="1" hangingPunct="1">
              <a:lnSpc>
                <a:spcPct val="100000"/>
              </a:lnSpc>
              <a:spcBef>
                <a:spcPct val="0"/>
              </a:spcBef>
              <a:buClrTx/>
              <a:buFontTx/>
              <a:buNone/>
              <a:defRPr sz="1200">
                <a:solidFill>
                  <a:schemeClr val="tx1"/>
                </a:solidFill>
                <a:latin typeface="Arial" charset="0"/>
              </a:defRPr>
            </a:lvl1pPr>
          </a:lstStyle>
          <a:p>
            <a:pPr>
              <a:defRPr/>
            </a:pPr>
            <a:endParaRPr lang="nb-NO" dirty="0"/>
          </a:p>
        </p:txBody>
      </p:sp>
      <p:sp>
        <p:nvSpPr>
          <p:cNvPr id="46085" name="Rectangle 5"/>
          <p:cNvSpPr>
            <a:spLocks noGrp="1" noChangeArrowheads="1"/>
          </p:cNvSpPr>
          <p:nvPr>
            <p:ph type="sldNum" sz="quarter" idx="3"/>
          </p:nvPr>
        </p:nvSpPr>
        <p:spPr bwMode="auto">
          <a:xfrm>
            <a:off x="3849688" y="9428164"/>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392" tIns="44696" rIns="89392" bIns="44696" numCol="1" anchor="b" anchorCtr="0" compatLnSpc="1">
            <a:prstTxWarp prst="textNoShape">
              <a:avLst/>
            </a:prstTxWarp>
          </a:bodyPr>
          <a:lstStyle>
            <a:lvl1pPr algn="r" defTabSz="893763" eaLnBrk="1" hangingPunct="1">
              <a:lnSpc>
                <a:spcPct val="100000"/>
              </a:lnSpc>
              <a:spcBef>
                <a:spcPct val="0"/>
              </a:spcBef>
              <a:buClrTx/>
              <a:buFontTx/>
              <a:buNone/>
              <a:defRPr sz="1200">
                <a:solidFill>
                  <a:schemeClr val="tx1"/>
                </a:solidFill>
                <a:latin typeface="Arial" charset="0"/>
              </a:defRPr>
            </a:lvl1pPr>
          </a:lstStyle>
          <a:p>
            <a:pPr>
              <a:defRPr/>
            </a:pPr>
            <a:fld id="{2BA333C4-815D-4F44-9B73-46A1F2D1AB4E}" type="slidenum">
              <a:rPr lang="nb-NO"/>
              <a:pPr>
                <a:defRPr/>
              </a:pPr>
              <a:t>‹#›</a:t>
            </a:fld>
            <a:endParaRPr lang="nb-NO" dirty="0"/>
          </a:p>
        </p:txBody>
      </p:sp>
    </p:spTree>
    <p:extLst>
      <p:ext uri="{BB962C8B-B14F-4D97-AF65-F5344CB8AC3E}">
        <p14:creationId xmlns:p14="http://schemas.microsoft.com/office/powerpoint/2010/main" val="223563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FontTx/>
              <a:buNone/>
              <a:defRPr sz="1200">
                <a:solidFill>
                  <a:schemeClr val="tx1"/>
                </a:solidFill>
                <a:latin typeface="Arial" charset="0"/>
              </a:defRPr>
            </a:lvl1pPr>
          </a:lstStyle>
          <a:p>
            <a:pPr>
              <a:defRPr/>
            </a:pPr>
            <a:endParaRPr lang="nb-NO" dirty="0"/>
          </a:p>
        </p:txBody>
      </p:sp>
      <p:sp>
        <p:nvSpPr>
          <p:cNvPr id="117763"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FontTx/>
              <a:buNone/>
              <a:defRPr sz="1200">
                <a:solidFill>
                  <a:schemeClr val="tx1"/>
                </a:solidFill>
                <a:latin typeface="Arial" charset="0"/>
              </a:defRPr>
            </a:lvl1pPr>
          </a:lstStyle>
          <a:p>
            <a:pPr>
              <a:defRPr/>
            </a:pPr>
            <a:endParaRPr lang="nb-NO" dirty="0"/>
          </a:p>
        </p:txBody>
      </p:sp>
      <p:sp>
        <p:nvSpPr>
          <p:cNvPr id="5325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7765" name="Rectangle 5"/>
          <p:cNvSpPr>
            <a:spLocks noGrp="1" noChangeArrowheads="1"/>
          </p:cNvSpPr>
          <p:nvPr>
            <p:ph type="body" sz="quarter" idx="3"/>
          </p:nvPr>
        </p:nvSpPr>
        <p:spPr bwMode="auto">
          <a:xfrm>
            <a:off x="679451"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17766" name="Rectangle 6"/>
          <p:cNvSpPr>
            <a:spLocks noGrp="1" noChangeArrowheads="1"/>
          </p:cNvSpPr>
          <p:nvPr>
            <p:ph type="ftr" sz="quarter" idx="4"/>
          </p:nvPr>
        </p:nvSpPr>
        <p:spPr bwMode="auto">
          <a:xfrm>
            <a:off x="0" y="9428164"/>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FontTx/>
              <a:buNone/>
              <a:defRPr sz="1200">
                <a:solidFill>
                  <a:schemeClr val="tx1"/>
                </a:solidFill>
                <a:latin typeface="Arial" charset="0"/>
              </a:defRPr>
            </a:lvl1pPr>
          </a:lstStyle>
          <a:p>
            <a:pPr>
              <a:defRPr/>
            </a:pPr>
            <a:endParaRPr lang="nb-NO" dirty="0"/>
          </a:p>
        </p:txBody>
      </p:sp>
      <p:sp>
        <p:nvSpPr>
          <p:cNvPr id="117767" name="Rectangle 7"/>
          <p:cNvSpPr>
            <a:spLocks noGrp="1" noChangeArrowheads="1"/>
          </p:cNvSpPr>
          <p:nvPr>
            <p:ph type="sldNum" sz="quarter" idx="5"/>
          </p:nvPr>
        </p:nvSpPr>
        <p:spPr bwMode="auto">
          <a:xfrm>
            <a:off x="3849688" y="9428164"/>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FontTx/>
              <a:buNone/>
              <a:defRPr sz="1200">
                <a:solidFill>
                  <a:schemeClr val="tx1"/>
                </a:solidFill>
                <a:latin typeface="Arial" charset="0"/>
              </a:defRPr>
            </a:lvl1pPr>
          </a:lstStyle>
          <a:p>
            <a:pPr>
              <a:defRPr/>
            </a:pPr>
            <a:fld id="{6155A353-90BD-4AA9-A6B9-05EA7F1F7CFC}" type="slidenum">
              <a:rPr lang="nb-NO"/>
              <a:pPr>
                <a:defRPr/>
              </a:pPr>
              <a:t>‹#›</a:t>
            </a:fld>
            <a:endParaRPr lang="nb-NO" dirty="0"/>
          </a:p>
        </p:txBody>
      </p:sp>
    </p:spTree>
    <p:extLst>
      <p:ext uri="{BB962C8B-B14F-4D97-AF65-F5344CB8AC3E}">
        <p14:creationId xmlns:p14="http://schemas.microsoft.com/office/powerpoint/2010/main" val="34267119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69888" y="703263"/>
            <a:ext cx="4025900" cy="3019425"/>
          </a:xfrm>
        </p:spPr>
      </p:sp>
      <p:sp>
        <p:nvSpPr>
          <p:cNvPr id="3" name="Plassholder for notater 2"/>
          <p:cNvSpPr>
            <a:spLocks noGrp="1"/>
          </p:cNvSpPr>
          <p:nvPr>
            <p:ph type="body" idx="1"/>
          </p:nvPr>
        </p:nvSpPr>
        <p:spPr/>
        <p:txBody>
          <a:bodyPr/>
          <a:lstStyle/>
          <a:p>
            <a:pPr marL="228600" indent="-228600">
              <a:buAutoNum type="arabicPeriod"/>
            </a:pPr>
            <a:endParaRPr lang="nb-NO" dirty="0"/>
          </a:p>
        </p:txBody>
      </p:sp>
      <p:sp>
        <p:nvSpPr>
          <p:cNvPr id="4" name="Plassholder for lysbildenummer 3"/>
          <p:cNvSpPr>
            <a:spLocks noGrp="1"/>
          </p:cNvSpPr>
          <p:nvPr>
            <p:ph type="sldNum" sz="quarter" idx="10"/>
          </p:nvPr>
        </p:nvSpPr>
        <p:spPr/>
        <p:txBody>
          <a:bodyPr/>
          <a:lstStyle/>
          <a:p>
            <a:fld id="{6D865421-E33B-4056-B233-004009554231}" type="slidenum">
              <a:rPr lang="nb-NO" smtClean="0">
                <a:solidFill>
                  <a:prstClr val="black"/>
                </a:solidFill>
              </a:rPr>
              <a:pPr/>
              <a:t>1</a:t>
            </a:fld>
            <a:endParaRPr lang="nb-NO">
              <a:solidFill>
                <a:prstClr val="black"/>
              </a:solidFill>
            </a:endParaRPr>
          </a:p>
        </p:txBody>
      </p:sp>
    </p:spTree>
    <p:extLst>
      <p:ext uri="{BB962C8B-B14F-4D97-AF65-F5344CB8AC3E}">
        <p14:creationId xmlns:p14="http://schemas.microsoft.com/office/powerpoint/2010/main" val="3343863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latin typeface="+mn-lt"/>
              </a:rPr>
              <a:t>SkatteFUNN = Skattefradrag for forskning og utvikling i et nyskapende næringsliv.</a:t>
            </a:r>
          </a:p>
          <a:p>
            <a:endParaRPr lang="nb-NO" dirty="0">
              <a:latin typeface="+mn-lt"/>
            </a:endParaRPr>
          </a:p>
          <a:p>
            <a:r>
              <a:rPr lang="nb-NO" dirty="0">
                <a:latin typeface="+mn-lt"/>
              </a:rPr>
              <a:t>SkatteFUNN er en skattefradragsordning som skal motivere</a:t>
            </a:r>
            <a:r>
              <a:rPr lang="nb-NO" baseline="0" dirty="0">
                <a:latin typeface="+mn-lt"/>
              </a:rPr>
              <a:t> og stimulere </a:t>
            </a:r>
            <a:r>
              <a:rPr lang="nb-NO" dirty="0">
                <a:latin typeface="+mn-lt"/>
              </a:rPr>
              <a:t>norske bedrifter til å øke sine investeringer i forskning og utvikling (FoU).</a:t>
            </a:r>
          </a:p>
          <a:p>
            <a:endParaRPr lang="nb-NO" dirty="0">
              <a:latin typeface="+mn-lt"/>
            </a:endParaRPr>
          </a:p>
          <a:p>
            <a:r>
              <a:rPr lang="nb-NO" dirty="0">
                <a:latin typeface="+mn-lt"/>
              </a:rPr>
              <a:t>Regjeringen</a:t>
            </a:r>
            <a:r>
              <a:rPr lang="nb-NO" baseline="0" dirty="0">
                <a:latin typeface="+mn-lt"/>
              </a:rPr>
              <a:t>s intensjon er å avlaste risiko slik at flere bedrifter investerer i forskning og utvikling. Dette bygger på et ganske solid empirisk grunnlag der man kan se det er en korrelasjon mellom investeringer i FoU og økt verdiskaping, både på bedriftenes hånd og for samfunnet. Regjeringen har valt å etablere SkatteFUNN som en ordning der  </a:t>
            </a:r>
            <a:r>
              <a:rPr lang="nb-NO" dirty="0">
                <a:latin typeface="+mn-lt"/>
              </a:rPr>
              <a:t>skattefradraget gis som en rettighet med</a:t>
            </a:r>
            <a:r>
              <a:rPr lang="nb-NO" baseline="0" dirty="0">
                <a:latin typeface="+mn-lt"/>
              </a:rPr>
              <a:t> spesielle betingelser. Dette kommer jeg tilbake til. </a:t>
            </a:r>
          </a:p>
          <a:p>
            <a:endParaRPr lang="nb-NO" baseline="0" dirty="0">
              <a:latin typeface="+mn-lt"/>
            </a:endParaRPr>
          </a:p>
          <a:p>
            <a:r>
              <a:rPr lang="nb-NO" baseline="0" dirty="0">
                <a:latin typeface="+mn-lt"/>
              </a:rPr>
              <a:t>Den grunnleggende ideen er at dette arbeidet bidrar til verdiskapende fornyelse for samfunnet og forbrukerne, og en bedre konkurransesituasjon for bedriftene.  </a:t>
            </a:r>
            <a:endParaRPr lang="nb-NO" dirty="0">
              <a:latin typeface="+mn-lt"/>
            </a:endParaRPr>
          </a:p>
          <a:p>
            <a:endParaRPr lang="nb-NO" dirty="0">
              <a:latin typeface="+mn-lt"/>
            </a:endParaRPr>
          </a:p>
          <a:p>
            <a:r>
              <a:rPr lang="nb-NO" dirty="0">
                <a:latin typeface="+mn-lt"/>
              </a:rPr>
              <a:t>SkatteFUNN gjelder for alle bedrifter og alle næringer, og bedriften kan selv velge tema</a:t>
            </a:r>
            <a:r>
              <a:rPr lang="nb-NO" baseline="0" dirty="0">
                <a:latin typeface="+mn-lt"/>
              </a:rPr>
              <a:t> </a:t>
            </a:r>
            <a:r>
              <a:rPr lang="nb-NO" dirty="0">
                <a:latin typeface="+mn-lt"/>
              </a:rPr>
              <a:t>for arbeidet.</a:t>
            </a:r>
          </a:p>
          <a:p>
            <a:endParaRPr lang="nb-NO" dirty="0">
              <a:latin typeface="+mn-lt"/>
            </a:endParaRPr>
          </a:p>
          <a:p>
            <a:r>
              <a:rPr lang="nb-NO" dirty="0">
                <a:latin typeface="+mn-lt"/>
              </a:rPr>
              <a:t>For å kunne søke om SkatteFUNN, må bedriften være skattepliktig til Norge, men den er</a:t>
            </a:r>
            <a:r>
              <a:rPr lang="nb-NO" baseline="0" dirty="0">
                <a:latin typeface="+mn-lt"/>
              </a:rPr>
              <a:t> </a:t>
            </a:r>
            <a:r>
              <a:rPr lang="nb-NO" dirty="0">
                <a:latin typeface="+mn-lt"/>
              </a:rPr>
              <a:t>ikke nødt til å gå med overskudd. Bedrifter som ikke er i skatteposisjon får støtten</a:t>
            </a:r>
          </a:p>
          <a:p>
            <a:r>
              <a:rPr lang="nb-NO" dirty="0">
                <a:latin typeface="+mn-lt"/>
              </a:rPr>
              <a:t>utbetalt som et kontant tilskudd fra Skatteetaten i forbindelse med skatteoppgjøret.</a:t>
            </a:r>
          </a:p>
        </p:txBody>
      </p:sp>
      <p:sp>
        <p:nvSpPr>
          <p:cNvPr id="4" name="Plassholder for lysbildenummer 3"/>
          <p:cNvSpPr>
            <a:spLocks noGrp="1"/>
          </p:cNvSpPr>
          <p:nvPr>
            <p:ph type="sldNum" sz="quarter" idx="10"/>
          </p:nvPr>
        </p:nvSpPr>
        <p:spPr/>
        <p:txBody>
          <a:bodyPr/>
          <a:lstStyle/>
          <a:p>
            <a:fld id="{6D865421-E33B-4056-B233-004009554231}" type="slidenum">
              <a:rPr lang="nb-NO" smtClean="0">
                <a:solidFill>
                  <a:prstClr val="black"/>
                </a:solidFill>
              </a:rPr>
              <a:pPr/>
              <a:t>2</a:t>
            </a:fld>
            <a:endParaRPr lang="nb-NO">
              <a:solidFill>
                <a:prstClr val="black"/>
              </a:solidFill>
            </a:endParaRPr>
          </a:p>
        </p:txBody>
      </p:sp>
    </p:spTree>
    <p:extLst>
      <p:ext uri="{BB962C8B-B14F-4D97-AF65-F5344CB8AC3E}">
        <p14:creationId xmlns:p14="http://schemas.microsoft.com/office/powerpoint/2010/main" val="2324903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kern="1200" dirty="0">
                <a:solidFill>
                  <a:schemeClr val="tx1"/>
                </a:solidFill>
                <a:effectLst/>
                <a:latin typeface="Arial" charset="0"/>
                <a:ea typeface="+mn-ea"/>
                <a:cs typeface="+mn-cs"/>
              </a:rPr>
              <a:t>Helseporteføljen er den 4 største i SkatteFUNN. IKT, petroleum og havbruk er større.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kern="1200" dirty="0">
                <a:solidFill>
                  <a:schemeClr val="tx1"/>
                </a:solidFill>
                <a:effectLst/>
                <a:latin typeface="Arial" charset="0"/>
                <a:ea typeface="+mn-ea"/>
                <a:cs typeface="+mn-cs"/>
              </a:rPr>
              <a:t>SkatteFUNN spiller en viktig rolle for mange bedrifter i et tidlig utviklingsløp, gjerne i samspill med andre virkemidler i Forskningsrådet. Mange av områdene, særlig legemiddelutvikling, har en svært lang tidshorisont med stor grad av både forskningsmessig, teknologisk og markedsmessig usikkerhet. Stor faglig dynamikk innebærer at innovasjoner ofte er drevet av FoU og bedriftene er ofte stinne av kompetanse og forskningsavhengig.  </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kern="1200" dirty="0">
                <a:solidFill>
                  <a:schemeClr val="tx1"/>
                </a:solidFill>
                <a:effectLst/>
                <a:latin typeface="Arial" charset="0"/>
                <a:ea typeface="+mn-ea"/>
                <a:cs typeface="+mn-cs"/>
              </a:rPr>
              <a:t>Annet kjennetegn er høyt innslag av kvinner</a:t>
            </a:r>
            <a:r>
              <a:rPr lang="nb-NO" sz="1200" kern="1200">
                <a:solidFill>
                  <a:schemeClr val="tx1"/>
                </a:solidFill>
                <a:effectLst/>
                <a:latin typeface="Arial" charset="0"/>
                <a:ea typeface="+mn-ea"/>
                <a:cs typeface="+mn-cs"/>
              </a:rPr>
              <a:t>, både som PL og som DL.  </a:t>
            </a:r>
            <a:endParaRPr lang="nb-NO" sz="1200" kern="1200" dirty="0">
              <a:solidFill>
                <a:schemeClr val="tx1"/>
              </a:solidFill>
              <a:effectLst/>
              <a:latin typeface="Arial" charset="0"/>
              <a:ea typeface="+mn-ea"/>
              <a:cs typeface="+mn-cs"/>
            </a:endParaRPr>
          </a:p>
          <a:p>
            <a:endParaRPr lang="nb-NO" dirty="0"/>
          </a:p>
        </p:txBody>
      </p:sp>
      <p:sp>
        <p:nvSpPr>
          <p:cNvPr id="4" name="Plassholder for lysbildenummer 3"/>
          <p:cNvSpPr>
            <a:spLocks noGrp="1"/>
          </p:cNvSpPr>
          <p:nvPr>
            <p:ph type="sldNum" sz="quarter" idx="10"/>
          </p:nvPr>
        </p:nvSpPr>
        <p:spPr/>
        <p:txBody>
          <a:bodyPr/>
          <a:lstStyle/>
          <a:p>
            <a:pPr>
              <a:defRPr/>
            </a:pPr>
            <a:fld id="{6155A353-90BD-4AA9-A6B9-05EA7F1F7CFC}" type="slidenum">
              <a:rPr lang="nb-NO" smtClean="0"/>
              <a:pPr>
                <a:defRPr/>
              </a:pPr>
              <a:t>3</a:t>
            </a:fld>
            <a:endParaRPr lang="nb-NO" dirty="0"/>
          </a:p>
        </p:txBody>
      </p:sp>
    </p:spTree>
    <p:extLst>
      <p:ext uri="{BB962C8B-B14F-4D97-AF65-F5344CB8AC3E}">
        <p14:creationId xmlns:p14="http://schemas.microsoft.com/office/powerpoint/2010/main" val="967017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latin typeface="+mn-lt"/>
            </a:endParaRPr>
          </a:p>
        </p:txBody>
      </p:sp>
      <p:sp>
        <p:nvSpPr>
          <p:cNvPr id="4" name="Plassholder for lysbildenummer 3"/>
          <p:cNvSpPr>
            <a:spLocks noGrp="1"/>
          </p:cNvSpPr>
          <p:nvPr>
            <p:ph type="sldNum" sz="quarter" idx="10"/>
          </p:nvPr>
        </p:nvSpPr>
        <p:spPr/>
        <p:txBody>
          <a:bodyPr/>
          <a:lstStyle/>
          <a:p>
            <a:fld id="{6D865421-E33B-4056-B233-004009554231}" type="slidenum">
              <a:rPr lang="nb-NO" smtClean="0">
                <a:solidFill>
                  <a:prstClr val="black"/>
                </a:solidFill>
              </a:rPr>
              <a:pPr/>
              <a:t>4</a:t>
            </a:fld>
            <a:endParaRPr lang="nb-NO">
              <a:solidFill>
                <a:prstClr val="black"/>
              </a:solidFill>
            </a:endParaRPr>
          </a:p>
        </p:txBody>
      </p:sp>
    </p:spTree>
    <p:extLst>
      <p:ext uri="{BB962C8B-B14F-4D97-AF65-F5344CB8AC3E}">
        <p14:creationId xmlns:p14="http://schemas.microsoft.com/office/powerpoint/2010/main" val="2324903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latin typeface="+mn-lt"/>
            </a:endParaRPr>
          </a:p>
        </p:txBody>
      </p:sp>
      <p:sp>
        <p:nvSpPr>
          <p:cNvPr id="4" name="Plassholder for lysbildenummer 3"/>
          <p:cNvSpPr>
            <a:spLocks noGrp="1"/>
          </p:cNvSpPr>
          <p:nvPr>
            <p:ph type="sldNum" sz="quarter" idx="10"/>
          </p:nvPr>
        </p:nvSpPr>
        <p:spPr/>
        <p:txBody>
          <a:bodyPr/>
          <a:lstStyle/>
          <a:p>
            <a:fld id="{6D865421-E33B-4056-B233-004009554231}" type="slidenum">
              <a:rPr lang="nb-NO" smtClean="0">
                <a:solidFill>
                  <a:prstClr val="black"/>
                </a:solidFill>
              </a:rPr>
              <a:pPr/>
              <a:t>5</a:t>
            </a:fld>
            <a:endParaRPr lang="nb-NO">
              <a:solidFill>
                <a:prstClr val="black"/>
              </a:solidFill>
            </a:endParaRPr>
          </a:p>
        </p:txBody>
      </p:sp>
    </p:spTree>
    <p:extLst>
      <p:ext uri="{BB962C8B-B14F-4D97-AF65-F5344CB8AC3E}">
        <p14:creationId xmlns:p14="http://schemas.microsoft.com/office/powerpoint/2010/main" val="2324903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6D865421-E33B-4056-B233-004009554231}" type="slidenum">
              <a:rPr lang="nb-NO" smtClean="0">
                <a:solidFill>
                  <a:prstClr val="black"/>
                </a:solidFill>
              </a:rPr>
              <a:pPr/>
              <a:t>6</a:t>
            </a:fld>
            <a:endParaRPr lang="nb-NO">
              <a:solidFill>
                <a:prstClr val="black"/>
              </a:solidFill>
            </a:endParaRPr>
          </a:p>
        </p:txBody>
      </p:sp>
    </p:spTree>
    <p:extLst>
      <p:ext uri="{BB962C8B-B14F-4D97-AF65-F5344CB8AC3E}">
        <p14:creationId xmlns:p14="http://schemas.microsoft.com/office/powerpoint/2010/main" val="1408078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Pr>
        <a:solidFill>
          <a:srgbClr val="F0F4F3"/>
        </a:solidFill>
        <a:effectLst/>
      </p:bgPr>
    </p:bg>
    <p:spTree>
      <p:nvGrpSpPr>
        <p:cNvPr id="1" name=""/>
        <p:cNvGrpSpPr/>
        <p:nvPr/>
      </p:nvGrpSpPr>
      <p:grpSpPr>
        <a:xfrm>
          <a:off x="0" y="0"/>
          <a:ext cx="0" cy="0"/>
          <a:chOff x="0" y="0"/>
          <a:chExt cx="0" cy="0"/>
        </a:xfrm>
      </p:grpSpPr>
      <p:pic>
        <p:nvPicPr>
          <p:cNvPr id="4" name="Picture 17" descr="FR_logo_Bm_hvi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6388" y="977900"/>
            <a:ext cx="19970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a:spLocks noChangeArrowheads="1"/>
          </p:cNvSpPr>
          <p:nvPr/>
        </p:nvSpPr>
        <p:spPr bwMode="auto">
          <a:xfrm>
            <a:off x="0" y="4149725"/>
            <a:ext cx="1477963" cy="179388"/>
          </a:xfrm>
          <a:prstGeom prst="rect">
            <a:avLst/>
          </a:prstGeom>
          <a:solidFill>
            <a:schemeClr val="bg1"/>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p>
            <a:endParaRPr lang="nb-NO" dirty="0"/>
          </a:p>
        </p:txBody>
      </p:sp>
      <p:sp>
        <p:nvSpPr>
          <p:cNvPr id="6" name="Rectangle 4"/>
          <p:cNvSpPr>
            <a:spLocks noChangeArrowheads="1"/>
          </p:cNvSpPr>
          <p:nvPr/>
        </p:nvSpPr>
        <p:spPr bwMode="auto">
          <a:xfrm>
            <a:off x="0" y="1484313"/>
            <a:ext cx="9144000" cy="2093912"/>
          </a:xfrm>
          <a:prstGeom prst="rect">
            <a:avLst/>
          </a:prstGeom>
          <a:solidFill>
            <a:schemeClr val="hlink"/>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spAutoFit/>
          </a:bodyPr>
          <a:lstStyle/>
          <a:p>
            <a:endParaRPr lang="nb-NO" dirty="0"/>
          </a:p>
        </p:txBody>
      </p:sp>
      <p:sp>
        <p:nvSpPr>
          <p:cNvPr id="7" name="Freeform 7"/>
          <p:cNvSpPr>
            <a:spLocks/>
          </p:cNvSpPr>
          <p:nvPr/>
        </p:nvSpPr>
        <p:spPr bwMode="auto">
          <a:xfrm>
            <a:off x="-4763" y="3605213"/>
            <a:ext cx="9148763" cy="723900"/>
          </a:xfrm>
          <a:custGeom>
            <a:avLst/>
            <a:gdLst>
              <a:gd name="T0" fmla="*/ 2147483647 w 5763"/>
              <a:gd name="T1" fmla="*/ 1149191250 h 456"/>
              <a:gd name="T2" fmla="*/ 2001004172 w 5763"/>
              <a:gd name="T3" fmla="*/ 1149191250 h 456"/>
              <a:gd name="T4" fmla="*/ 2001004172 w 5763"/>
              <a:gd name="T5" fmla="*/ 869454700 h 456"/>
              <a:gd name="T6" fmla="*/ 0 w 5763"/>
              <a:gd name="T7" fmla="*/ 869454700 h 456"/>
              <a:gd name="T8" fmla="*/ 0 w 5763"/>
              <a:gd name="T9" fmla="*/ 0 h 456"/>
              <a:gd name="T10" fmla="*/ 2147483647 w 5763"/>
              <a:gd name="T11" fmla="*/ 0 h 456"/>
              <a:gd name="T12" fmla="*/ 2147483647 w 5763"/>
              <a:gd name="T13" fmla="*/ 1149191250 h 45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63" h="456">
                <a:moveTo>
                  <a:pt x="5763" y="456"/>
                </a:moveTo>
                <a:lnTo>
                  <a:pt x="794" y="456"/>
                </a:lnTo>
                <a:lnTo>
                  <a:pt x="794" y="345"/>
                </a:lnTo>
                <a:lnTo>
                  <a:pt x="0" y="345"/>
                </a:lnTo>
                <a:lnTo>
                  <a:pt x="0" y="0"/>
                </a:lnTo>
                <a:lnTo>
                  <a:pt x="5763" y="0"/>
                </a:lnTo>
                <a:lnTo>
                  <a:pt x="5763" y="456"/>
                </a:lnTo>
                <a:close/>
              </a:path>
            </a:pathLst>
          </a:custGeom>
          <a:solidFill>
            <a:schemeClr val="hlink"/>
          </a:solidFill>
          <a:ln>
            <a:noFill/>
          </a:ln>
          <a:effectLst/>
          <a:extLst>
            <a:ext uri="{91240B29-F687-4F45-9708-019B960494DF}">
              <a14:hiddenLine xmlns:a14="http://schemas.microsoft.com/office/drawing/2010/main" w="28575" cap="flat" cmpd="sng">
                <a:solidFill>
                  <a:srgbClr val="009999"/>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spAutoFit/>
          </a:bodyPr>
          <a:lstStyle/>
          <a:p>
            <a:endParaRPr lang="nb-NO" dirty="0"/>
          </a:p>
        </p:txBody>
      </p:sp>
      <p:grpSp>
        <p:nvGrpSpPr>
          <p:cNvPr id="8" name="Group 8"/>
          <p:cNvGrpSpPr>
            <a:grpSpLocks/>
          </p:cNvGrpSpPr>
          <p:nvPr/>
        </p:nvGrpSpPr>
        <p:grpSpPr bwMode="auto">
          <a:xfrm>
            <a:off x="0" y="4149725"/>
            <a:ext cx="1258888" cy="180975"/>
            <a:chOff x="0" y="2614"/>
            <a:chExt cx="793" cy="114"/>
          </a:xfrm>
        </p:grpSpPr>
        <p:sp>
          <p:nvSpPr>
            <p:cNvPr id="9" name="Rectangle 9"/>
            <p:cNvSpPr>
              <a:spLocks noChangeArrowheads="1"/>
            </p:cNvSpPr>
            <p:nvPr userDrawn="1"/>
          </p:nvSpPr>
          <p:spPr bwMode="auto">
            <a:xfrm flipH="1">
              <a:off x="679" y="2614"/>
              <a:ext cx="114" cy="114"/>
            </a:xfrm>
            <a:prstGeom prst="rect">
              <a:avLst/>
            </a:prstGeom>
            <a:solidFill>
              <a:schemeClr val="hlink">
                <a:alpha val="89803"/>
              </a:schemeClr>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spAutoFit/>
            </a:bodyPr>
            <a:lstStyle/>
            <a:p>
              <a:endParaRPr lang="nb-NO" dirty="0"/>
            </a:p>
          </p:txBody>
        </p:sp>
        <p:sp>
          <p:nvSpPr>
            <p:cNvPr id="10" name="Rectangle 10"/>
            <p:cNvSpPr>
              <a:spLocks noChangeArrowheads="1"/>
            </p:cNvSpPr>
            <p:nvPr userDrawn="1"/>
          </p:nvSpPr>
          <p:spPr bwMode="auto">
            <a:xfrm flipH="1">
              <a:off x="566" y="2614"/>
              <a:ext cx="114" cy="114"/>
            </a:xfrm>
            <a:prstGeom prst="rect">
              <a:avLst/>
            </a:prstGeom>
            <a:solidFill>
              <a:schemeClr val="hlink">
                <a:alpha val="79999"/>
              </a:schemeClr>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spAutoFit/>
            </a:bodyPr>
            <a:lstStyle/>
            <a:p>
              <a:endParaRPr lang="nb-NO" dirty="0"/>
            </a:p>
          </p:txBody>
        </p:sp>
        <p:sp>
          <p:nvSpPr>
            <p:cNvPr id="11" name="Rectangle 11"/>
            <p:cNvSpPr>
              <a:spLocks noChangeArrowheads="1"/>
            </p:cNvSpPr>
            <p:nvPr userDrawn="1"/>
          </p:nvSpPr>
          <p:spPr bwMode="auto">
            <a:xfrm flipH="1">
              <a:off x="453" y="2614"/>
              <a:ext cx="114" cy="114"/>
            </a:xfrm>
            <a:prstGeom prst="rect">
              <a:avLst/>
            </a:prstGeom>
            <a:solidFill>
              <a:schemeClr val="hlink">
                <a:alpha val="70195"/>
              </a:schemeClr>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spAutoFit/>
            </a:bodyPr>
            <a:lstStyle/>
            <a:p>
              <a:endParaRPr lang="nb-NO" dirty="0"/>
            </a:p>
          </p:txBody>
        </p:sp>
        <p:sp>
          <p:nvSpPr>
            <p:cNvPr id="12" name="Rectangle 12"/>
            <p:cNvSpPr>
              <a:spLocks noChangeArrowheads="1"/>
            </p:cNvSpPr>
            <p:nvPr userDrawn="1"/>
          </p:nvSpPr>
          <p:spPr bwMode="auto">
            <a:xfrm flipH="1">
              <a:off x="339" y="2614"/>
              <a:ext cx="115" cy="114"/>
            </a:xfrm>
            <a:prstGeom prst="rect">
              <a:avLst/>
            </a:prstGeom>
            <a:solidFill>
              <a:schemeClr val="hlink">
                <a:alpha val="50195"/>
              </a:schemeClr>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spAutoFit/>
            </a:bodyPr>
            <a:lstStyle/>
            <a:p>
              <a:endParaRPr lang="nb-NO" dirty="0"/>
            </a:p>
          </p:txBody>
        </p:sp>
        <p:sp>
          <p:nvSpPr>
            <p:cNvPr id="13" name="Rectangle 13"/>
            <p:cNvSpPr>
              <a:spLocks noChangeArrowheads="1"/>
            </p:cNvSpPr>
            <p:nvPr userDrawn="1"/>
          </p:nvSpPr>
          <p:spPr bwMode="auto">
            <a:xfrm flipH="1">
              <a:off x="226" y="2614"/>
              <a:ext cx="114" cy="114"/>
            </a:xfrm>
            <a:prstGeom prst="rect">
              <a:avLst/>
            </a:prstGeom>
            <a:solidFill>
              <a:schemeClr val="hlink">
                <a:alpha val="39999"/>
              </a:schemeClr>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spAutoFit/>
            </a:bodyPr>
            <a:lstStyle/>
            <a:p>
              <a:endParaRPr lang="nb-NO" dirty="0"/>
            </a:p>
          </p:txBody>
        </p:sp>
        <p:sp>
          <p:nvSpPr>
            <p:cNvPr id="14" name="Rectangle 14"/>
            <p:cNvSpPr>
              <a:spLocks noChangeArrowheads="1"/>
            </p:cNvSpPr>
            <p:nvPr userDrawn="1"/>
          </p:nvSpPr>
          <p:spPr bwMode="auto">
            <a:xfrm flipH="1">
              <a:off x="113" y="2614"/>
              <a:ext cx="114" cy="114"/>
            </a:xfrm>
            <a:prstGeom prst="rect">
              <a:avLst/>
            </a:prstGeom>
            <a:solidFill>
              <a:schemeClr val="hlink">
                <a:alpha val="30196"/>
              </a:schemeClr>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spAutoFit/>
            </a:bodyPr>
            <a:lstStyle/>
            <a:p>
              <a:endParaRPr lang="nb-NO" dirty="0"/>
            </a:p>
          </p:txBody>
        </p:sp>
        <p:sp>
          <p:nvSpPr>
            <p:cNvPr id="15" name="Rectangle 15"/>
            <p:cNvSpPr>
              <a:spLocks noChangeArrowheads="1"/>
            </p:cNvSpPr>
            <p:nvPr userDrawn="1"/>
          </p:nvSpPr>
          <p:spPr bwMode="auto">
            <a:xfrm flipH="1">
              <a:off x="0" y="2614"/>
              <a:ext cx="114" cy="114"/>
            </a:xfrm>
            <a:prstGeom prst="rect">
              <a:avLst/>
            </a:prstGeom>
            <a:solidFill>
              <a:schemeClr val="hlink">
                <a:alpha val="20000"/>
              </a:schemeClr>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spAutoFit/>
            </a:bodyPr>
            <a:lstStyle/>
            <a:p>
              <a:endParaRPr lang="nb-NO" dirty="0"/>
            </a:p>
          </p:txBody>
        </p:sp>
      </p:grpSp>
      <p:sp>
        <p:nvSpPr>
          <p:cNvPr id="30725" name="Rectangle 5"/>
          <p:cNvSpPr>
            <a:spLocks noGrp="1" noChangeArrowheads="1"/>
          </p:cNvSpPr>
          <p:nvPr>
            <p:ph type="ctrTitle"/>
          </p:nvPr>
        </p:nvSpPr>
        <p:spPr>
          <a:xfrm>
            <a:off x="1693863" y="1484313"/>
            <a:ext cx="7126287" cy="1858962"/>
          </a:xfrm>
        </p:spPr>
        <p:txBody>
          <a:bodyPr bIns="36000" anchor="b"/>
          <a:lstStyle>
            <a:lvl1pPr algn="r">
              <a:lnSpc>
                <a:spcPct val="105000"/>
              </a:lnSpc>
              <a:defRPr sz="2400" b="0">
                <a:solidFill>
                  <a:schemeClr val="bg1"/>
                </a:solidFill>
              </a:defRPr>
            </a:lvl1pPr>
          </a:lstStyle>
          <a:p>
            <a:pPr lvl="0"/>
            <a:r>
              <a:rPr lang="nb-NO" noProof="0"/>
              <a:t>Klikk for å redigere tittelstil i malen</a:t>
            </a:r>
          </a:p>
        </p:txBody>
      </p:sp>
      <p:sp>
        <p:nvSpPr>
          <p:cNvPr id="30736" name="Rectangle 16"/>
          <p:cNvSpPr>
            <a:spLocks noGrp="1" noChangeArrowheads="1"/>
          </p:cNvSpPr>
          <p:nvPr>
            <p:ph type="subTitle" idx="1"/>
          </p:nvPr>
        </p:nvSpPr>
        <p:spPr>
          <a:xfrm>
            <a:off x="1693863" y="3721100"/>
            <a:ext cx="7126287" cy="571500"/>
          </a:xfrm>
        </p:spPr>
        <p:txBody>
          <a:bodyPr lIns="36000"/>
          <a:lstStyle>
            <a:lvl1pPr marL="0" indent="0" algn="r">
              <a:spcBef>
                <a:spcPct val="0"/>
              </a:spcBef>
              <a:buFont typeface="Wingdings" pitchFamily="2" charset="2"/>
              <a:buNone/>
              <a:defRPr sz="1400">
                <a:solidFill>
                  <a:schemeClr val="bg1"/>
                </a:solidFill>
              </a:defRPr>
            </a:lvl1pPr>
          </a:lstStyle>
          <a:p>
            <a:pPr lvl="0"/>
            <a:r>
              <a:rPr lang="nb-NO" noProof="0"/>
              <a:t>Klikk for å redigere undertittelstil i malen</a:t>
            </a:r>
          </a:p>
        </p:txBody>
      </p:sp>
      <p:sp>
        <p:nvSpPr>
          <p:cNvPr id="16" name="Rectangle 6"/>
          <p:cNvSpPr>
            <a:spLocks noGrp="1" noChangeArrowheads="1"/>
          </p:cNvSpPr>
          <p:nvPr>
            <p:ph type="ftr" sz="quarter" idx="10"/>
          </p:nvPr>
        </p:nvSpPr>
        <p:spPr>
          <a:xfrm>
            <a:off x="6330950" y="6605588"/>
            <a:ext cx="2813050" cy="252412"/>
          </a:xfrm>
        </p:spPr>
        <p:txBody>
          <a:bodyPr anchor="t"/>
          <a:lstStyle>
            <a:lvl1pPr algn="ctr">
              <a:defRPr sz="1400">
                <a:solidFill>
                  <a:schemeClr val="bg1"/>
                </a:solidFill>
                <a:latin typeface="TheMixOffice" pitchFamily="34" charset="0"/>
              </a:defRPr>
            </a:lvl1pPr>
          </a:lstStyle>
          <a:p>
            <a:pPr>
              <a:defRPr/>
            </a:pPr>
            <a:endParaRPr lang="en-US" altLang="en-US" dirty="0"/>
          </a:p>
        </p:txBody>
      </p:sp>
    </p:spTree>
    <p:extLst>
      <p:ext uri="{BB962C8B-B14F-4D97-AF65-F5344CB8AC3E}">
        <p14:creationId xmlns:p14="http://schemas.microsoft.com/office/powerpoint/2010/main" val="2296544706"/>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7"/>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16"/>
          <p:cNvSpPr>
            <a:spLocks noGrp="1" noChangeArrowheads="1"/>
          </p:cNvSpPr>
          <p:nvPr>
            <p:ph type="dt" sz="half" idx="11"/>
          </p:nvPr>
        </p:nvSpPr>
        <p:spPr>
          <a:ln/>
        </p:spPr>
        <p:txBody>
          <a:bodyPr/>
          <a:lstStyle>
            <a:lvl1pPr>
              <a:defRPr/>
            </a:lvl1pPr>
          </a:lstStyle>
          <a:p>
            <a:pPr>
              <a:defRPr/>
            </a:pPr>
            <a:endParaRPr lang="nb-NO" dirty="0"/>
          </a:p>
        </p:txBody>
      </p:sp>
      <p:sp>
        <p:nvSpPr>
          <p:cNvPr id="6" name="Rectangle 17"/>
          <p:cNvSpPr>
            <a:spLocks noGrp="1" noChangeArrowheads="1"/>
          </p:cNvSpPr>
          <p:nvPr>
            <p:ph type="sldNum" sz="quarter" idx="12"/>
          </p:nvPr>
        </p:nvSpPr>
        <p:spPr>
          <a:ln/>
        </p:spPr>
        <p:txBody>
          <a:bodyPr/>
          <a:lstStyle>
            <a:lvl1pPr>
              <a:defRPr/>
            </a:lvl1pPr>
          </a:lstStyle>
          <a:p>
            <a:pPr>
              <a:defRPr/>
            </a:pPr>
            <a:fld id="{09D1F662-A48B-475F-A00F-530C316B6FFA}" type="slidenum">
              <a:rPr lang="nb-NO"/>
              <a:pPr>
                <a:defRPr/>
              </a:pPr>
              <a:t>‹#›</a:t>
            </a:fld>
            <a:endParaRPr lang="nb-NO" dirty="0"/>
          </a:p>
        </p:txBody>
      </p:sp>
    </p:spTree>
    <p:extLst>
      <p:ext uri="{BB962C8B-B14F-4D97-AF65-F5344CB8AC3E}">
        <p14:creationId xmlns:p14="http://schemas.microsoft.com/office/powerpoint/2010/main" val="1925111404"/>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732588" y="728663"/>
            <a:ext cx="2087562" cy="584517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68313" y="728663"/>
            <a:ext cx="6111875" cy="584517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7"/>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16"/>
          <p:cNvSpPr>
            <a:spLocks noGrp="1" noChangeArrowheads="1"/>
          </p:cNvSpPr>
          <p:nvPr>
            <p:ph type="dt" sz="half" idx="11"/>
          </p:nvPr>
        </p:nvSpPr>
        <p:spPr>
          <a:ln/>
        </p:spPr>
        <p:txBody>
          <a:bodyPr/>
          <a:lstStyle>
            <a:lvl1pPr>
              <a:defRPr/>
            </a:lvl1pPr>
          </a:lstStyle>
          <a:p>
            <a:pPr>
              <a:defRPr/>
            </a:pPr>
            <a:endParaRPr lang="nb-NO" dirty="0"/>
          </a:p>
        </p:txBody>
      </p:sp>
      <p:sp>
        <p:nvSpPr>
          <p:cNvPr id="6" name="Rectangle 17"/>
          <p:cNvSpPr>
            <a:spLocks noGrp="1" noChangeArrowheads="1"/>
          </p:cNvSpPr>
          <p:nvPr>
            <p:ph type="sldNum" sz="quarter" idx="12"/>
          </p:nvPr>
        </p:nvSpPr>
        <p:spPr>
          <a:ln/>
        </p:spPr>
        <p:txBody>
          <a:bodyPr/>
          <a:lstStyle>
            <a:lvl1pPr>
              <a:defRPr/>
            </a:lvl1pPr>
          </a:lstStyle>
          <a:p>
            <a:pPr>
              <a:defRPr/>
            </a:pPr>
            <a:fld id="{15B9346A-DD42-44D5-96D9-D049CFFD2DE5}" type="slidenum">
              <a:rPr lang="nb-NO"/>
              <a:pPr>
                <a:defRPr/>
              </a:pPr>
              <a:t>‹#›</a:t>
            </a:fld>
            <a:endParaRPr lang="nb-NO" dirty="0"/>
          </a:p>
        </p:txBody>
      </p:sp>
    </p:spTree>
    <p:extLst>
      <p:ext uri="{BB962C8B-B14F-4D97-AF65-F5344CB8AC3E}">
        <p14:creationId xmlns:p14="http://schemas.microsoft.com/office/powerpoint/2010/main" val="2865357196"/>
      </p:ext>
    </p:extLst>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pic>
        <p:nvPicPr>
          <p:cNvPr id="19" name="Picture 2" descr="FR_logo_Bm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9563" y="977900"/>
            <a:ext cx="1993900" cy="307975"/>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3"/>
          <p:cNvSpPr>
            <a:spLocks noChangeArrowheads="1"/>
          </p:cNvSpPr>
          <p:nvPr userDrawn="1"/>
        </p:nvSpPr>
        <p:spPr bwMode="auto">
          <a:xfrm>
            <a:off x="0" y="4149725"/>
            <a:ext cx="1476375" cy="179388"/>
          </a:xfrm>
          <a:prstGeom prst="rect">
            <a:avLst/>
          </a:prstGeom>
          <a:solidFill>
            <a:schemeClr val="bg1"/>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23" name="Rectangle 4"/>
          <p:cNvSpPr>
            <a:spLocks noChangeArrowheads="1"/>
          </p:cNvSpPr>
          <p:nvPr userDrawn="1"/>
        </p:nvSpPr>
        <p:spPr bwMode="auto">
          <a:xfrm>
            <a:off x="0" y="1484313"/>
            <a:ext cx="9144000" cy="2093912"/>
          </a:xfrm>
          <a:prstGeom prst="rect">
            <a:avLst/>
          </a:prstGeom>
          <a:solidFill>
            <a:srgbClr val="00B0CA"/>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24" name="Freeform 7"/>
          <p:cNvSpPr>
            <a:spLocks/>
          </p:cNvSpPr>
          <p:nvPr userDrawn="1"/>
        </p:nvSpPr>
        <p:spPr bwMode="auto">
          <a:xfrm>
            <a:off x="-4763" y="3605213"/>
            <a:ext cx="9148763" cy="723900"/>
          </a:xfrm>
          <a:custGeom>
            <a:avLst/>
            <a:gdLst>
              <a:gd name="T0" fmla="*/ 5763 w 5763"/>
              <a:gd name="T1" fmla="*/ 456 h 456"/>
              <a:gd name="T2" fmla="*/ 794 w 5763"/>
              <a:gd name="T3" fmla="*/ 456 h 456"/>
              <a:gd name="T4" fmla="*/ 794 w 5763"/>
              <a:gd name="T5" fmla="*/ 345 h 456"/>
              <a:gd name="T6" fmla="*/ 0 w 5763"/>
              <a:gd name="T7" fmla="*/ 345 h 456"/>
              <a:gd name="T8" fmla="*/ 0 w 5763"/>
              <a:gd name="T9" fmla="*/ 0 h 456"/>
              <a:gd name="T10" fmla="*/ 5763 w 5763"/>
              <a:gd name="T11" fmla="*/ 0 h 456"/>
              <a:gd name="T12" fmla="*/ 5763 w 5763"/>
              <a:gd name="T13" fmla="*/ 456 h 456"/>
            </a:gdLst>
            <a:ahLst/>
            <a:cxnLst>
              <a:cxn ang="0">
                <a:pos x="T0" y="T1"/>
              </a:cxn>
              <a:cxn ang="0">
                <a:pos x="T2" y="T3"/>
              </a:cxn>
              <a:cxn ang="0">
                <a:pos x="T4" y="T5"/>
              </a:cxn>
              <a:cxn ang="0">
                <a:pos x="T6" y="T7"/>
              </a:cxn>
              <a:cxn ang="0">
                <a:pos x="T8" y="T9"/>
              </a:cxn>
              <a:cxn ang="0">
                <a:pos x="T10" y="T11"/>
              </a:cxn>
              <a:cxn ang="0">
                <a:pos x="T12" y="T13"/>
              </a:cxn>
            </a:cxnLst>
            <a:rect l="0" t="0" r="r" b="b"/>
            <a:pathLst>
              <a:path w="5763" h="456">
                <a:moveTo>
                  <a:pt x="5763" y="456"/>
                </a:moveTo>
                <a:lnTo>
                  <a:pt x="794" y="456"/>
                </a:lnTo>
                <a:lnTo>
                  <a:pt x="794" y="345"/>
                </a:lnTo>
                <a:lnTo>
                  <a:pt x="0" y="345"/>
                </a:lnTo>
                <a:lnTo>
                  <a:pt x="0" y="0"/>
                </a:lnTo>
                <a:lnTo>
                  <a:pt x="5763" y="0"/>
                </a:lnTo>
                <a:lnTo>
                  <a:pt x="5763" y="456"/>
                </a:lnTo>
                <a:close/>
              </a:path>
            </a:pathLst>
          </a:custGeom>
          <a:solidFill>
            <a:srgbClr val="00B0CA"/>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grpSp>
        <p:nvGrpSpPr>
          <p:cNvPr id="25" name="Gruppe 24"/>
          <p:cNvGrpSpPr/>
          <p:nvPr userDrawn="1"/>
        </p:nvGrpSpPr>
        <p:grpSpPr>
          <a:xfrm>
            <a:off x="0" y="4149725"/>
            <a:ext cx="1258888" cy="180975"/>
            <a:chOff x="0" y="4149725"/>
            <a:chExt cx="1258888" cy="180975"/>
          </a:xfrm>
        </p:grpSpPr>
        <p:sp>
          <p:nvSpPr>
            <p:cNvPr id="26" name="Rectangle 9"/>
            <p:cNvSpPr>
              <a:spLocks noChangeArrowheads="1"/>
            </p:cNvSpPr>
            <p:nvPr userDrawn="1"/>
          </p:nvSpPr>
          <p:spPr bwMode="auto">
            <a:xfrm flipH="1">
              <a:off x="1077913" y="4149725"/>
              <a:ext cx="180975" cy="180975"/>
            </a:xfrm>
            <a:prstGeom prst="rect">
              <a:avLst/>
            </a:prstGeom>
            <a:solidFill>
              <a:srgbClr val="00B0CA">
                <a:alpha val="89999"/>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27" name="Rectangle 10"/>
            <p:cNvSpPr>
              <a:spLocks noChangeArrowheads="1"/>
            </p:cNvSpPr>
            <p:nvPr userDrawn="1"/>
          </p:nvSpPr>
          <p:spPr bwMode="auto">
            <a:xfrm flipH="1">
              <a:off x="898525" y="4149725"/>
              <a:ext cx="180975" cy="180975"/>
            </a:xfrm>
            <a:prstGeom prst="rect">
              <a:avLst/>
            </a:prstGeom>
            <a:solidFill>
              <a:srgbClr val="00B0CA">
                <a:alpha val="80000"/>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28" name="Rectangle 11"/>
            <p:cNvSpPr>
              <a:spLocks noChangeArrowheads="1"/>
            </p:cNvSpPr>
            <p:nvPr userDrawn="1"/>
          </p:nvSpPr>
          <p:spPr bwMode="auto">
            <a:xfrm flipH="1">
              <a:off x="719138" y="4149725"/>
              <a:ext cx="180975" cy="180975"/>
            </a:xfrm>
            <a:prstGeom prst="rect">
              <a:avLst/>
            </a:prstGeom>
            <a:solidFill>
              <a:srgbClr val="00B0CA">
                <a:alpha val="70000"/>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29" name="Rectangle 12"/>
            <p:cNvSpPr>
              <a:spLocks noChangeArrowheads="1"/>
            </p:cNvSpPr>
            <p:nvPr userDrawn="1"/>
          </p:nvSpPr>
          <p:spPr bwMode="auto">
            <a:xfrm flipH="1">
              <a:off x="538163" y="4149725"/>
              <a:ext cx="182563" cy="180975"/>
            </a:xfrm>
            <a:prstGeom prst="rect">
              <a:avLst/>
            </a:prstGeom>
            <a:solidFill>
              <a:srgbClr val="00B0CA">
                <a:alpha val="50000"/>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30" name="Rectangle 13"/>
            <p:cNvSpPr>
              <a:spLocks noChangeArrowheads="1"/>
            </p:cNvSpPr>
            <p:nvPr userDrawn="1"/>
          </p:nvSpPr>
          <p:spPr bwMode="auto">
            <a:xfrm flipH="1">
              <a:off x="358775" y="4149725"/>
              <a:ext cx="180975" cy="180975"/>
            </a:xfrm>
            <a:prstGeom prst="rect">
              <a:avLst/>
            </a:prstGeom>
            <a:solidFill>
              <a:srgbClr val="00B0CA">
                <a:alpha val="39999"/>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31" name="Rectangle 14"/>
            <p:cNvSpPr>
              <a:spLocks noChangeArrowheads="1"/>
            </p:cNvSpPr>
            <p:nvPr userDrawn="1"/>
          </p:nvSpPr>
          <p:spPr bwMode="auto">
            <a:xfrm flipH="1">
              <a:off x="179388" y="4149725"/>
              <a:ext cx="180975" cy="180975"/>
            </a:xfrm>
            <a:prstGeom prst="rect">
              <a:avLst/>
            </a:prstGeom>
            <a:solidFill>
              <a:srgbClr val="00B0CA">
                <a:alpha val="30000"/>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32" name="Rectangle 15"/>
            <p:cNvSpPr>
              <a:spLocks noChangeArrowheads="1"/>
            </p:cNvSpPr>
            <p:nvPr userDrawn="1"/>
          </p:nvSpPr>
          <p:spPr bwMode="auto">
            <a:xfrm flipH="1">
              <a:off x="0" y="4149725"/>
              <a:ext cx="180975" cy="180975"/>
            </a:xfrm>
            <a:prstGeom prst="rect">
              <a:avLst/>
            </a:prstGeom>
            <a:solidFill>
              <a:srgbClr val="00B0CA">
                <a:alpha val="20000"/>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grpSp>
      <p:sp>
        <p:nvSpPr>
          <p:cNvPr id="4" name="Plassholder for dato 3"/>
          <p:cNvSpPr>
            <a:spLocks noGrp="1"/>
          </p:cNvSpPr>
          <p:nvPr>
            <p:ph type="dt" sz="half" idx="10"/>
          </p:nvPr>
        </p:nvSpPr>
        <p:spPr>
          <a:xfrm>
            <a:off x="-4763" y="6492875"/>
            <a:ext cx="2133600" cy="365125"/>
          </a:xfrm>
        </p:spPr>
        <p:txBody>
          <a:bodyPr anchor="b"/>
          <a:lstStyle>
            <a:lvl1pPr>
              <a:defRPr sz="1000">
                <a:solidFill>
                  <a:schemeClr val="bg1">
                    <a:lumMod val="85000"/>
                  </a:schemeClr>
                </a:solidFill>
                <a:latin typeface="Verdana" pitchFamily="34" charset="0"/>
                <a:ea typeface="Verdana" pitchFamily="34" charset="0"/>
                <a:cs typeface="Verdana" pitchFamily="34" charset="0"/>
              </a:defRPr>
            </a:lvl1pPr>
          </a:lstStyle>
          <a:p>
            <a:fld id="{BA716E1B-53AA-4414-ACB0-2A5DFFF9993B}" type="datetimeFigureOut">
              <a:rPr lang="nb-NO" smtClean="0">
                <a:solidFill>
                  <a:prstClr val="white">
                    <a:lumMod val="85000"/>
                  </a:prstClr>
                </a:solidFill>
              </a:rPr>
              <a:pPr/>
              <a:t>21.02.2018</a:t>
            </a:fld>
            <a:endParaRPr lang="nb-NO">
              <a:solidFill>
                <a:prstClr val="white">
                  <a:lumMod val="85000"/>
                </a:prstClr>
              </a:solidFill>
            </a:endParaRPr>
          </a:p>
        </p:txBody>
      </p:sp>
      <p:sp>
        <p:nvSpPr>
          <p:cNvPr id="5" name="Plassholder for bunntekst 4"/>
          <p:cNvSpPr>
            <a:spLocks noGrp="1"/>
          </p:cNvSpPr>
          <p:nvPr>
            <p:ph type="ftr" sz="quarter" idx="11"/>
          </p:nvPr>
        </p:nvSpPr>
        <p:spPr>
          <a:xfrm>
            <a:off x="2159732" y="6492817"/>
            <a:ext cx="5004556" cy="365125"/>
          </a:xfrm>
        </p:spPr>
        <p:txBody>
          <a:bodyPr anchor="b"/>
          <a:lstStyle>
            <a:lvl1pPr>
              <a:defRPr sz="1000">
                <a:solidFill>
                  <a:schemeClr val="bg1">
                    <a:lumMod val="85000"/>
                  </a:schemeClr>
                </a:solidFill>
                <a:latin typeface="Verdana" pitchFamily="34" charset="0"/>
                <a:ea typeface="Verdana" pitchFamily="34" charset="0"/>
                <a:cs typeface="Verdana" pitchFamily="34" charset="0"/>
              </a:defRPr>
            </a:lvl1pPr>
          </a:lstStyle>
          <a:p>
            <a:endParaRPr lang="nb-NO">
              <a:solidFill>
                <a:prstClr val="white">
                  <a:lumMod val="85000"/>
                </a:prstClr>
              </a:solidFill>
            </a:endParaRPr>
          </a:p>
        </p:txBody>
      </p:sp>
      <p:sp>
        <p:nvSpPr>
          <p:cNvPr id="6" name="Plassholder for lysbildenummer 5"/>
          <p:cNvSpPr>
            <a:spLocks noGrp="1"/>
          </p:cNvSpPr>
          <p:nvPr>
            <p:ph type="sldNum" sz="quarter" idx="12"/>
          </p:nvPr>
        </p:nvSpPr>
        <p:spPr>
          <a:xfrm>
            <a:off x="7164288" y="6492875"/>
            <a:ext cx="1979712" cy="365125"/>
          </a:xfrm>
        </p:spPr>
        <p:txBody>
          <a:bodyPr anchor="b"/>
          <a:lstStyle>
            <a:lvl1pPr>
              <a:defRPr sz="1000">
                <a:solidFill>
                  <a:schemeClr val="bg1">
                    <a:lumMod val="85000"/>
                  </a:schemeClr>
                </a:solidFill>
                <a:latin typeface="Verdana" pitchFamily="34" charset="0"/>
                <a:ea typeface="Verdana" pitchFamily="34" charset="0"/>
                <a:cs typeface="Verdana" pitchFamily="34" charset="0"/>
              </a:defRPr>
            </a:lvl1pPr>
          </a:lstStyle>
          <a:p>
            <a:fld id="{48B3504C-860D-48D4-B409-223BBD917174}" type="slidenum">
              <a:rPr lang="nb-NO" smtClean="0">
                <a:solidFill>
                  <a:prstClr val="white">
                    <a:lumMod val="85000"/>
                  </a:prstClr>
                </a:solidFill>
              </a:rPr>
              <a:pPr/>
              <a:t>‹#›</a:t>
            </a:fld>
            <a:endParaRPr lang="nb-NO">
              <a:solidFill>
                <a:prstClr val="white">
                  <a:lumMod val="85000"/>
                </a:prstClr>
              </a:solidFill>
            </a:endParaRPr>
          </a:p>
        </p:txBody>
      </p:sp>
      <p:sp>
        <p:nvSpPr>
          <p:cNvPr id="7" name="Tittel 6"/>
          <p:cNvSpPr>
            <a:spLocks noGrp="1"/>
          </p:cNvSpPr>
          <p:nvPr>
            <p:ph type="title"/>
          </p:nvPr>
        </p:nvSpPr>
        <p:spPr>
          <a:xfrm>
            <a:off x="468312" y="2204864"/>
            <a:ext cx="8351838" cy="1260140"/>
          </a:xfrm>
        </p:spPr>
        <p:txBody>
          <a:bodyPr anchor="b">
            <a:normAutofit/>
          </a:bodyPr>
          <a:lstStyle>
            <a:lvl1pPr algn="r">
              <a:defRPr sz="2800" b="0">
                <a:solidFill>
                  <a:schemeClr val="bg1"/>
                </a:solidFill>
              </a:defRPr>
            </a:lvl1pPr>
          </a:lstStyle>
          <a:p>
            <a:r>
              <a:rPr lang="nb-NO"/>
              <a:t>Klikk for å redigere tittelstil</a:t>
            </a:r>
            <a:endParaRPr lang="nb-NO" dirty="0"/>
          </a:p>
        </p:txBody>
      </p:sp>
      <p:sp>
        <p:nvSpPr>
          <p:cNvPr id="33" name="Rectangle 16"/>
          <p:cNvSpPr>
            <a:spLocks noGrp="1" noChangeArrowheads="1"/>
          </p:cNvSpPr>
          <p:nvPr>
            <p:ph type="subTitle" idx="1"/>
          </p:nvPr>
        </p:nvSpPr>
        <p:spPr>
          <a:xfrm>
            <a:off x="1692275" y="3721100"/>
            <a:ext cx="7127875" cy="571500"/>
          </a:xfrm>
        </p:spPr>
        <p:txBody>
          <a:bodyPr lIns="36000"/>
          <a:lstStyle>
            <a:lvl1pPr marL="0" indent="0" algn="r">
              <a:spcBef>
                <a:spcPct val="0"/>
              </a:spcBef>
              <a:buFont typeface="Wingdings" pitchFamily="2" charset="2"/>
              <a:buNone/>
              <a:defRPr sz="1800">
                <a:solidFill>
                  <a:schemeClr val="bg1"/>
                </a:solidFill>
              </a:defRPr>
            </a:lvl1pPr>
          </a:lstStyle>
          <a:p>
            <a:pPr lvl="0"/>
            <a:r>
              <a:rPr lang="nb-NO" noProof="0"/>
              <a:t>Klikk for å redigere undertittelstil i malen</a:t>
            </a:r>
            <a:endParaRPr lang="nb-NO" noProof="0" dirty="0"/>
          </a:p>
        </p:txBody>
      </p:sp>
    </p:spTree>
    <p:extLst>
      <p:ext uri="{BB962C8B-B14F-4D97-AF65-F5344CB8AC3E}">
        <p14:creationId xmlns:p14="http://schemas.microsoft.com/office/powerpoint/2010/main" val="4018108244"/>
      </p:ext>
    </p:extLst>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fld id="{BA716E1B-53AA-4414-ACB0-2A5DFFF9993B}" type="datetimeFigureOut">
              <a:rPr lang="nb-NO" smtClean="0">
                <a:solidFill>
                  <a:prstClr val="white">
                    <a:lumMod val="85000"/>
                  </a:prstClr>
                </a:solidFill>
              </a:rPr>
              <a:pPr/>
              <a:t>21.02.2018</a:t>
            </a:fld>
            <a:endParaRPr lang="nb-NO">
              <a:solidFill>
                <a:prstClr val="white">
                  <a:lumMod val="85000"/>
                </a:prstClr>
              </a:solidFill>
            </a:endParaRPr>
          </a:p>
        </p:txBody>
      </p:sp>
      <p:sp>
        <p:nvSpPr>
          <p:cNvPr id="5" name="Plassholder for bunntekst 4"/>
          <p:cNvSpPr>
            <a:spLocks noGrp="1"/>
          </p:cNvSpPr>
          <p:nvPr>
            <p:ph type="ftr" sz="quarter" idx="11"/>
          </p:nvPr>
        </p:nvSpPr>
        <p:spPr/>
        <p:txBody>
          <a:bodyPr/>
          <a:lstStyle/>
          <a:p>
            <a:endParaRPr lang="nb-NO">
              <a:solidFill>
                <a:prstClr val="white">
                  <a:lumMod val="85000"/>
                </a:prstClr>
              </a:solidFill>
            </a:endParaRPr>
          </a:p>
        </p:txBody>
      </p:sp>
      <p:sp>
        <p:nvSpPr>
          <p:cNvPr id="6" name="Plassholder for lysbildenummer 5"/>
          <p:cNvSpPr>
            <a:spLocks noGrp="1"/>
          </p:cNvSpPr>
          <p:nvPr>
            <p:ph type="sldNum" sz="quarter" idx="12"/>
          </p:nvPr>
        </p:nvSpPr>
        <p:spPr/>
        <p:txBody>
          <a:bodyPr/>
          <a:lstStyle/>
          <a:p>
            <a:fld id="{48B3504C-860D-48D4-B409-223BBD917174}" type="slidenum">
              <a:rPr lang="nb-NO" smtClean="0">
                <a:solidFill>
                  <a:prstClr val="white">
                    <a:lumMod val="85000"/>
                  </a:prstClr>
                </a:solidFill>
              </a:rPr>
              <a:pPr/>
              <a:t>‹#›</a:t>
            </a:fld>
            <a:endParaRPr lang="nb-NO" dirty="0">
              <a:solidFill>
                <a:prstClr val="white">
                  <a:lumMod val="85000"/>
                </a:prstClr>
              </a:solidFill>
            </a:endParaRPr>
          </a:p>
        </p:txBody>
      </p:sp>
      <p:sp>
        <p:nvSpPr>
          <p:cNvPr id="7" name="Tittel 6"/>
          <p:cNvSpPr>
            <a:spLocks noGrp="1"/>
          </p:cNvSpPr>
          <p:nvPr>
            <p:ph type="title"/>
          </p:nvPr>
        </p:nvSpPr>
        <p:spPr>
          <a:xfrm>
            <a:off x="468312" y="728662"/>
            <a:ext cx="8351838" cy="1079501"/>
          </a:xfrm>
        </p:spPr>
        <p:txBody>
          <a:bodyPr/>
          <a:lstStyle/>
          <a:p>
            <a:r>
              <a:rPr lang="nb-NO"/>
              <a:t>Klikk for å redigere tittelstil</a:t>
            </a:r>
            <a:endParaRPr lang="nb-NO" dirty="0"/>
          </a:p>
        </p:txBody>
      </p:sp>
      <p:sp>
        <p:nvSpPr>
          <p:cNvPr id="9" name="Plassholder for innhold 8"/>
          <p:cNvSpPr>
            <a:spLocks noGrp="1"/>
          </p:cNvSpPr>
          <p:nvPr>
            <p:ph sz="quarter" idx="13"/>
          </p:nvPr>
        </p:nvSpPr>
        <p:spPr>
          <a:xfrm>
            <a:off x="503238" y="1837346"/>
            <a:ext cx="8316912" cy="4760304"/>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2887190488"/>
      </p:ext>
    </p:extLst>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68313" y="728662"/>
            <a:ext cx="8351837" cy="1079501"/>
          </a:xfrm>
          <a:prstGeom prst="rect">
            <a:avLst/>
          </a:prstGeom>
        </p:spPr>
        <p:txBody>
          <a:bodyPr lIns="36000"/>
          <a:lstStyle>
            <a:lvl1pPr algn="l">
              <a:defRPr/>
            </a:lvl1pPr>
          </a:lstStyle>
          <a:p>
            <a:r>
              <a:rPr lang="nb-NO"/>
              <a:t>Klikk for å redigere tittelstil</a:t>
            </a:r>
            <a:endParaRPr lang="nb-NO" dirty="0"/>
          </a:p>
        </p:txBody>
      </p:sp>
      <p:sp>
        <p:nvSpPr>
          <p:cNvPr id="3" name="Plassholder for dato 2"/>
          <p:cNvSpPr>
            <a:spLocks noGrp="1"/>
          </p:cNvSpPr>
          <p:nvPr>
            <p:ph type="dt" sz="half" idx="10"/>
          </p:nvPr>
        </p:nvSpPr>
        <p:spPr/>
        <p:txBody>
          <a:bodyPr/>
          <a:lstStyle/>
          <a:p>
            <a:fld id="{BA716E1B-53AA-4414-ACB0-2A5DFFF9993B}" type="datetimeFigureOut">
              <a:rPr lang="nb-NO" smtClean="0">
                <a:solidFill>
                  <a:prstClr val="white">
                    <a:lumMod val="85000"/>
                  </a:prstClr>
                </a:solidFill>
              </a:rPr>
              <a:pPr/>
              <a:t>21.02.2018</a:t>
            </a:fld>
            <a:endParaRPr lang="nb-NO">
              <a:solidFill>
                <a:prstClr val="white">
                  <a:lumMod val="85000"/>
                </a:prstClr>
              </a:solidFill>
            </a:endParaRPr>
          </a:p>
        </p:txBody>
      </p:sp>
      <p:sp>
        <p:nvSpPr>
          <p:cNvPr id="4" name="Plassholder for bunntekst 3"/>
          <p:cNvSpPr>
            <a:spLocks noGrp="1"/>
          </p:cNvSpPr>
          <p:nvPr>
            <p:ph type="ftr" sz="quarter" idx="11"/>
          </p:nvPr>
        </p:nvSpPr>
        <p:spPr/>
        <p:txBody>
          <a:bodyPr/>
          <a:lstStyle/>
          <a:p>
            <a:endParaRPr lang="nb-NO">
              <a:solidFill>
                <a:prstClr val="white">
                  <a:lumMod val="85000"/>
                </a:prstClr>
              </a:solidFill>
            </a:endParaRPr>
          </a:p>
        </p:txBody>
      </p:sp>
      <p:sp>
        <p:nvSpPr>
          <p:cNvPr id="5" name="Plassholder for lysbildenummer 4"/>
          <p:cNvSpPr>
            <a:spLocks noGrp="1"/>
          </p:cNvSpPr>
          <p:nvPr>
            <p:ph type="sldNum" sz="quarter" idx="12"/>
          </p:nvPr>
        </p:nvSpPr>
        <p:spPr/>
        <p:txBody>
          <a:bodyPr/>
          <a:lstStyle/>
          <a:p>
            <a:fld id="{48B3504C-860D-48D4-B409-223BBD917174}" type="slidenum">
              <a:rPr lang="nb-NO" smtClean="0">
                <a:solidFill>
                  <a:prstClr val="white">
                    <a:lumMod val="85000"/>
                  </a:prstClr>
                </a:solidFill>
              </a:rPr>
              <a:pPr/>
              <a:t>‹#›</a:t>
            </a:fld>
            <a:endParaRPr lang="nb-NO">
              <a:solidFill>
                <a:prstClr val="white">
                  <a:lumMod val="85000"/>
                </a:prstClr>
              </a:solidFill>
            </a:endParaRPr>
          </a:p>
        </p:txBody>
      </p:sp>
    </p:spTree>
    <p:extLst>
      <p:ext uri="{BB962C8B-B14F-4D97-AF65-F5344CB8AC3E}">
        <p14:creationId xmlns:p14="http://schemas.microsoft.com/office/powerpoint/2010/main" val="2914869274"/>
      </p:ext>
    </p:extLst>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BA716E1B-53AA-4414-ACB0-2A5DFFF9993B}" type="datetimeFigureOut">
              <a:rPr lang="nb-NO" smtClean="0">
                <a:solidFill>
                  <a:prstClr val="white">
                    <a:lumMod val="85000"/>
                  </a:prstClr>
                </a:solidFill>
              </a:rPr>
              <a:pPr/>
              <a:t>21.02.2018</a:t>
            </a:fld>
            <a:endParaRPr lang="nb-NO">
              <a:solidFill>
                <a:prstClr val="white">
                  <a:lumMod val="85000"/>
                </a:prstClr>
              </a:solidFill>
            </a:endParaRPr>
          </a:p>
        </p:txBody>
      </p:sp>
      <p:sp>
        <p:nvSpPr>
          <p:cNvPr id="3" name="Plassholder for bunntekst 2"/>
          <p:cNvSpPr>
            <a:spLocks noGrp="1"/>
          </p:cNvSpPr>
          <p:nvPr>
            <p:ph type="ftr" sz="quarter" idx="11"/>
          </p:nvPr>
        </p:nvSpPr>
        <p:spPr/>
        <p:txBody>
          <a:bodyPr/>
          <a:lstStyle/>
          <a:p>
            <a:endParaRPr lang="nb-NO">
              <a:solidFill>
                <a:prstClr val="white">
                  <a:lumMod val="85000"/>
                </a:prstClr>
              </a:solidFill>
            </a:endParaRPr>
          </a:p>
        </p:txBody>
      </p:sp>
      <p:sp>
        <p:nvSpPr>
          <p:cNvPr id="4" name="Plassholder for lysbildenummer 3"/>
          <p:cNvSpPr>
            <a:spLocks noGrp="1"/>
          </p:cNvSpPr>
          <p:nvPr>
            <p:ph type="sldNum" sz="quarter" idx="12"/>
          </p:nvPr>
        </p:nvSpPr>
        <p:spPr/>
        <p:txBody>
          <a:bodyPr/>
          <a:lstStyle/>
          <a:p>
            <a:fld id="{48B3504C-860D-48D4-B409-223BBD917174}" type="slidenum">
              <a:rPr lang="nb-NO" smtClean="0">
                <a:solidFill>
                  <a:prstClr val="white">
                    <a:lumMod val="85000"/>
                  </a:prstClr>
                </a:solidFill>
              </a:rPr>
              <a:pPr/>
              <a:t>‹#›</a:t>
            </a:fld>
            <a:endParaRPr lang="nb-NO">
              <a:solidFill>
                <a:prstClr val="white">
                  <a:lumMod val="85000"/>
                </a:prstClr>
              </a:solidFill>
            </a:endParaRPr>
          </a:p>
        </p:txBody>
      </p:sp>
    </p:spTree>
    <p:extLst>
      <p:ext uri="{BB962C8B-B14F-4D97-AF65-F5344CB8AC3E}">
        <p14:creationId xmlns:p14="http://schemas.microsoft.com/office/powerpoint/2010/main" val="1250179349"/>
      </p:ext>
    </p:extLst>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68313" y="728662"/>
            <a:ext cx="8351837" cy="1079501"/>
          </a:xfrm>
          <a:prstGeom prst="rect">
            <a:avLst/>
          </a:prstGeom>
        </p:spPr>
        <p:txBody>
          <a:bodyPr/>
          <a:lstStyle>
            <a:lvl1pPr algn="l">
              <a:defRPr/>
            </a:lvl1pPr>
          </a:lstStyle>
          <a:p>
            <a:r>
              <a:rPr lang="nb-NO"/>
              <a:t>Klikk for å redigere tittelstil</a:t>
            </a:r>
          </a:p>
        </p:txBody>
      </p:sp>
      <p:sp>
        <p:nvSpPr>
          <p:cNvPr id="3" name="Plassholder for innhold 2"/>
          <p:cNvSpPr>
            <a:spLocks noGrp="1"/>
          </p:cNvSpPr>
          <p:nvPr>
            <p:ph sz="half" idx="1"/>
          </p:nvPr>
        </p:nvSpPr>
        <p:spPr>
          <a:xfrm>
            <a:off x="503238" y="1844675"/>
            <a:ext cx="3992561" cy="4752974"/>
          </a:xfrm>
          <a:prstGeom prst="rect">
            <a:avLst/>
          </a:prstGeom>
        </p:spPr>
        <p:txBody>
          <a:bodyPr/>
          <a:lstStyle>
            <a:lvl1pPr marL="342900" indent="-342900">
              <a:buClr>
                <a:srgbClr val="00B0CA"/>
              </a:buClr>
              <a:buFont typeface="Wingdings" pitchFamily="2" charset="2"/>
              <a:buChar char="§"/>
              <a:defRPr sz="2400"/>
            </a:lvl1pPr>
            <a:lvl2pPr marL="742950" indent="-285750">
              <a:buClr>
                <a:srgbClr val="00B0CA"/>
              </a:buClr>
              <a:buFont typeface="Wingdings" pitchFamily="2" charset="2"/>
              <a:buChar char="§"/>
              <a:defRPr sz="2000"/>
            </a:lvl2pPr>
            <a:lvl3pPr marL="1143000" indent="-228600">
              <a:buClr>
                <a:srgbClr val="00B0CA"/>
              </a:buClr>
              <a:buFont typeface="Wingdings" pitchFamily="2" charset="2"/>
              <a:buChar char="§"/>
              <a:defRPr sz="2000"/>
            </a:lvl3pPr>
            <a:lvl4pPr marL="1600200" indent="-228600">
              <a:buClr>
                <a:srgbClr val="00B0CA"/>
              </a:buClr>
              <a:buFont typeface="Wingdings" pitchFamily="2" charset="2"/>
              <a:buChar char="§"/>
              <a:defRPr sz="2000"/>
            </a:lvl4pPr>
            <a:lvl5pPr marL="2057400" indent="-228600">
              <a:buClr>
                <a:srgbClr val="00B0CA"/>
              </a:buClr>
              <a:buFont typeface="Wingdings" pitchFamily="2" charset="2"/>
              <a:buChar char="§"/>
              <a:defRPr sz="20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p:cNvSpPr>
            <a:spLocks noGrp="1"/>
          </p:cNvSpPr>
          <p:nvPr>
            <p:ph sz="half" idx="2"/>
          </p:nvPr>
        </p:nvSpPr>
        <p:spPr>
          <a:xfrm>
            <a:off x="4648200" y="1844674"/>
            <a:ext cx="4171950" cy="4752975"/>
          </a:xfrm>
          <a:prstGeom prst="rect">
            <a:avLst/>
          </a:prstGeom>
        </p:spPr>
        <p:txBody>
          <a:bodyPr/>
          <a:lstStyle>
            <a:lvl1pPr marL="342900" indent="-342900" algn="l" defTabSz="914400" rtl="0" eaLnBrk="1" latinLnBrk="0" hangingPunct="1">
              <a:spcBef>
                <a:spcPct val="20000"/>
              </a:spcBef>
              <a:buClr>
                <a:srgbClr val="00B0CA"/>
              </a:buClr>
              <a:buFont typeface="Wingdings" pitchFamily="2" charset="2"/>
              <a:buChar char="§"/>
              <a:defRPr lang="nb-NO" sz="2400" kern="1200" dirty="0" smtClean="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dato 4"/>
          <p:cNvSpPr>
            <a:spLocks noGrp="1"/>
          </p:cNvSpPr>
          <p:nvPr>
            <p:ph type="dt" sz="half" idx="10"/>
          </p:nvPr>
        </p:nvSpPr>
        <p:spPr/>
        <p:txBody>
          <a:bodyPr/>
          <a:lstStyle/>
          <a:p>
            <a:fld id="{BA716E1B-53AA-4414-ACB0-2A5DFFF9993B}" type="datetimeFigureOut">
              <a:rPr lang="nb-NO" smtClean="0">
                <a:solidFill>
                  <a:prstClr val="white">
                    <a:lumMod val="85000"/>
                  </a:prstClr>
                </a:solidFill>
              </a:rPr>
              <a:pPr/>
              <a:t>21.02.2018</a:t>
            </a:fld>
            <a:endParaRPr lang="nb-NO">
              <a:solidFill>
                <a:prstClr val="white">
                  <a:lumMod val="85000"/>
                </a:prstClr>
              </a:solidFill>
            </a:endParaRPr>
          </a:p>
        </p:txBody>
      </p:sp>
      <p:sp>
        <p:nvSpPr>
          <p:cNvPr id="6" name="Plassholder for bunntekst 5"/>
          <p:cNvSpPr>
            <a:spLocks noGrp="1"/>
          </p:cNvSpPr>
          <p:nvPr>
            <p:ph type="ftr" sz="quarter" idx="11"/>
          </p:nvPr>
        </p:nvSpPr>
        <p:spPr/>
        <p:txBody>
          <a:bodyPr/>
          <a:lstStyle/>
          <a:p>
            <a:endParaRPr lang="nb-NO">
              <a:solidFill>
                <a:prstClr val="white">
                  <a:lumMod val="85000"/>
                </a:prstClr>
              </a:solidFill>
            </a:endParaRPr>
          </a:p>
        </p:txBody>
      </p:sp>
      <p:sp>
        <p:nvSpPr>
          <p:cNvPr id="7" name="Plassholder for lysbildenummer 6"/>
          <p:cNvSpPr>
            <a:spLocks noGrp="1"/>
          </p:cNvSpPr>
          <p:nvPr>
            <p:ph type="sldNum" sz="quarter" idx="12"/>
          </p:nvPr>
        </p:nvSpPr>
        <p:spPr/>
        <p:txBody>
          <a:bodyPr/>
          <a:lstStyle/>
          <a:p>
            <a:fld id="{48B3504C-860D-48D4-B409-223BBD917174}" type="slidenum">
              <a:rPr lang="nb-NO" smtClean="0">
                <a:solidFill>
                  <a:prstClr val="white">
                    <a:lumMod val="85000"/>
                  </a:prstClr>
                </a:solidFill>
              </a:rPr>
              <a:pPr/>
              <a:t>‹#›</a:t>
            </a:fld>
            <a:endParaRPr lang="nb-NO">
              <a:solidFill>
                <a:prstClr val="white">
                  <a:lumMod val="85000"/>
                </a:prstClr>
              </a:solidFill>
            </a:endParaRPr>
          </a:p>
        </p:txBody>
      </p:sp>
    </p:spTree>
    <p:extLst>
      <p:ext uri="{BB962C8B-B14F-4D97-AF65-F5344CB8AC3E}">
        <p14:creationId xmlns:p14="http://schemas.microsoft.com/office/powerpoint/2010/main" val="2668949559"/>
      </p:ext>
    </p:extLst>
  </p:cSld>
  <p:clrMapOvr>
    <a:masterClrMapping/>
  </p:clrMapOvr>
  <p:transition spd="med">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68313" y="728662"/>
            <a:ext cx="8351837" cy="1079501"/>
          </a:xfrm>
          <a:prstGeom prst="rect">
            <a:avLst/>
          </a:prstGeom>
        </p:spPr>
        <p:txBody>
          <a:bodyPr/>
          <a:lstStyle>
            <a:lvl1pPr algn="l">
              <a:defRPr/>
            </a:lvl1pPr>
          </a:lstStyle>
          <a:p>
            <a:r>
              <a:rPr lang="nb-NO"/>
              <a:t>Klikk for å redigere tittelstil</a:t>
            </a:r>
            <a:endParaRPr lang="nb-NO" dirty="0"/>
          </a:p>
        </p:txBody>
      </p:sp>
      <p:sp>
        <p:nvSpPr>
          <p:cNvPr id="3" name="Plassholder for tekst 2"/>
          <p:cNvSpPr>
            <a:spLocks noGrp="1"/>
          </p:cNvSpPr>
          <p:nvPr>
            <p:ph type="body" idx="1"/>
          </p:nvPr>
        </p:nvSpPr>
        <p:spPr>
          <a:xfrm>
            <a:off x="468313" y="1808163"/>
            <a:ext cx="4075113" cy="639762"/>
          </a:xfrm>
          <a:prstGeom prst="rect">
            <a:avLst/>
          </a:prstGeo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503238" y="2600908"/>
            <a:ext cx="4040188" cy="3996741"/>
          </a:xfrm>
          <a:prstGeom prst="rect">
            <a:avLst/>
          </a:prstGeom>
        </p:spPr>
        <p:txBody>
          <a:bodyPr/>
          <a:lstStyle>
            <a:lvl1pPr marL="342900" indent="-342900">
              <a:buClr>
                <a:srgbClr val="00B0CA"/>
              </a:buClr>
              <a:buFont typeface="Wingdings" pitchFamily="2" charset="2"/>
              <a:buChar char="§"/>
              <a:defRPr sz="2200"/>
            </a:lvl1pPr>
            <a:lvl2pPr marL="742950" indent="-285750">
              <a:buClr>
                <a:srgbClr val="00B0CA"/>
              </a:buClr>
              <a:buFont typeface="Wingdings" pitchFamily="2" charset="2"/>
              <a:buChar char="§"/>
              <a:defRPr sz="2000"/>
            </a:lvl2pPr>
            <a:lvl3pPr marL="1143000" indent="-228600">
              <a:buClr>
                <a:srgbClr val="00B0CA"/>
              </a:buClr>
              <a:buFont typeface="Wingdings" pitchFamily="2" charset="2"/>
              <a:buChar char="§"/>
              <a:defRPr sz="2000"/>
            </a:lvl3pPr>
            <a:lvl4pPr marL="1600200" indent="-228600">
              <a:buClr>
                <a:srgbClr val="00B0CA"/>
              </a:buClr>
              <a:buFont typeface="Wingdings" pitchFamily="2" charset="2"/>
              <a:buChar char="§"/>
              <a:defRPr sz="2000"/>
            </a:lvl4pPr>
            <a:lvl5pPr marL="2057400" indent="-228600">
              <a:buClr>
                <a:srgbClr val="00B0CA"/>
              </a:buClr>
              <a:buFont typeface="Wingdings" pitchFamily="2" charset="2"/>
              <a:buChar char="§"/>
              <a:defRPr sz="20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tekst 4"/>
          <p:cNvSpPr>
            <a:spLocks noGrp="1"/>
          </p:cNvSpPr>
          <p:nvPr>
            <p:ph type="body" sz="quarter" idx="3"/>
          </p:nvPr>
        </p:nvSpPr>
        <p:spPr>
          <a:xfrm>
            <a:off x="4691063" y="1808163"/>
            <a:ext cx="4041775" cy="639762"/>
          </a:xfrm>
          <a:prstGeom prst="rect">
            <a:avLst/>
          </a:prstGeo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91063" y="2600908"/>
            <a:ext cx="4041775" cy="399674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6000" rIns="36000" bIns="72000" numCol="1" anchor="t" anchorCtr="0" compatLnSpc="1">
            <a:prstTxWarp prst="textNoShape">
              <a:avLst/>
            </a:prstTxWarp>
          </a:bodyPr>
          <a:lstStyle>
            <a:lvl1pPr>
              <a:defRPr lang="nb-NO" sz="2200" dirty="0" smtClean="0"/>
            </a:lvl1pPr>
            <a:lvl2pPr>
              <a:defRPr lang="nb-NO" dirty="0" smtClean="0"/>
            </a:lvl2pPr>
            <a:lvl3pPr>
              <a:defRPr lang="nb-NO" dirty="0" smtClean="0"/>
            </a:lvl3pPr>
            <a:lvl4pPr>
              <a:defRPr lang="nb-NO" dirty="0" smtClean="0"/>
            </a:lvl4pPr>
            <a:lvl5pPr>
              <a:defRPr lang="nb-NO" dirty="0"/>
            </a:lvl5pPr>
          </a:lstStyle>
          <a:p>
            <a:pPr lvl="0">
              <a:buClr>
                <a:srgbClr val="00B0CA"/>
              </a:buClr>
              <a:buFont typeface="Wingdings" pitchFamily="2" charset="2"/>
              <a:buChar char="§"/>
            </a:pPr>
            <a:r>
              <a:rPr lang="nb-NO"/>
              <a:t>Klikk for å redigere tekststiler i malen</a:t>
            </a:r>
          </a:p>
          <a:p>
            <a:pPr lvl="1">
              <a:buClr>
                <a:srgbClr val="00B0CA"/>
              </a:buClr>
              <a:buFont typeface="Wingdings" pitchFamily="2" charset="2"/>
              <a:buChar char="§"/>
            </a:pPr>
            <a:r>
              <a:rPr lang="nb-NO"/>
              <a:t>Andre nivå</a:t>
            </a:r>
          </a:p>
          <a:p>
            <a:pPr lvl="2">
              <a:buClr>
                <a:srgbClr val="00B0CA"/>
              </a:buClr>
              <a:buFont typeface="Wingdings" pitchFamily="2" charset="2"/>
              <a:buChar char="§"/>
            </a:pPr>
            <a:r>
              <a:rPr lang="nb-NO"/>
              <a:t>Tredje nivå</a:t>
            </a:r>
          </a:p>
          <a:p>
            <a:pPr lvl="3">
              <a:buClr>
                <a:srgbClr val="00B0CA"/>
              </a:buClr>
              <a:buFont typeface="Wingdings" pitchFamily="2" charset="2"/>
              <a:buChar char="§"/>
            </a:pPr>
            <a:r>
              <a:rPr lang="nb-NO"/>
              <a:t>Fjerde nivå</a:t>
            </a:r>
          </a:p>
          <a:p>
            <a:pPr lvl="4">
              <a:buClr>
                <a:srgbClr val="00B0CA"/>
              </a:buClr>
              <a:buFont typeface="Wingdings" pitchFamily="2" charset="2"/>
              <a:buChar char="§"/>
            </a:pPr>
            <a:r>
              <a:rPr lang="nb-NO"/>
              <a:t>Femte nivå</a:t>
            </a:r>
            <a:endParaRPr lang="nb-NO" dirty="0"/>
          </a:p>
        </p:txBody>
      </p:sp>
      <p:sp>
        <p:nvSpPr>
          <p:cNvPr id="7" name="Plassholder for dato 6"/>
          <p:cNvSpPr>
            <a:spLocks noGrp="1"/>
          </p:cNvSpPr>
          <p:nvPr>
            <p:ph type="dt" sz="half" idx="10"/>
          </p:nvPr>
        </p:nvSpPr>
        <p:spPr/>
        <p:txBody>
          <a:bodyPr/>
          <a:lstStyle/>
          <a:p>
            <a:fld id="{BA716E1B-53AA-4414-ACB0-2A5DFFF9993B}" type="datetimeFigureOut">
              <a:rPr lang="nb-NO" smtClean="0">
                <a:solidFill>
                  <a:prstClr val="white">
                    <a:lumMod val="85000"/>
                  </a:prstClr>
                </a:solidFill>
              </a:rPr>
              <a:pPr/>
              <a:t>21.02.2018</a:t>
            </a:fld>
            <a:endParaRPr lang="nb-NO">
              <a:solidFill>
                <a:prstClr val="white">
                  <a:lumMod val="85000"/>
                </a:prstClr>
              </a:solidFill>
            </a:endParaRPr>
          </a:p>
        </p:txBody>
      </p:sp>
      <p:sp>
        <p:nvSpPr>
          <p:cNvPr id="8" name="Plassholder for bunntekst 7"/>
          <p:cNvSpPr>
            <a:spLocks noGrp="1"/>
          </p:cNvSpPr>
          <p:nvPr>
            <p:ph type="ftr" sz="quarter" idx="11"/>
          </p:nvPr>
        </p:nvSpPr>
        <p:spPr/>
        <p:txBody>
          <a:bodyPr/>
          <a:lstStyle/>
          <a:p>
            <a:endParaRPr lang="nb-NO">
              <a:solidFill>
                <a:prstClr val="white">
                  <a:lumMod val="85000"/>
                </a:prstClr>
              </a:solidFill>
            </a:endParaRPr>
          </a:p>
        </p:txBody>
      </p:sp>
      <p:sp>
        <p:nvSpPr>
          <p:cNvPr id="9" name="Plassholder for lysbildenummer 8"/>
          <p:cNvSpPr>
            <a:spLocks noGrp="1"/>
          </p:cNvSpPr>
          <p:nvPr>
            <p:ph type="sldNum" sz="quarter" idx="12"/>
          </p:nvPr>
        </p:nvSpPr>
        <p:spPr/>
        <p:txBody>
          <a:bodyPr/>
          <a:lstStyle/>
          <a:p>
            <a:fld id="{48B3504C-860D-48D4-B409-223BBD917174}" type="slidenum">
              <a:rPr lang="nb-NO" smtClean="0">
                <a:solidFill>
                  <a:prstClr val="white">
                    <a:lumMod val="85000"/>
                  </a:prstClr>
                </a:solidFill>
              </a:rPr>
              <a:pPr/>
              <a:t>‹#›</a:t>
            </a:fld>
            <a:endParaRPr lang="nb-NO">
              <a:solidFill>
                <a:prstClr val="white">
                  <a:lumMod val="85000"/>
                </a:prstClr>
              </a:solidFill>
            </a:endParaRPr>
          </a:p>
        </p:txBody>
      </p:sp>
    </p:spTree>
    <p:extLst>
      <p:ext uri="{BB962C8B-B14F-4D97-AF65-F5344CB8AC3E}">
        <p14:creationId xmlns:p14="http://schemas.microsoft.com/office/powerpoint/2010/main" val="2139503077"/>
      </p:ext>
    </p:extLst>
  </p:cSld>
  <p:clrMapOvr>
    <a:masterClrMapping/>
  </p:clrMapOvr>
  <p:transition spd="med">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68313" y="728662"/>
            <a:ext cx="2997200" cy="706437"/>
          </a:xfrm>
          <a:prstGeom prst="rect">
            <a:avLst/>
          </a:prstGeom>
        </p:spPr>
        <p:txBody>
          <a:bodyPr anchor="b"/>
          <a:lstStyle>
            <a:lvl1pPr algn="l">
              <a:defRPr sz="2200" b="1"/>
            </a:lvl1pPr>
          </a:lstStyle>
          <a:p>
            <a:r>
              <a:rPr lang="nb-NO"/>
              <a:t>Klikk for å redigere tittelstil</a:t>
            </a:r>
            <a:endParaRPr lang="nb-NO" dirty="0"/>
          </a:p>
        </p:txBody>
      </p:sp>
      <p:sp>
        <p:nvSpPr>
          <p:cNvPr id="3" name="Plassholder for innhold 2"/>
          <p:cNvSpPr>
            <a:spLocks noGrp="1"/>
          </p:cNvSpPr>
          <p:nvPr>
            <p:ph idx="1"/>
          </p:nvPr>
        </p:nvSpPr>
        <p:spPr>
          <a:xfrm>
            <a:off x="3563888" y="728663"/>
            <a:ext cx="5122912" cy="5397500"/>
          </a:xfrm>
          <a:prstGeom prst="rect">
            <a:avLst/>
          </a:prstGeom>
        </p:spPr>
        <p:txBody>
          <a:bodyPr/>
          <a:lstStyle>
            <a:lvl1pPr marL="342900" indent="-342900">
              <a:buClr>
                <a:srgbClr val="00B0CA"/>
              </a:buClr>
              <a:buFont typeface="Wingdings" pitchFamily="2" charset="2"/>
              <a:buChar char="§"/>
              <a:defRPr sz="2800"/>
            </a:lvl1pPr>
            <a:lvl2pPr marL="742950" indent="-285750">
              <a:buClr>
                <a:srgbClr val="00B0CA"/>
              </a:buClr>
              <a:buFont typeface="Wingdings" pitchFamily="2" charset="2"/>
              <a:buChar char="§"/>
              <a:defRPr sz="2400"/>
            </a:lvl2pPr>
            <a:lvl3pPr marL="1143000" indent="-228600">
              <a:buClr>
                <a:srgbClr val="00B0CA"/>
              </a:buClr>
              <a:buFont typeface="Wingdings" pitchFamily="2" charset="2"/>
              <a:buChar char="§"/>
              <a:defRPr sz="2000"/>
            </a:lvl3pPr>
            <a:lvl4pPr marL="1600200" indent="-228600">
              <a:buClr>
                <a:srgbClr val="00B0CA"/>
              </a:buClr>
              <a:buFont typeface="Wingdings" pitchFamily="2" charset="2"/>
              <a:buChar char="§"/>
              <a:defRPr sz="1800"/>
            </a:lvl4pPr>
            <a:lvl5pPr marL="2057400" indent="-228600">
              <a:buClr>
                <a:srgbClr val="00B0CA"/>
              </a:buClr>
              <a:buFont typeface="Wingdings" pitchFamily="2" charset="2"/>
              <a:buChar char="§"/>
              <a:defRPr sz="18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tekst 3"/>
          <p:cNvSpPr>
            <a:spLocks noGrp="1"/>
          </p:cNvSpPr>
          <p:nvPr>
            <p:ph type="body" sz="half" idx="2"/>
          </p:nvPr>
        </p:nvSpPr>
        <p:spPr>
          <a:xfrm>
            <a:off x="503238" y="1484313"/>
            <a:ext cx="2962275" cy="4641850"/>
          </a:xfrm>
          <a:prstGeom prst="rect">
            <a:avLst/>
          </a:prstGeo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BA716E1B-53AA-4414-ACB0-2A5DFFF9993B}" type="datetimeFigureOut">
              <a:rPr lang="nb-NO" smtClean="0">
                <a:solidFill>
                  <a:prstClr val="white">
                    <a:lumMod val="85000"/>
                  </a:prstClr>
                </a:solidFill>
              </a:rPr>
              <a:pPr/>
              <a:t>21.02.2018</a:t>
            </a:fld>
            <a:endParaRPr lang="nb-NO">
              <a:solidFill>
                <a:prstClr val="white">
                  <a:lumMod val="85000"/>
                </a:prstClr>
              </a:solidFill>
            </a:endParaRPr>
          </a:p>
        </p:txBody>
      </p:sp>
      <p:sp>
        <p:nvSpPr>
          <p:cNvPr id="6" name="Plassholder for bunntekst 5"/>
          <p:cNvSpPr>
            <a:spLocks noGrp="1"/>
          </p:cNvSpPr>
          <p:nvPr>
            <p:ph type="ftr" sz="quarter" idx="11"/>
          </p:nvPr>
        </p:nvSpPr>
        <p:spPr/>
        <p:txBody>
          <a:bodyPr/>
          <a:lstStyle/>
          <a:p>
            <a:endParaRPr lang="nb-NO">
              <a:solidFill>
                <a:prstClr val="white">
                  <a:lumMod val="85000"/>
                </a:prstClr>
              </a:solidFill>
            </a:endParaRPr>
          </a:p>
        </p:txBody>
      </p:sp>
      <p:sp>
        <p:nvSpPr>
          <p:cNvPr id="7" name="Plassholder for lysbildenummer 6"/>
          <p:cNvSpPr>
            <a:spLocks noGrp="1"/>
          </p:cNvSpPr>
          <p:nvPr>
            <p:ph type="sldNum" sz="quarter" idx="12"/>
          </p:nvPr>
        </p:nvSpPr>
        <p:spPr/>
        <p:txBody>
          <a:bodyPr/>
          <a:lstStyle/>
          <a:p>
            <a:fld id="{48B3504C-860D-48D4-B409-223BBD917174}" type="slidenum">
              <a:rPr lang="nb-NO" smtClean="0">
                <a:solidFill>
                  <a:prstClr val="white">
                    <a:lumMod val="85000"/>
                  </a:prstClr>
                </a:solidFill>
              </a:rPr>
              <a:pPr/>
              <a:t>‹#›</a:t>
            </a:fld>
            <a:endParaRPr lang="nb-NO">
              <a:solidFill>
                <a:prstClr val="white">
                  <a:lumMod val="85000"/>
                </a:prstClr>
              </a:solidFill>
            </a:endParaRPr>
          </a:p>
        </p:txBody>
      </p:sp>
    </p:spTree>
    <p:extLst>
      <p:ext uri="{BB962C8B-B14F-4D97-AF65-F5344CB8AC3E}">
        <p14:creationId xmlns:p14="http://schemas.microsoft.com/office/powerpoint/2010/main" val="3222431108"/>
      </p:ext>
    </p:extLst>
  </p:cSld>
  <p:clrMapOvr>
    <a:masterClrMapping/>
  </p:clrMapOvr>
  <p:transition spd="med">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835696" y="5217078"/>
            <a:ext cx="5486400" cy="566738"/>
          </a:xfrm>
          <a:prstGeom prst="rect">
            <a:avLst/>
          </a:prstGeom>
        </p:spPr>
        <p:txBody>
          <a:bodyPr anchor="t"/>
          <a:lstStyle>
            <a:lvl1pPr algn="l">
              <a:defRPr sz="2400" b="1"/>
            </a:lvl1pPr>
          </a:lstStyle>
          <a:p>
            <a:r>
              <a:rPr lang="nb-NO"/>
              <a:t>Klikk for å redigere tittelstil</a:t>
            </a:r>
            <a:endParaRPr lang="nb-NO" dirty="0"/>
          </a:p>
        </p:txBody>
      </p:sp>
      <p:sp>
        <p:nvSpPr>
          <p:cNvPr id="3" name="Plassholder for bilde 2"/>
          <p:cNvSpPr>
            <a:spLocks noGrp="1"/>
          </p:cNvSpPr>
          <p:nvPr>
            <p:ph type="pic" idx="1"/>
          </p:nvPr>
        </p:nvSpPr>
        <p:spPr>
          <a:xfrm>
            <a:off x="1792288" y="728662"/>
            <a:ext cx="5486400" cy="4392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p>
        </p:txBody>
      </p:sp>
      <p:sp>
        <p:nvSpPr>
          <p:cNvPr id="4" name="Plassholder for tekst 3"/>
          <p:cNvSpPr>
            <a:spLocks noGrp="1"/>
          </p:cNvSpPr>
          <p:nvPr>
            <p:ph type="body" sz="half" idx="2"/>
          </p:nvPr>
        </p:nvSpPr>
        <p:spPr>
          <a:xfrm>
            <a:off x="1835696" y="5783816"/>
            <a:ext cx="5486400" cy="804862"/>
          </a:xfrm>
          <a:prstGeom prst="rect">
            <a:avLst/>
          </a:prstGeo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BA716E1B-53AA-4414-ACB0-2A5DFFF9993B}" type="datetimeFigureOut">
              <a:rPr lang="nb-NO" smtClean="0">
                <a:solidFill>
                  <a:prstClr val="white">
                    <a:lumMod val="85000"/>
                  </a:prstClr>
                </a:solidFill>
              </a:rPr>
              <a:pPr/>
              <a:t>21.02.2018</a:t>
            </a:fld>
            <a:endParaRPr lang="nb-NO">
              <a:solidFill>
                <a:prstClr val="white">
                  <a:lumMod val="85000"/>
                </a:prstClr>
              </a:solidFill>
            </a:endParaRPr>
          </a:p>
        </p:txBody>
      </p:sp>
      <p:sp>
        <p:nvSpPr>
          <p:cNvPr id="6" name="Plassholder for bunntekst 5"/>
          <p:cNvSpPr>
            <a:spLocks noGrp="1"/>
          </p:cNvSpPr>
          <p:nvPr>
            <p:ph type="ftr" sz="quarter" idx="11"/>
          </p:nvPr>
        </p:nvSpPr>
        <p:spPr/>
        <p:txBody>
          <a:bodyPr/>
          <a:lstStyle/>
          <a:p>
            <a:endParaRPr lang="nb-NO">
              <a:solidFill>
                <a:prstClr val="white">
                  <a:lumMod val="85000"/>
                </a:prstClr>
              </a:solidFill>
            </a:endParaRPr>
          </a:p>
        </p:txBody>
      </p:sp>
      <p:sp>
        <p:nvSpPr>
          <p:cNvPr id="7" name="Plassholder for lysbildenummer 6"/>
          <p:cNvSpPr>
            <a:spLocks noGrp="1"/>
          </p:cNvSpPr>
          <p:nvPr>
            <p:ph type="sldNum" sz="quarter" idx="12"/>
          </p:nvPr>
        </p:nvSpPr>
        <p:spPr/>
        <p:txBody>
          <a:bodyPr/>
          <a:lstStyle/>
          <a:p>
            <a:fld id="{48B3504C-860D-48D4-B409-223BBD917174}" type="slidenum">
              <a:rPr lang="nb-NO" smtClean="0">
                <a:solidFill>
                  <a:prstClr val="white">
                    <a:lumMod val="85000"/>
                  </a:prstClr>
                </a:solidFill>
              </a:rPr>
              <a:pPr/>
              <a:t>‹#›</a:t>
            </a:fld>
            <a:endParaRPr lang="nb-NO">
              <a:solidFill>
                <a:prstClr val="white">
                  <a:lumMod val="85000"/>
                </a:prstClr>
              </a:solidFill>
            </a:endParaRPr>
          </a:p>
        </p:txBody>
      </p:sp>
    </p:spTree>
    <p:extLst>
      <p:ext uri="{BB962C8B-B14F-4D97-AF65-F5344CB8AC3E}">
        <p14:creationId xmlns:p14="http://schemas.microsoft.com/office/powerpoint/2010/main" val="3620804775"/>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7"/>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16"/>
          <p:cNvSpPr>
            <a:spLocks noGrp="1" noChangeArrowheads="1"/>
          </p:cNvSpPr>
          <p:nvPr>
            <p:ph type="dt" sz="half" idx="11"/>
          </p:nvPr>
        </p:nvSpPr>
        <p:spPr>
          <a:ln/>
        </p:spPr>
        <p:txBody>
          <a:bodyPr/>
          <a:lstStyle>
            <a:lvl1pPr>
              <a:defRPr/>
            </a:lvl1pPr>
          </a:lstStyle>
          <a:p>
            <a:pPr>
              <a:defRPr/>
            </a:pPr>
            <a:endParaRPr lang="nb-NO" dirty="0"/>
          </a:p>
        </p:txBody>
      </p:sp>
      <p:sp>
        <p:nvSpPr>
          <p:cNvPr id="6" name="Rectangle 17"/>
          <p:cNvSpPr>
            <a:spLocks noGrp="1" noChangeArrowheads="1"/>
          </p:cNvSpPr>
          <p:nvPr>
            <p:ph type="sldNum" sz="quarter" idx="12"/>
          </p:nvPr>
        </p:nvSpPr>
        <p:spPr>
          <a:ln/>
        </p:spPr>
        <p:txBody>
          <a:bodyPr/>
          <a:lstStyle>
            <a:lvl1pPr>
              <a:defRPr/>
            </a:lvl1pPr>
          </a:lstStyle>
          <a:p>
            <a:pPr>
              <a:defRPr/>
            </a:pPr>
            <a:fld id="{0A71C7E2-3296-4722-AB34-90040FE87E22}" type="slidenum">
              <a:rPr lang="nb-NO"/>
              <a:pPr>
                <a:defRPr/>
              </a:pPr>
              <a:t>‹#›</a:t>
            </a:fld>
            <a:endParaRPr lang="nb-NO" dirty="0"/>
          </a:p>
        </p:txBody>
      </p:sp>
    </p:spTree>
    <p:extLst>
      <p:ext uri="{BB962C8B-B14F-4D97-AF65-F5344CB8AC3E}">
        <p14:creationId xmlns:p14="http://schemas.microsoft.com/office/powerpoint/2010/main" val="4189542352"/>
      </p:ext>
    </p:extLst>
  </p:cSld>
  <p:clrMapOvr>
    <a:masterClrMapping/>
  </p:clrMapOvr>
  <p:transition spd="med">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b-NO"/>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Click to edit Master subtitle style</a:t>
            </a:r>
            <a:endParaRPr lang="en-US"/>
          </a:p>
        </p:txBody>
      </p:sp>
      <p:sp>
        <p:nvSpPr>
          <p:cNvPr id="4" name="Date Placeholder 3"/>
          <p:cNvSpPr>
            <a:spLocks noGrp="1"/>
          </p:cNvSpPr>
          <p:nvPr>
            <p:ph type="dt" sz="half" idx="10"/>
          </p:nvPr>
        </p:nvSpPr>
        <p:spPr/>
        <p:txBody>
          <a:bodyPr/>
          <a:lstStyle/>
          <a:p>
            <a:fld id="{68F939DD-918D-4448-BEE4-3B797E01266B}" type="datetimeFigureOut">
              <a:rPr lang="en-US" smtClean="0">
                <a:solidFill>
                  <a:prstClr val="white">
                    <a:lumMod val="85000"/>
                  </a:prstClr>
                </a:solidFill>
              </a:rPr>
              <a:pPr/>
              <a:t>2/21/2018</a:t>
            </a:fld>
            <a:endParaRPr lang="en-US">
              <a:solidFill>
                <a:prstClr val="white">
                  <a:lumMod val="85000"/>
                </a:prstClr>
              </a:solidFill>
            </a:endParaRPr>
          </a:p>
        </p:txBody>
      </p:sp>
      <p:sp>
        <p:nvSpPr>
          <p:cNvPr id="5" name="Footer Placeholder 4"/>
          <p:cNvSpPr>
            <a:spLocks noGrp="1"/>
          </p:cNvSpPr>
          <p:nvPr>
            <p:ph type="ftr" sz="quarter" idx="11"/>
          </p:nvPr>
        </p:nvSpPr>
        <p:spPr/>
        <p:txBody>
          <a:bodyPr/>
          <a:lstStyle/>
          <a:p>
            <a:endParaRPr lang="en-US">
              <a:solidFill>
                <a:prstClr val="white">
                  <a:lumMod val="85000"/>
                </a:prstClr>
              </a:solidFill>
            </a:endParaRPr>
          </a:p>
        </p:txBody>
      </p:sp>
      <p:sp>
        <p:nvSpPr>
          <p:cNvPr id="6" name="Slide Number Placeholder 5"/>
          <p:cNvSpPr>
            <a:spLocks noGrp="1"/>
          </p:cNvSpPr>
          <p:nvPr>
            <p:ph type="sldNum" sz="quarter" idx="12"/>
          </p:nvPr>
        </p:nvSpPr>
        <p:spPr/>
        <p:txBody>
          <a:bodyPr/>
          <a:lstStyle/>
          <a:p>
            <a:fld id="{44DBD2EB-4C8C-414D-9FC4-381A0476C0C5}" type="slidenum">
              <a:rPr lang="en-US" smtClean="0">
                <a:solidFill>
                  <a:prstClr val="white">
                    <a:lumMod val="85000"/>
                  </a:prstClr>
                </a:solidFill>
              </a:rPr>
              <a:pPr/>
              <a:t>‹#›</a:t>
            </a:fld>
            <a:endParaRPr lang="en-US">
              <a:solidFill>
                <a:prstClr val="white">
                  <a:lumMod val="85000"/>
                </a:prstClr>
              </a:solidFill>
            </a:endParaRPr>
          </a:p>
        </p:txBody>
      </p:sp>
    </p:spTree>
    <p:extLst>
      <p:ext uri="{BB962C8B-B14F-4D97-AF65-F5344CB8AC3E}">
        <p14:creationId xmlns:p14="http://schemas.microsoft.com/office/powerpoint/2010/main" val="41930886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xAndTwoObj">
  <p:cSld name="Tittel, tekst og 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68313" y="728663"/>
            <a:ext cx="8351837" cy="1079500"/>
          </a:xfrm>
        </p:spPr>
        <p:txBody>
          <a:bodyPr/>
          <a:lstStyle/>
          <a:p>
            <a:r>
              <a:rPr lang="nb-NO"/>
              <a:t>Klikk for å redigere tittelstil</a:t>
            </a:r>
          </a:p>
        </p:txBody>
      </p:sp>
      <p:sp>
        <p:nvSpPr>
          <p:cNvPr id="3" name="Plassholder for tekst 2"/>
          <p:cNvSpPr>
            <a:spLocks noGrp="1"/>
          </p:cNvSpPr>
          <p:nvPr>
            <p:ph type="body" sz="half" idx="1"/>
          </p:nvPr>
        </p:nvSpPr>
        <p:spPr>
          <a:xfrm>
            <a:off x="503238" y="1865313"/>
            <a:ext cx="4081462" cy="4708525"/>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quarter" idx="2"/>
          </p:nvPr>
        </p:nvSpPr>
        <p:spPr>
          <a:xfrm>
            <a:off x="4737100" y="1865313"/>
            <a:ext cx="4083050" cy="227806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innhold 4"/>
          <p:cNvSpPr>
            <a:spLocks noGrp="1"/>
          </p:cNvSpPr>
          <p:nvPr>
            <p:ph sz="quarter" idx="3"/>
          </p:nvPr>
        </p:nvSpPr>
        <p:spPr>
          <a:xfrm>
            <a:off x="4737100" y="4295775"/>
            <a:ext cx="4083050" cy="227806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10"/>
          </p:nvPr>
        </p:nvSpPr>
        <p:spPr/>
        <p:txBody>
          <a:bodyPr/>
          <a:lstStyle>
            <a:lvl1pPr>
              <a:defRPr smtClean="0"/>
            </a:lvl1pPr>
          </a:lstStyle>
          <a:p>
            <a:pPr>
              <a:defRPr/>
            </a:pPr>
            <a:endParaRPr lang="en-US" altLang="en-US" dirty="0">
              <a:solidFill>
                <a:prstClr val="white">
                  <a:lumMod val="85000"/>
                </a:prstClr>
              </a:solidFill>
            </a:endParaRPr>
          </a:p>
        </p:txBody>
      </p:sp>
      <p:sp>
        <p:nvSpPr>
          <p:cNvPr id="7" name="Plassholder for dato 6"/>
          <p:cNvSpPr>
            <a:spLocks noGrp="1"/>
          </p:cNvSpPr>
          <p:nvPr>
            <p:ph type="dt" sz="half" idx="11"/>
          </p:nvPr>
        </p:nvSpPr>
        <p:spPr/>
        <p:txBody>
          <a:bodyPr/>
          <a:lstStyle>
            <a:lvl1pPr>
              <a:defRPr smtClean="0"/>
            </a:lvl1pPr>
          </a:lstStyle>
          <a:p>
            <a:pPr>
              <a:defRPr/>
            </a:pPr>
            <a:endParaRPr lang="nb-NO" dirty="0">
              <a:solidFill>
                <a:prstClr val="white">
                  <a:lumMod val="85000"/>
                </a:prstClr>
              </a:solidFill>
            </a:endParaRPr>
          </a:p>
        </p:txBody>
      </p:sp>
      <p:sp>
        <p:nvSpPr>
          <p:cNvPr id="8" name="Plassholder for lysbildenummer 7"/>
          <p:cNvSpPr>
            <a:spLocks noGrp="1"/>
          </p:cNvSpPr>
          <p:nvPr>
            <p:ph type="sldNum" sz="quarter" idx="12"/>
          </p:nvPr>
        </p:nvSpPr>
        <p:spPr/>
        <p:txBody>
          <a:bodyPr/>
          <a:lstStyle>
            <a:lvl1pPr>
              <a:defRPr smtClean="0"/>
            </a:lvl1pPr>
          </a:lstStyle>
          <a:p>
            <a:pPr>
              <a:defRPr/>
            </a:pPr>
            <a:fld id="{F2E81171-E887-4351-9206-EEBF164F3D76}" type="slidenum">
              <a:rPr lang="nb-NO">
                <a:solidFill>
                  <a:prstClr val="white">
                    <a:lumMod val="85000"/>
                  </a:prstClr>
                </a:solidFill>
              </a:rPr>
              <a:pPr>
                <a:defRPr/>
              </a:pPr>
              <a:t>‹#›</a:t>
            </a:fld>
            <a:endParaRPr lang="nb-NO" dirty="0">
              <a:solidFill>
                <a:prstClr val="white">
                  <a:lumMod val="85000"/>
                </a:prstClr>
              </a:solidFill>
            </a:endParaRPr>
          </a:p>
        </p:txBody>
      </p:sp>
    </p:spTree>
    <p:extLst>
      <p:ext uri="{BB962C8B-B14F-4D97-AF65-F5344CB8AC3E}">
        <p14:creationId xmlns:p14="http://schemas.microsoft.com/office/powerpoint/2010/main" val="2041755271"/>
      </p:ext>
    </p:extLst>
  </p:cSld>
  <p:clrMapOvr>
    <a:masterClrMapping/>
  </p:clrMapOvr>
  <p:transition spd="med">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38813" y="1201051"/>
            <a:ext cx="7636747" cy="610195"/>
          </a:xfrm>
          <a:prstGeom prst="rect">
            <a:avLst/>
          </a:prstGeom>
        </p:spPr>
        <p:txBody>
          <a:bodyPr lIns="82555" tIns="41276" rIns="82555" bIns="41276"/>
          <a:lstStyle/>
          <a:p>
            <a:r>
              <a:rPr lang="en-US"/>
              <a:t>Click to edit Master title style</a:t>
            </a:r>
          </a:p>
        </p:txBody>
      </p:sp>
      <p:sp>
        <p:nvSpPr>
          <p:cNvPr id="3" name="Text Placeholder 2"/>
          <p:cNvSpPr>
            <a:spLocks noGrp="1"/>
          </p:cNvSpPr>
          <p:nvPr>
            <p:ph type="body" sz="half" idx="1"/>
          </p:nvPr>
        </p:nvSpPr>
        <p:spPr>
          <a:xfrm>
            <a:off x="1143014" y="2010669"/>
            <a:ext cx="3551813" cy="4542234"/>
          </a:xfrm>
          <a:prstGeom prst="rect">
            <a:avLst/>
          </a:prstGeom>
        </p:spPr>
        <p:txBody>
          <a:bodyPr lIns="82555" tIns="41276" rIns="82555" bIns="41276"/>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28795" y="2010669"/>
            <a:ext cx="3553210" cy="4542234"/>
          </a:xfrm>
          <a:prstGeom prst="rect">
            <a:avLst/>
          </a:prstGeom>
        </p:spPr>
        <p:txBody>
          <a:bodyPr lIns="82555" tIns="41276" rIns="82555" bIns="41276"/>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069612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pic>
        <p:nvPicPr>
          <p:cNvPr id="19" name="Picture 2" descr="FR_logo_Bm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9563" y="977900"/>
            <a:ext cx="1993900" cy="307975"/>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3"/>
          <p:cNvSpPr>
            <a:spLocks noChangeArrowheads="1"/>
          </p:cNvSpPr>
          <p:nvPr userDrawn="1"/>
        </p:nvSpPr>
        <p:spPr bwMode="auto">
          <a:xfrm>
            <a:off x="0" y="4149725"/>
            <a:ext cx="1476375" cy="179388"/>
          </a:xfrm>
          <a:prstGeom prst="rect">
            <a:avLst/>
          </a:prstGeom>
          <a:solidFill>
            <a:schemeClr val="bg1"/>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23" name="Rectangle 4"/>
          <p:cNvSpPr>
            <a:spLocks noChangeArrowheads="1"/>
          </p:cNvSpPr>
          <p:nvPr userDrawn="1"/>
        </p:nvSpPr>
        <p:spPr bwMode="auto">
          <a:xfrm>
            <a:off x="0" y="1484313"/>
            <a:ext cx="9144000" cy="2093912"/>
          </a:xfrm>
          <a:prstGeom prst="rect">
            <a:avLst/>
          </a:prstGeom>
          <a:solidFill>
            <a:srgbClr val="00B0CA"/>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24" name="Freeform 7"/>
          <p:cNvSpPr>
            <a:spLocks/>
          </p:cNvSpPr>
          <p:nvPr userDrawn="1"/>
        </p:nvSpPr>
        <p:spPr bwMode="auto">
          <a:xfrm>
            <a:off x="-4763" y="3605213"/>
            <a:ext cx="9148763" cy="723900"/>
          </a:xfrm>
          <a:custGeom>
            <a:avLst/>
            <a:gdLst>
              <a:gd name="T0" fmla="*/ 5763 w 5763"/>
              <a:gd name="T1" fmla="*/ 456 h 456"/>
              <a:gd name="T2" fmla="*/ 794 w 5763"/>
              <a:gd name="T3" fmla="*/ 456 h 456"/>
              <a:gd name="T4" fmla="*/ 794 w 5763"/>
              <a:gd name="T5" fmla="*/ 345 h 456"/>
              <a:gd name="T6" fmla="*/ 0 w 5763"/>
              <a:gd name="T7" fmla="*/ 345 h 456"/>
              <a:gd name="T8" fmla="*/ 0 w 5763"/>
              <a:gd name="T9" fmla="*/ 0 h 456"/>
              <a:gd name="T10" fmla="*/ 5763 w 5763"/>
              <a:gd name="T11" fmla="*/ 0 h 456"/>
              <a:gd name="T12" fmla="*/ 5763 w 5763"/>
              <a:gd name="T13" fmla="*/ 456 h 456"/>
            </a:gdLst>
            <a:ahLst/>
            <a:cxnLst>
              <a:cxn ang="0">
                <a:pos x="T0" y="T1"/>
              </a:cxn>
              <a:cxn ang="0">
                <a:pos x="T2" y="T3"/>
              </a:cxn>
              <a:cxn ang="0">
                <a:pos x="T4" y="T5"/>
              </a:cxn>
              <a:cxn ang="0">
                <a:pos x="T6" y="T7"/>
              </a:cxn>
              <a:cxn ang="0">
                <a:pos x="T8" y="T9"/>
              </a:cxn>
              <a:cxn ang="0">
                <a:pos x="T10" y="T11"/>
              </a:cxn>
              <a:cxn ang="0">
                <a:pos x="T12" y="T13"/>
              </a:cxn>
            </a:cxnLst>
            <a:rect l="0" t="0" r="r" b="b"/>
            <a:pathLst>
              <a:path w="5763" h="456">
                <a:moveTo>
                  <a:pt x="5763" y="456"/>
                </a:moveTo>
                <a:lnTo>
                  <a:pt x="794" y="456"/>
                </a:lnTo>
                <a:lnTo>
                  <a:pt x="794" y="345"/>
                </a:lnTo>
                <a:lnTo>
                  <a:pt x="0" y="345"/>
                </a:lnTo>
                <a:lnTo>
                  <a:pt x="0" y="0"/>
                </a:lnTo>
                <a:lnTo>
                  <a:pt x="5763" y="0"/>
                </a:lnTo>
                <a:lnTo>
                  <a:pt x="5763" y="456"/>
                </a:lnTo>
                <a:close/>
              </a:path>
            </a:pathLst>
          </a:custGeom>
          <a:solidFill>
            <a:srgbClr val="00B0CA"/>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grpSp>
        <p:nvGrpSpPr>
          <p:cNvPr id="25" name="Gruppe 24"/>
          <p:cNvGrpSpPr/>
          <p:nvPr userDrawn="1"/>
        </p:nvGrpSpPr>
        <p:grpSpPr>
          <a:xfrm>
            <a:off x="0" y="4149725"/>
            <a:ext cx="1258888" cy="180975"/>
            <a:chOff x="0" y="4149725"/>
            <a:chExt cx="1258888" cy="180975"/>
          </a:xfrm>
        </p:grpSpPr>
        <p:sp>
          <p:nvSpPr>
            <p:cNvPr id="26" name="Rectangle 9"/>
            <p:cNvSpPr>
              <a:spLocks noChangeArrowheads="1"/>
            </p:cNvSpPr>
            <p:nvPr userDrawn="1"/>
          </p:nvSpPr>
          <p:spPr bwMode="auto">
            <a:xfrm flipH="1">
              <a:off x="1077913" y="4149725"/>
              <a:ext cx="180975" cy="180975"/>
            </a:xfrm>
            <a:prstGeom prst="rect">
              <a:avLst/>
            </a:prstGeom>
            <a:solidFill>
              <a:srgbClr val="00B0CA">
                <a:alpha val="89999"/>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27" name="Rectangle 10"/>
            <p:cNvSpPr>
              <a:spLocks noChangeArrowheads="1"/>
            </p:cNvSpPr>
            <p:nvPr userDrawn="1"/>
          </p:nvSpPr>
          <p:spPr bwMode="auto">
            <a:xfrm flipH="1">
              <a:off x="898525" y="4149725"/>
              <a:ext cx="180975" cy="180975"/>
            </a:xfrm>
            <a:prstGeom prst="rect">
              <a:avLst/>
            </a:prstGeom>
            <a:solidFill>
              <a:srgbClr val="00B0CA">
                <a:alpha val="80000"/>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28" name="Rectangle 11"/>
            <p:cNvSpPr>
              <a:spLocks noChangeArrowheads="1"/>
            </p:cNvSpPr>
            <p:nvPr userDrawn="1"/>
          </p:nvSpPr>
          <p:spPr bwMode="auto">
            <a:xfrm flipH="1">
              <a:off x="719138" y="4149725"/>
              <a:ext cx="180975" cy="180975"/>
            </a:xfrm>
            <a:prstGeom prst="rect">
              <a:avLst/>
            </a:prstGeom>
            <a:solidFill>
              <a:srgbClr val="00B0CA">
                <a:alpha val="70000"/>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29" name="Rectangle 12"/>
            <p:cNvSpPr>
              <a:spLocks noChangeArrowheads="1"/>
            </p:cNvSpPr>
            <p:nvPr userDrawn="1"/>
          </p:nvSpPr>
          <p:spPr bwMode="auto">
            <a:xfrm flipH="1">
              <a:off x="538163" y="4149725"/>
              <a:ext cx="182563" cy="180975"/>
            </a:xfrm>
            <a:prstGeom prst="rect">
              <a:avLst/>
            </a:prstGeom>
            <a:solidFill>
              <a:srgbClr val="00B0CA">
                <a:alpha val="50000"/>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30" name="Rectangle 13"/>
            <p:cNvSpPr>
              <a:spLocks noChangeArrowheads="1"/>
            </p:cNvSpPr>
            <p:nvPr userDrawn="1"/>
          </p:nvSpPr>
          <p:spPr bwMode="auto">
            <a:xfrm flipH="1">
              <a:off x="358775" y="4149725"/>
              <a:ext cx="180975" cy="180975"/>
            </a:xfrm>
            <a:prstGeom prst="rect">
              <a:avLst/>
            </a:prstGeom>
            <a:solidFill>
              <a:srgbClr val="00B0CA">
                <a:alpha val="39999"/>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31" name="Rectangle 14"/>
            <p:cNvSpPr>
              <a:spLocks noChangeArrowheads="1"/>
            </p:cNvSpPr>
            <p:nvPr userDrawn="1"/>
          </p:nvSpPr>
          <p:spPr bwMode="auto">
            <a:xfrm flipH="1">
              <a:off x="179388" y="4149725"/>
              <a:ext cx="180975" cy="180975"/>
            </a:xfrm>
            <a:prstGeom prst="rect">
              <a:avLst/>
            </a:prstGeom>
            <a:solidFill>
              <a:srgbClr val="00B0CA">
                <a:alpha val="30000"/>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32" name="Rectangle 15"/>
            <p:cNvSpPr>
              <a:spLocks noChangeArrowheads="1"/>
            </p:cNvSpPr>
            <p:nvPr userDrawn="1"/>
          </p:nvSpPr>
          <p:spPr bwMode="auto">
            <a:xfrm flipH="1">
              <a:off x="0" y="4149725"/>
              <a:ext cx="180975" cy="180975"/>
            </a:xfrm>
            <a:prstGeom prst="rect">
              <a:avLst/>
            </a:prstGeom>
            <a:solidFill>
              <a:srgbClr val="00B0CA">
                <a:alpha val="20000"/>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grpSp>
      <p:sp>
        <p:nvSpPr>
          <p:cNvPr id="4" name="Plassholder for dato 3"/>
          <p:cNvSpPr>
            <a:spLocks noGrp="1"/>
          </p:cNvSpPr>
          <p:nvPr>
            <p:ph type="dt" sz="half" idx="10"/>
          </p:nvPr>
        </p:nvSpPr>
        <p:spPr>
          <a:xfrm>
            <a:off x="-4763" y="6492875"/>
            <a:ext cx="2133600" cy="365125"/>
          </a:xfrm>
        </p:spPr>
        <p:txBody>
          <a:bodyPr anchor="b"/>
          <a:lstStyle>
            <a:lvl1pPr>
              <a:defRPr sz="1000">
                <a:solidFill>
                  <a:schemeClr val="bg1">
                    <a:lumMod val="85000"/>
                  </a:schemeClr>
                </a:solidFill>
                <a:latin typeface="Verdana" pitchFamily="34" charset="0"/>
                <a:ea typeface="Verdana" pitchFamily="34" charset="0"/>
                <a:cs typeface="Verdana" pitchFamily="34" charset="0"/>
              </a:defRPr>
            </a:lvl1pPr>
          </a:lstStyle>
          <a:p>
            <a:fld id="{BA716E1B-53AA-4414-ACB0-2A5DFFF9993B}" type="datetimeFigureOut">
              <a:rPr lang="nb-NO" smtClean="0">
                <a:solidFill>
                  <a:prstClr val="white">
                    <a:lumMod val="85000"/>
                  </a:prstClr>
                </a:solidFill>
              </a:rPr>
              <a:pPr/>
              <a:t>21.02.2018</a:t>
            </a:fld>
            <a:endParaRPr lang="nb-NO">
              <a:solidFill>
                <a:prstClr val="white">
                  <a:lumMod val="85000"/>
                </a:prstClr>
              </a:solidFill>
            </a:endParaRPr>
          </a:p>
        </p:txBody>
      </p:sp>
      <p:sp>
        <p:nvSpPr>
          <p:cNvPr id="5" name="Plassholder for bunntekst 4"/>
          <p:cNvSpPr>
            <a:spLocks noGrp="1"/>
          </p:cNvSpPr>
          <p:nvPr>
            <p:ph type="ftr" sz="quarter" idx="11"/>
          </p:nvPr>
        </p:nvSpPr>
        <p:spPr>
          <a:xfrm>
            <a:off x="2159732" y="6492817"/>
            <a:ext cx="5004556" cy="365125"/>
          </a:xfrm>
        </p:spPr>
        <p:txBody>
          <a:bodyPr anchor="b"/>
          <a:lstStyle>
            <a:lvl1pPr>
              <a:defRPr sz="1000">
                <a:solidFill>
                  <a:schemeClr val="bg1">
                    <a:lumMod val="85000"/>
                  </a:schemeClr>
                </a:solidFill>
                <a:latin typeface="Verdana" pitchFamily="34" charset="0"/>
                <a:ea typeface="Verdana" pitchFamily="34" charset="0"/>
                <a:cs typeface="Verdana" pitchFamily="34" charset="0"/>
              </a:defRPr>
            </a:lvl1pPr>
          </a:lstStyle>
          <a:p>
            <a:endParaRPr lang="nb-NO">
              <a:solidFill>
                <a:prstClr val="white">
                  <a:lumMod val="85000"/>
                </a:prstClr>
              </a:solidFill>
            </a:endParaRPr>
          </a:p>
        </p:txBody>
      </p:sp>
      <p:sp>
        <p:nvSpPr>
          <p:cNvPr id="6" name="Plassholder for lysbildenummer 5"/>
          <p:cNvSpPr>
            <a:spLocks noGrp="1"/>
          </p:cNvSpPr>
          <p:nvPr>
            <p:ph type="sldNum" sz="quarter" idx="12"/>
          </p:nvPr>
        </p:nvSpPr>
        <p:spPr>
          <a:xfrm>
            <a:off x="7164288" y="6492875"/>
            <a:ext cx="1979712" cy="365125"/>
          </a:xfrm>
        </p:spPr>
        <p:txBody>
          <a:bodyPr anchor="b"/>
          <a:lstStyle>
            <a:lvl1pPr>
              <a:defRPr sz="1000">
                <a:solidFill>
                  <a:schemeClr val="bg1">
                    <a:lumMod val="85000"/>
                  </a:schemeClr>
                </a:solidFill>
                <a:latin typeface="Verdana" pitchFamily="34" charset="0"/>
                <a:ea typeface="Verdana" pitchFamily="34" charset="0"/>
                <a:cs typeface="Verdana" pitchFamily="34" charset="0"/>
              </a:defRPr>
            </a:lvl1pPr>
          </a:lstStyle>
          <a:p>
            <a:fld id="{48B3504C-860D-48D4-B409-223BBD917174}" type="slidenum">
              <a:rPr lang="nb-NO" smtClean="0">
                <a:solidFill>
                  <a:prstClr val="white">
                    <a:lumMod val="85000"/>
                  </a:prstClr>
                </a:solidFill>
              </a:rPr>
              <a:pPr/>
              <a:t>‹#›</a:t>
            </a:fld>
            <a:endParaRPr lang="nb-NO">
              <a:solidFill>
                <a:prstClr val="white">
                  <a:lumMod val="85000"/>
                </a:prstClr>
              </a:solidFill>
            </a:endParaRPr>
          </a:p>
        </p:txBody>
      </p:sp>
      <p:sp>
        <p:nvSpPr>
          <p:cNvPr id="7" name="Tittel 6"/>
          <p:cNvSpPr>
            <a:spLocks noGrp="1"/>
          </p:cNvSpPr>
          <p:nvPr>
            <p:ph type="title"/>
          </p:nvPr>
        </p:nvSpPr>
        <p:spPr>
          <a:xfrm>
            <a:off x="468312" y="2204864"/>
            <a:ext cx="8351838" cy="1260140"/>
          </a:xfrm>
        </p:spPr>
        <p:txBody>
          <a:bodyPr anchor="b">
            <a:normAutofit/>
          </a:bodyPr>
          <a:lstStyle>
            <a:lvl1pPr algn="r">
              <a:defRPr sz="2800" b="0">
                <a:solidFill>
                  <a:schemeClr val="bg1"/>
                </a:solidFill>
              </a:defRPr>
            </a:lvl1pPr>
          </a:lstStyle>
          <a:p>
            <a:r>
              <a:rPr lang="nb-NO"/>
              <a:t>Klikk for å redigere tittelstil</a:t>
            </a:r>
            <a:endParaRPr lang="nb-NO" dirty="0"/>
          </a:p>
        </p:txBody>
      </p:sp>
      <p:sp>
        <p:nvSpPr>
          <p:cNvPr id="33" name="Rectangle 16"/>
          <p:cNvSpPr>
            <a:spLocks noGrp="1" noChangeArrowheads="1"/>
          </p:cNvSpPr>
          <p:nvPr>
            <p:ph type="subTitle" idx="1"/>
          </p:nvPr>
        </p:nvSpPr>
        <p:spPr>
          <a:xfrm>
            <a:off x="1692275" y="3721100"/>
            <a:ext cx="7127875" cy="571500"/>
          </a:xfrm>
        </p:spPr>
        <p:txBody>
          <a:bodyPr lIns="36000"/>
          <a:lstStyle>
            <a:lvl1pPr marL="0" indent="0" algn="r">
              <a:spcBef>
                <a:spcPct val="0"/>
              </a:spcBef>
              <a:buFont typeface="Wingdings" pitchFamily="2" charset="2"/>
              <a:buNone/>
              <a:defRPr sz="1800">
                <a:solidFill>
                  <a:schemeClr val="bg1"/>
                </a:solidFill>
              </a:defRPr>
            </a:lvl1pPr>
          </a:lstStyle>
          <a:p>
            <a:pPr lvl="0"/>
            <a:r>
              <a:rPr lang="nb-NO" noProof="0"/>
              <a:t>Klikk for å redigere undertittelstil i malen</a:t>
            </a:r>
            <a:endParaRPr lang="nb-NO" noProof="0" dirty="0"/>
          </a:p>
        </p:txBody>
      </p:sp>
    </p:spTree>
    <p:extLst>
      <p:ext uri="{BB962C8B-B14F-4D97-AF65-F5344CB8AC3E}">
        <p14:creationId xmlns:p14="http://schemas.microsoft.com/office/powerpoint/2010/main" val="3587566989"/>
      </p:ext>
    </p:extLst>
  </p:cSld>
  <p:clrMapOvr>
    <a:masterClrMapping/>
  </p:clrMapOvr>
  <p:transition spd="med">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fld id="{BA716E1B-53AA-4414-ACB0-2A5DFFF9993B}" type="datetimeFigureOut">
              <a:rPr lang="nb-NO" smtClean="0">
                <a:solidFill>
                  <a:prstClr val="white">
                    <a:lumMod val="85000"/>
                  </a:prstClr>
                </a:solidFill>
              </a:rPr>
              <a:pPr/>
              <a:t>21.02.2018</a:t>
            </a:fld>
            <a:endParaRPr lang="nb-NO">
              <a:solidFill>
                <a:prstClr val="white">
                  <a:lumMod val="85000"/>
                </a:prstClr>
              </a:solidFill>
            </a:endParaRPr>
          </a:p>
        </p:txBody>
      </p:sp>
      <p:sp>
        <p:nvSpPr>
          <p:cNvPr id="5" name="Plassholder for bunntekst 4"/>
          <p:cNvSpPr>
            <a:spLocks noGrp="1"/>
          </p:cNvSpPr>
          <p:nvPr>
            <p:ph type="ftr" sz="quarter" idx="11"/>
          </p:nvPr>
        </p:nvSpPr>
        <p:spPr/>
        <p:txBody>
          <a:bodyPr/>
          <a:lstStyle/>
          <a:p>
            <a:endParaRPr lang="nb-NO">
              <a:solidFill>
                <a:prstClr val="white">
                  <a:lumMod val="85000"/>
                </a:prstClr>
              </a:solidFill>
            </a:endParaRPr>
          </a:p>
        </p:txBody>
      </p:sp>
      <p:sp>
        <p:nvSpPr>
          <p:cNvPr id="6" name="Plassholder for lysbildenummer 5"/>
          <p:cNvSpPr>
            <a:spLocks noGrp="1"/>
          </p:cNvSpPr>
          <p:nvPr>
            <p:ph type="sldNum" sz="quarter" idx="12"/>
          </p:nvPr>
        </p:nvSpPr>
        <p:spPr/>
        <p:txBody>
          <a:bodyPr/>
          <a:lstStyle/>
          <a:p>
            <a:fld id="{48B3504C-860D-48D4-B409-223BBD917174}" type="slidenum">
              <a:rPr lang="nb-NO" smtClean="0">
                <a:solidFill>
                  <a:prstClr val="white">
                    <a:lumMod val="85000"/>
                  </a:prstClr>
                </a:solidFill>
              </a:rPr>
              <a:pPr/>
              <a:t>‹#›</a:t>
            </a:fld>
            <a:endParaRPr lang="nb-NO" dirty="0">
              <a:solidFill>
                <a:prstClr val="white">
                  <a:lumMod val="85000"/>
                </a:prstClr>
              </a:solidFill>
            </a:endParaRPr>
          </a:p>
        </p:txBody>
      </p:sp>
      <p:sp>
        <p:nvSpPr>
          <p:cNvPr id="7" name="Tittel 6"/>
          <p:cNvSpPr>
            <a:spLocks noGrp="1"/>
          </p:cNvSpPr>
          <p:nvPr>
            <p:ph type="title"/>
          </p:nvPr>
        </p:nvSpPr>
        <p:spPr>
          <a:xfrm>
            <a:off x="468312" y="728662"/>
            <a:ext cx="8351838" cy="1079501"/>
          </a:xfrm>
        </p:spPr>
        <p:txBody>
          <a:bodyPr/>
          <a:lstStyle/>
          <a:p>
            <a:r>
              <a:rPr lang="nb-NO"/>
              <a:t>Klikk for å redigere tittelstil</a:t>
            </a:r>
            <a:endParaRPr lang="nb-NO" dirty="0"/>
          </a:p>
        </p:txBody>
      </p:sp>
      <p:sp>
        <p:nvSpPr>
          <p:cNvPr id="9" name="Plassholder for innhold 8"/>
          <p:cNvSpPr>
            <a:spLocks noGrp="1"/>
          </p:cNvSpPr>
          <p:nvPr>
            <p:ph sz="quarter" idx="13"/>
          </p:nvPr>
        </p:nvSpPr>
        <p:spPr>
          <a:xfrm>
            <a:off x="503238" y="1837346"/>
            <a:ext cx="8316912" cy="4760304"/>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2514267084"/>
      </p:ext>
    </p:extLst>
  </p:cSld>
  <p:clrMapOvr>
    <a:masterClrMapping/>
  </p:clrMapOvr>
  <p:transition spd="med">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68313" y="728662"/>
            <a:ext cx="8351837" cy="1079501"/>
          </a:xfrm>
          <a:prstGeom prst="rect">
            <a:avLst/>
          </a:prstGeom>
        </p:spPr>
        <p:txBody>
          <a:bodyPr lIns="36000"/>
          <a:lstStyle>
            <a:lvl1pPr algn="l">
              <a:defRPr/>
            </a:lvl1pPr>
          </a:lstStyle>
          <a:p>
            <a:r>
              <a:rPr lang="nb-NO"/>
              <a:t>Klikk for å redigere tittelstil</a:t>
            </a:r>
            <a:endParaRPr lang="nb-NO" dirty="0"/>
          </a:p>
        </p:txBody>
      </p:sp>
      <p:sp>
        <p:nvSpPr>
          <p:cNvPr id="3" name="Plassholder for dato 2"/>
          <p:cNvSpPr>
            <a:spLocks noGrp="1"/>
          </p:cNvSpPr>
          <p:nvPr>
            <p:ph type="dt" sz="half" idx="10"/>
          </p:nvPr>
        </p:nvSpPr>
        <p:spPr/>
        <p:txBody>
          <a:bodyPr/>
          <a:lstStyle/>
          <a:p>
            <a:fld id="{BA716E1B-53AA-4414-ACB0-2A5DFFF9993B}" type="datetimeFigureOut">
              <a:rPr lang="nb-NO" smtClean="0">
                <a:solidFill>
                  <a:prstClr val="white">
                    <a:lumMod val="85000"/>
                  </a:prstClr>
                </a:solidFill>
              </a:rPr>
              <a:pPr/>
              <a:t>21.02.2018</a:t>
            </a:fld>
            <a:endParaRPr lang="nb-NO">
              <a:solidFill>
                <a:prstClr val="white">
                  <a:lumMod val="85000"/>
                </a:prstClr>
              </a:solidFill>
            </a:endParaRPr>
          </a:p>
        </p:txBody>
      </p:sp>
      <p:sp>
        <p:nvSpPr>
          <p:cNvPr id="4" name="Plassholder for bunntekst 3"/>
          <p:cNvSpPr>
            <a:spLocks noGrp="1"/>
          </p:cNvSpPr>
          <p:nvPr>
            <p:ph type="ftr" sz="quarter" idx="11"/>
          </p:nvPr>
        </p:nvSpPr>
        <p:spPr/>
        <p:txBody>
          <a:bodyPr/>
          <a:lstStyle/>
          <a:p>
            <a:endParaRPr lang="nb-NO">
              <a:solidFill>
                <a:prstClr val="white">
                  <a:lumMod val="85000"/>
                </a:prstClr>
              </a:solidFill>
            </a:endParaRPr>
          </a:p>
        </p:txBody>
      </p:sp>
      <p:sp>
        <p:nvSpPr>
          <p:cNvPr id="5" name="Plassholder for lysbildenummer 4"/>
          <p:cNvSpPr>
            <a:spLocks noGrp="1"/>
          </p:cNvSpPr>
          <p:nvPr>
            <p:ph type="sldNum" sz="quarter" idx="12"/>
          </p:nvPr>
        </p:nvSpPr>
        <p:spPr/>
        <p:txBody>
          <a:bodyPr/>
          <a:lstStyle/>
          <a:p>
            <a:fld id="{48B3504C-860D-48D4-B409-223BBD917174}" type="slidenum">
              <a:rPr lang="nb-NO" smtClean="0">
                <a:solidFill>
                  <a:prstClr val="white">
                    <a:lumMod val="85000"/>
                  </a:prstClr>
                </a:solidFill>
              </a:rPr>
              <a:pPr/>
              <a:t>‹#›</a:t>
            </a:fld>
            <a:endParaRPr lang="nb-NO">
              <a:solidFill>
                <a:prstClr val="white">
                  <a:lumMod val="85000"/>
                </a:prstClr>
              </a:solidFill>
            </a:endParaRPr>
          </a:p>
        </p:txBody>
      </p:sp>
    </p:spTree>
    <p:extLst>
      <p:ext uri="{BB962C8B-B14F-4D97-AF65-F5344CB8AC3E}">
        <p14:creationId xmlns:p14="http://schemas.microsoft.com/office/powerpoint/2010/main" val="3336371552"/>
      </p:ext>
    </p:extLst>
  </p:cSld>
  <p:clrMapOvr>
    <a:masterClrMapping/>
  </p:clrMapOvr>
  <p:transition spd="med">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BA716E1B-53AA-4414-ACB0-2A5DFFF9993B}" type="datetimeFigureOut">
              <a:rPr lang="nb-NO" smtClean="0">
                <a:solidFill>
                  <a:prstClr val="white">
                    <a:lumMod val="85000"/>
                  </a:prstClr>
                </a:solidFill>
              </a:rPr>
              <a:pPr/>
              <a:t>21.02.2018</a:t>
            </a:fld>
            <a:endParaRPr lang="nb-NO">
              <a:solidFill>
                <a:prstClr val="white">
                  <a:lumMod val="85000"/>
                </a:prstClr>
              </a:solidFill>
            </a:endParaRPr>
          </a:p>
        </p:txBody>
      </p:sp>
      <p:sp>
        <p:nvSpPr>
          <p:cNvPr id="3" name="Plassholder for bunntekst 2"/>
          <p:cNvSpPr>
            <a:spLocks noGrp="1"/>
          </p:cNvSpPr>
          <p:nvPr>
            <p:ph type="ftr" sz="quarter" idx="11"/>
          </p:nvPr>
        </p:nvSpPr>
        <p:spPr/>
        <p:txBody>
          <a:bodyPr/>
          <a:lstStyle/>
          <a:p>
            <a:endParaRPr lang="nb-NO">
              <a:solidFill>
                <a:prstClr val="white">
                  <a:lumMod val="85000"/>
                </a:prstClr>
              </a:solidFill>
            </a:endParaRPr>
          </a:p>
        </p:txBody>
      </p:sp>
      <p:sp>
        <p:nvSpPr>
          <p:cNvPr id="4" name="Plassholder for lysbildenummer 3"/>
          <p:cNvSpPr>
            <a:spLocks noGrp="1"/>
          </p:cNvSpPr>
          <p:nvPr>
            <p:ph type="sldNum" sz="quarter" idx="12"/>
          </p:nvPr>
        </p:nvSpPr>
        <p:spPr/>
        <p:txBody>
          <a:bodyPr/>
          <a:lstStyle/>
          <a:p>
            <a:fld id="{48B3504C-860D-48D4-B409-223BBD917174}" type="slidenum">
              <a:rPr lang="nb-NO" smtClean="0">
                <a:solidFill>
                  <a:prstClr val="white">
                    <a:lumMod val="85000"/>
                  </a:prstClr>
                </a:solidFill>
              </a:rPr>
              <a:pPr/>
              <a:t>‹#›</a:t>
            </a:fld>
            <a:endParaRPr lang="nb-NO">
              <a:solidFill>
                <a:prstClr val="white">
                  <a:lumMod val="85000"/>
                </a:prstClr>
              </a:solidFill>
            </a:endParaRPr>
          </a:p>
        </p:txBody>
      </p:sp>
    </p:spTree>
    <p:extLst>
      <p:ext uri="{BB962C8B-B14F-4D97-AF65-F5344CB8AC3E}">
        <p14:creationId xmlns:p14="http://schemas.microsoft.com/office/powerpoint/2010/main" val="2792497458"/>
      </p:ext>
    </p:extLst>
  </p:cSld>
  <p:clrMapOvr>
    <a:masterClrMapping/>
  </p:clrMapOvr>
  <p:transition spd="med">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68313" y="728662"/>
            <a:ext cx="8351837" cy="1079501"/>
          </a:xfrm>
          <a:prstGeom prst="rect">
            <a:avLst/>
          </a:prstGeom>
        </p:spPr>
        <p:txBody>
          <a:bodyPr/>
          <a:lstStyle>
            <a:lvl1pPr algn="l">
              <a:defRPr/>
            </a:lvl1pPr>
          </a:lstStyle>
          <a:p>
            <a:r>
              <a:rPr lang="nb-NO"/>
              <a:t>Klikk for å redigere tittelstil</a:t>
            </a:r>
          </a:p>
        </p:txBody>
      </p:sp>
      <p:sp>
        <p:nvSpPr>
          <p:cNvPr id="3" name="Plassholder for innhold 2"/>
          <p:cNvSpPr>
            <a:spLocks noGrp="1"/>
          </p:cNvSpPr>
          <p:nvPr>
            <p:ph sz="half" idx="1"/>
          </p:nvPr>
        </p:nvSpPr>
        <p:spPr>
          <a:xfrm>
            <a:off x="503238" y="1844675"/>
            <a:ext cx="3992561" cy="4752974"/>
          </a:xfrm>
          <a:prstGeom prst="rect">
            <a:avLst/>
          </a:prstGeom>
        </p:spPr>
        <p:txBody>
          <a:bodyPr/>
          <a:lstStyle>
            <a:lvl1pPr marL="342900" indent="-342900">
              <a:buClr>
                <a:srgbClr val="00B0CA"/>
              </a:buClr>
              <a:buFont typeface="Wingdings" pitchFamily="2" charset="2"/>
              <a:buChar char="§"/>
              <a:defRPr sz="2400"/>
            </a:lvl1pPr>
            <a:lvl2pPr marL="742950" indent="-285750">
              <a:buClr>
                <a:srgbClr val="00B0CA"/>
              </a:buClr>
              <a:buFont typeface="Wingdings" pitchFamily="2" charset="2"/>
              <a:buChar char="§"/>
              <a:defRPr sz="2000"/>
            </a:lvl2pPr>
            <a:lvl3pPr marL="1143000" indent="-228600">
              <a:buClr>
                <a:srgbClr val="00B0CA"/>
              </a:buClr>
              <a:buFont typeface="Wingdings" pitchFamily="2" charset="2"/>
              <a:buChar char="§"/>
              <a:defRPr sz="2000"/>
            </a:lvl3pPr>
            <a:lvl4pPr marL="1600200" indent="-228600">
              <a:buClr>
                <a:srgbClr val="00B0CA"/>
              </a:buClr>
              <a:buFont typeface="Wingdings" pitchFamily="2" charset="2"/>
              <a:buChar char="§"/>
              <a:defRPr sz="2000"/>
            </a:lvl4pPr>
            <a:lvl5pPr marL="2057400" indent="-228600">
              <a:buClr>
                <a:srgbClr val="00B0CA"/>
              </a:buClr>
              <a:buFont typeface="Wingdings" pitchFamily="2" charset="2"/>
              <a:buChar char="§"/>
              <a:defRPr sz="20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p:cNvSpPr>
            <a:spLocks noGrp="1"/>
          </p:cNvSpPr>
          <p:nvPr>
            <p:ph sz="half" idx="2"/>
          </p:nvPr>
        </p:nvSpPr>
        <p:spPr>
          <a:xfrm>
            <a:off x="4648200" y="1844674"/>
            <a:ext cx="4171950" cy="4752975"/>
          </a:xfrm>
          <a:prstGeom prst="rect">
            <a:avLst/>
          </a:prstGeom>
        </p:spPr>
        <p:txBody>
          <a:bodyPr/>
          <a:lstStyle>
            <a:lvl1pPr marL="342900" indent="-342900" algn="l" defTabSz="914400" rtl="0" eaLnBrk="1" latinLnBrk="0" hangingPunct="1">
              <a:spcBef>
                <a:spcPct val="20000"/>
              </a:spcBef>
              <a:buClr>
                <a:srgbClr val="00B0CA"/>
              </a:buClr>
              <a:buFont typeface="Wingdings" pitchFamily="2" charset="2"/>
              <a:buChar char="§"/>
              <a:defRPr lang="nb-NO" sz="2400" kern="1200" dirty="0" smtClean="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dato 4"/>
          <p:cNvSpPr>
            <a:spLocks noGrp="1"/>
          </p:cNvSpPr>
          <p:nvPr>
            <p:ph type="dt" sz="half" idx="10"/>
          </p:nvPr>
        </p:nvSpPr>
        <p:spPr/>
        <p:txBody>
          <a:bodyPr/>
          <a:lstStyle/>
          <a:p>
            <a:fld id="{BA716E1B-53AA-4414-ACB0-2A5DFFF9993B}" type="datetimeFigureOut">
              <a:rPr lang="nb-NO" smtClean="0">
                <a:solidFill>
                  <a:prstClr val="white">
                    <a:lumMod val="85000"/>
                  </a:prstClr>
                </a:solidFill>
              </a:rPr>
              <a:pPr/>
              <a:t>21.02.2018</a:t>
            </a:fld>
            <a:endParaRPr lang="nb-NO">
              <a:solidFill>
                <a:prstClr val="white">
                  <a:lumMod val="85000"/>
                </a:prstClr>
              </a:solidFill>
            </a:endParaRPr>
          </a:p>
        </p:txBody>
      </p:sp>
      <p:sp>
        <p:nvSpPr>
          <p:cNvPr id="6" name="Plassholder for bunntekst 5"/>
          <p:cNvSpPr>
            <a:spLocks noGrp="1"/>
          </p:cNvSpPr>
          <p:nvPr>
            <p:ph type="ftr" sz="quarter" idx="11"/>
          </p:nvPr>
        </p:nvSpPr>
        <p:spPr/>
        <p:txBody>
          <a:bodyPr/>
          <a:lstStyle/>
          <a:p>
            <a:endParaRPr lang="nb-NO">
              <a:solidFill>
                <a:prstClr val="white">
                  <a:lumMod val="85000"/>
                </a:prstClr>
              </a:solidFill>
            </a:endParaRPr>
          </a:p>
        </p:txBody>
      </p:sp>
      <p:sp>
        <p:nvSpPr>
          <p:cNvPr id="7" name="Plassholder for lysbildenummer 6"/>
          <p:cNvSpPr>
            <a:spLocks noGrp="1"/>
          </p:cNvSpPr>
          <p:nvPr>
            <p:ph type="sldNum" sz="quarter" idx="12"/>
          </p:nvPr>
        </p:nvSpPr>
        <p:spPr/>
        <p:txBody>
          <a:bodyPr/>
          <a:lstStyle/>
          <a:p>
            <a:fld id="{48B3504C-860D-48D4-B409-223BBD917174}" type="slidenum">
              <a:rPr lang="nb-NO" smtClean="0">
                <a:solidFill>
                  <a:prstClr val="white">
                    <a:lumMod val="85000"/>
                  </a:prstClr>
                </a:solidFill>
              </a:rPr>
              <a:pPr/>
              <a:t>‹#›</a:t>
            </a:fld>
            <a:endParaRPr lang="nb-NO">
              <a:solidFill>
                <a:prstClr val="white">
                  <a:lumMod val="85000"/>
                </a:prstClr>
              </a:solidFill>
            </a:endParaRPr>
          </a:p>
        </p:txBody>
      </p:sp>
    </p:spTree>
    <p:extLst>
      <p:ext uri="{BB962C8B-B14F-4D97-AF65-F5344CB8AC3E}">
        <p14:creationId xmlns:p14="http://schemas.microsoft.com/office/powerpoint/2010/main" val="2274089855"/>
      </p:ext>
    </p:extLst>
  </p:cSld>
  <p:clrMapOvr>
    <a:masterClrMapping/>
  </p:clrMapOvr>
  <p:transition spd="med">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68313" y="728662"/>
            <a:ext cx="8351837" cy="1079501"/>
          </a:xfrm>
          <a:prstGeom prst="rect">
            <a:avLst/>
          </a:prstGeom>
        </p:spPr>
        <p:txBody>
          <a:bodyPr/>
          <a:lstStyle>
            <a:lvl1pPr algn="l">
              <a:defRPr/>
            </a:lvl1pPr>
          </a:lstStyle>
          <a:p>
            <a:r>
              <a:rPr lang="nb-NO"/>
              <a:t>Klikk for å redigere tittelstil</a:t>
            </a:r>
            <a:endParaRPr lang="nb-NO" dirty="0"/>
          </a:p>
        </p:txBody>
      </p:sp>
      <p:sp>
        <p:nvSpPr>
          <p:cNvPr id="3" name="Plassholder for tekst 2"/>
          <p:cNvSpPr>
            <a:spLocks noGrp="1"/>
          </p:cNvSpPr>
          <p:nvPr>
            <p:ph type="body" idx="1"/>
          </p:nvPr>
        </p:nvSpPr>
        <p:spPr>
          <a:xfrm>
            <a:off x="468313" y="1808163"/>
            <a:ext cx="4075113" cy="639762"/>
          </a:xfrm>
          <a:prstGeom prst="rect">
            <a:avLst/>
          </a:prstGeo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503238" y="2600908"/>
            <a:ext cx="4040188" cy="3996741"/>
          </a:xfrm>
          <a:prstGeom prst="rect">
            <a:avLst/>
          </a:prstGeom>
        </p:spPr>
        <p:txBody>
          <a:bodyPr/>
          <a:lstStyle>
            <a:lvl1pPr marL="342900" indent="-342900">
              <a:buClr>
                <a:srgbClr val="00B0CA"/>
              </a:buClr>
              <a:buFont typeface="Wingdings" pitchFamily="2" charset="2"/>
              <a:buChar char="§"/>
              <a:defRPr sz="2200"/>
            </a:lvl1pPr>
            <a:lvl2pPr marL="742950" indent="-285750">
              <a:buClr>
                <a:srgbClr val="00B0CA"/>
              </a:buClr>
              <a:buFont typeface="Wingdings" pitchFamily="2" charset="2"/>
              <a:buChar char="§"/>
              <a:defRPr sz="2000"/>
            </a:lvl2pPr>
            <a:lvl3pPr marL="1143000" indent="-228600">
              <a:buClr>
                <a:srgbClr val="00B0CA"/>
              </a:buClr>
              <a:buFont typeface="Wingdings" pitchFamily="2" charset="2"/>
              <a:buChar char="§"/>
              <a:defRPr sz="2000"/>
            </a:lvl3pPr>
            <a:lvl4pPr marL="1600200" indent="-228600">
              <a:buClr>
                <a:srgbClr val="00B0CA"/>
              </a:buClr>
              <a:buFont typeface="Wingdings" pitchFamily="2" charset="2"/>
              <a:buChar char="§"/>
              <a:defRPr sz="2000"/>
            </a:lvl4pPr>
            <a:lvl5pPr marL="2057400" indent="-228600">
              <a:buClr>
                <a:srgbClr val="00B0CA"/>
              </a:buClr>
              <a:buFont typeface="Wingdings" pitchFamily="2" charset="2"/>
              <a:buChar char="§"/>
              <a:defRPr sz="20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tekst 4"/>
          <p:cNvSpPr>
            <a:spLocks noGrp="1"/>
          </p:cNvSpPr>
          <p:nvPr>
            <p:ph type="body" sz="quarter" idx="3"/>
          </p:nvPr>
        </p:nvSpPr>
        <p:spPr>
          <a:xfrm>
            <a:off x="4691063" y="1808163"/>
            <a:ext cx="4041775" cy="639762"/>
          </a:xfrm>
          <a:prstGeom prst="rect">
            <a:avLst/>
          </a:prstGeo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91063" y="2600908"/>
            <a:ext cx="4041775" cy="399674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6000" rIns="36000" bIns="72000" numCol="1" anchor="t" anchorCtr="0" compatLnSpc="1">
            <a:prstTxWarp prst="textNoShape">
              <a:avLst/>
            </a:prstTxWarp>
          </a:bodyPr>
          <a:lstStyle>
            <a:lvl1pPr>
              <a:defRPr lang="nb-NO" sz="2200" dirty="0" smtClean="0"/>
            </a:lvl1pPr>
            <a:lvl2pPr>
              <a:defRPr lang="nb-NO" dirty="0" smtClean="0"/>
            </a:lvl2pPr>
            <a:lvl3pPr>
              <a:defRPr lang="nb-NO" dirty="0" smtClean="0"/>
            </a:lvl3pPr>
            <a:lvl4pPr>
              <a:defRPr lang="nb-NO" dirty="0" smtClean="0"/>
            </a:lvl4pPr>
            <a:lvl5pPr>
              <a:defRPr lang="nb-NO" dirty="0"/>
            </a:lvl5pPr>
          </a:lstStyle>
          <a:p>
            <a:pPr lvl="0">
              <a:buClr>
                <a:srgbClr val="00B0CA"/>
              </a:buClr>
              <a:buFont typeface="Wingdings" pitchFamily="2" charset="2"/>
              <a:buChar char="§"/>
            </a:pPr>
            <a:r>
              <a:rPr lang="nb-NO"/>
              <a:t>Klikk for å redigere tekststiler i malen</a:t>
            </a:r>
          </a:p>
          <a:p>
            <a:pPr lvl="1">
              <a:buClr>
                <a:srgbClr val="00B0CA"/>
              </a:buClr>
              <a:buFont typeface="Wingdings" pitchFamily="2" charset="2"/>
              <a:buChar char="§"/>
            </a:pPr>
            <a:r>
              <a:rPr lang="nb-NO"/>
              <a:t>Andre nivå</a:t>
            </a:r>
          </a:p>
          <a:p>
            <a:pPr lvl="2">
              <a:buClr>
                <a:srgbClr val="00B0CA"/>
              </a:buClr>
              <a:buFont typeface="Wingdings" pitchFamily="2" charset="2"/>
              <a:buChar char="§"/>
            </a:pPr>
            <a:r>
              <a:rPr lang="nb-NO"/>
              <a:t>Tredje nivå</a:t>
            </a:r>
          </a:p>
          <a:p>
            <a:pPr lvl="3">
              <a:buClr>
                <a:srgbClr val="00B0CA"/>
              </a:buClr>
              <a:buFont typeface="Wingdings" pitchFamily="2" charset="2"/>
              <a:buChar char="§"/>
            </a:pPr>
            <a:r>
              <a:rPr lang="nb-NO"/>
              <a:t>Fjerde nivå</a:t>
            </a:r>
          </a:p>
          <a:p>
            <a:pPr lvl="4">
              <a:buClr>
                <a:srgbClr val="00B0CA"/>
              </a:buClr>
              <a:buFont typeface="Wingdings" pitchFamily="2" charset="2"/>
              <a:buChar char="§"/>
            </a:pPr>
            <a:r>
              <a:rPr lang="nb-NO"/>
              <a:t>Femte nivå</a:t>
            </a:r>
            <a:endParaRPr lang="nb-NO" dirty="0"/>
          </a:p>
        </p:txBody>
      </p:sp>
      <p:sp>
        <p:nvSpPr>
          <p:cNvPr id="7" name="Plassholder for dato 6"/>
          <p:cNvSpPr>
            <a:spLocks noGrp="1"/>
          </p:cNvSpPr>
          <p:nvPr>
            <p:ph type="dt" sz="half" idx="10"/>
          </p:nvPr>
        </p:nvSpPr>
        <p:spPr/>
        <p:txBody>
          <a:bodyPr/>
          <a:lstStyle/>
          <a:p>
            <a:fld id="{BA716E1B-53AA-4414-ACB0-2A5DFFF9993B}" type="datetimeFigureOut">
              <a:rPr lang="nb-NO" smtClean="0">
                <a:solidFill>
                  <a:prstClr val="white">
                    <a:lumMod val="85000"/>
                  </a:prstClr>
                </a:solidFill>
              </a:rPr>
              <a:pPr/>
              <a:t>21.02.2018</a:t>
            </a:fld>
            <a:endParaRPr lang="nb-NO">
              <a:solidFill>
                <a:prstClr val="white">
                  <a:lumMod val="85000"/>
                </a:prstClr>
              </a:solidFill>
            </a:endParaRPr>
          </a:p>
        </p:txBody>
      </p:sp>
      <p:sp>
        <p:nvSpPr>
          <p:cNvPr id="8" name="Plassholder for bunntekst 7"/>
          <p:cNvSpPr>
            <a:spLocks noGrp="1"/>
          </p:cNvSpPr>
          <p:nvPr>
            <p:ph type="ftr" sz="quarter" idx="11"/>
          </p:nvPr>
        </p:nvSpPr>
        <p:spPr/>
        <p:txBody>
          <a:bodyPr/>
          <a:lstStyle/>
          <a:p>
            <a:endParaRPr lang="nb-NO">
              <a:solidFill>
                <a:prstClr val="white">
                  <a:lumMod val="85000"/>
                </a:prstClr>
              </a:solidFill>
            </a:endParaRPr>
          </a:p>
        </p:txBody>
      </p:sp>
      <p:sp>
        <p:nvSpPr>
          <p:cNvPr id="9" name="Plassholder for lysbildenummer 8"/>
          <p:cNvSpPr>
            <a:spLocks noGrp="1"/>
          </p:cNvSpPr>
          <p:nvPr>
            <p:ph type="sldNum" sz="quarter" idx="12"/>
          </p:nvPr>
        </p:nvSpPr>
        <p:spPr/>
        <p:txBody>
          <a:bodyPr/>
          <a:lstStyle/>
          <a:p>
            <a:fld id="{48B3504C-860D-48D4-B409-223BBD917174}" type="slidenum">
              <a:rPr lang="nb-NO" smtClean="0">
                <a:solidFill>
                  <a:prstClr val="white">
                    <a:lumMod val="85000"/>
                  </a:prstClr>
                </a:solidFill>
              </a:rPr>
              <a:pPr/>
              <a:t>‹#›</a:t>
            </a:fld>
            <a:endParaRPr lang="nb-NO">
              <a:solidFill>
                <a:prstClr val="white">
                  <a:lumMod val="85000"/>
                </a:prstClr>
              </a:solidFill>
            </a:endParaRPr>
          </a:p>
        </p:txBody>
      </p:sp>
    </p:spTree>
    <p:extLst>
      <p:ext uri="{BB962C8B-B14F-4D97-AF65-F5344CB8AC3E}">
        <p14:creationId xmlns:p14="http://schemas.microsoft.com/office/powerpoint/2010/main" val="2419380702"/>
      </p:ext>
    </p:extLst>
  </p:cSld>
  <p:clrMapOvr>
    <a:masterClrMapping/>
  </p:clrMapOvr>
  <p:transition spd="med">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68313" y="728662"/>
            <a:ext cx="2997200" cy="706437"/>
          </a:xfrm>
          <a:prstGeom prst="rect">
            <a:avLst/>
          </a:prstGeom>
        </p:spPr>
        <p:txBody>
          <a:bodyPr anchor="b"/>
          <a:lstStyle>
            <a:lvl1pPr algn="l">
              <a:defRPr sz="2200" b="1"/>
            </a:lvl1pPr>
          </a:lstStyle>
          <a:p>
            <a:r>
              <a:rPr lang="nb-NO"/>
              <a:t>Klikk for å redigere tittelstil</a:t>
            </a:r>
            <a:endParaRPr lang="nb-NO" dirty="0"/>
          </a:p>
        </p:txBody>
      </p:sp>
      <p:sp>
        <p:nvSpPr>
          <p:cNvPr id="3" name="Plassholder for innhold 2"/>
          <p:cNvSpPr>
            <a:spLocks noGrp="1"/>
          </p:cNvSpPr>
          <p:nvPr>
            <p:ph idx="1"/>
          </p:nvPr>
        </p:nvSpPr>
        <p:spPr>
          <a:xfrm>
            <a:off x="3563888" y="728663"/>
            <a:ext cx="5122912" cy="5397500"/>
          </a:xfrm>
          <a:prstGeom prst="rect">
            <a:avLst/>
          </a:prstGeom>
        </p:spPr>
        <p:txBody>
          <a:bodyPr/>
          <a:lstStyle>
            <a:lvl1pPr marL="342900" indent="-342900">
              <a:buClr>
                <a:srgbClr val="00B0CA"/>
              </a:buClr>
              <a:buFont typeface="Wingdings" pitchFamily="2" charset="2"/>
              <a:buChar char="§"/>
              <a:defRPr sz="2800"/>
            </a:lvl1pPr>
            <a:lvl2pPr marL="742950" indent="-285750">
              <a:buClr>
                <a:srgbClr val="00B0CA"/>
              </a:buClr>
              <a:buFont typeface="Wingdings" pitchFamily="2" charset="2"/>
              <a:buChar char="§"/>
              <a:defRPr sz="2400"/>
            </a:lvl2pPr>
            <a:lvl3pPr marL="1143000" indent="-228600">
              <a:buClr>
                <a:srgbClr val="00B0CA"/>
              </a:buClr>
              <a:buFont typeface="Wingdings" pitchFamily="2" charset="2"/>
              <a:buChar char="§"/>
              <a:defRPr sz="2000"/>
            </a:lvl3pPr>
            <a:lvl4pPr marL="1600200" indent="-228600">
              <a:buClr>
                <a:srgbClr val="00B0CA"/>
              </a:buClr>
              <a:buFont typeface="Wingdings" pitchFamily="2" charset="2"/>
              <a:buChar char="§"/>
              <a:defRPr sz="1800"/>
            </a:lvl4pPr>
            <a:lvl5pPr marL="2057400" indent="-228600">
              <a:buClr>
                <a:srgbClr val="00B0CA"/>
              </a:buClr>
              <a:buFont typeface="Wingdings" pitchFamily="2" charset="2"/>
              <a:buChar char="§"/>
              <a:defRPr sz="18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tekst 3"/>
          <p:cNvSpPr>
            <a:spLocks noGrp="1"/>
          </p:cNvSpPr>
          <p:nvPr>
            <p:ph type="body" sz="half" idx="2"/>
          </p:nvPr>
        </p:nvSpPr>
        <p:spPr>
          <a:xfrm>
            <a:off x="503238" y="1484313"/>
            <a:ext cx="2962275" cy="4641850"/>
          </a:xfrm>
          <a:prstGeom prst="rect">
            <a:avLst/>
          </a:prstGeo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BA716E1B-53AA-4414-ACB0-2A5DFFF9993B}" type="datetimeFigureOut">
              <a:rPr lang="nb-NO" smtClean="0">
                <a:solidFill>
                  <a:prstClr val="white">
                    <a:lumMod val="85000"/>
                  </a:prstClr>
                </a:solidFill>
              </a:rPr>
              <a:pPr/>
              <a:t>21.02.2018</a:t>
            </a:fld>
            <a:endParaRPr lang="nb-NO">
              <a:solidFill>
                <a:prstClr val="white">
                  <a:lumMod val="85000"/>
                </a:prstClr>
              </a:solidFill>
            </a:endParaRPr>
          </a:p>
        </p:txBody>
      </p:sp>
      <p:sp>
        <p:nvSpPr>
          <p:cNvPr id="6" name="Plassholder for bunntekst 5"/>
          <p:cNvSpPr>
            <a:spLocks noGrp="1"/>
          </p:cNvSpPr>
          <p:nvPr>
            <p:ph type="ftr" sz="quarter" idx="11"/>
          </p:nvPr>
        </p:nvSpPr>
        <p:spPr/>
        <p:txBody>
          <a:bodyPr/>
          <a:lstStyle/>
          <a:p>
            <a:endParaRPr lang="nb-NO">
              <a:solidFill>
                <a:prstClr val="white">
                  <a:lumMod val="85000"/>
                </a:prstClr>
              </a:solidFill>
            </a:endParaRPr>
          </a:p>
        </p:txBody>
      </p:sp>
      <p:sp>
        <p:nvSpPr>
          <p:cNvPr id="7" name="Plassholder for lysbildenummer 6"/>
          <p:cNvSpPr>
            <a:spLocks noGrp="1"/>
          </p:cNvSpPr>
          <p:nvPr>
            <p:ph type="sldNum" sz="quarter" idx="12"/>
          </p:nvPr>
        </p:nvSpPr>
        <p:spPr/>
        <p:txBody>
          <a:bodyPr/>
          <a:lstStyle/>
          <a:p>
            <a:fld id="{48B3504C-860D-48D4-B409-223BBD917174}" type="slidenum">
              <a:rPr lang="nb-NO" smtClean="0">
                <a:solidFill>
                  <a:prstClr val="white">
                    <a:lumMod val="85000"/>
                  </a:prstClr>
                </a:solidFill>
              </a:rPr>
              <a:pPr/>
              <a:t>‹#›</a:t>
            </a:fld>
            <a:endParaRPr lang="nb-NO">
              <a:solidFill>
                <a:prstClr val="white">
                  <a:lumMod val="85000"/>
                </a:prstClr>
              </a:solidFill>
            </a:endParaRPr>
          </a:p>
        </p:txBody>
      </p:sp>
    </p:spTree>
    <p:extLst>
      <p:ext uri="{BB962C8B-B14F-4D97-AF65-F5344CB8AC3E}">
        <p14:creationId xmlns:p14="http://schemas.microsoft.com/office/powerpoint/2010/main" val="1549728007"/>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Rectangle 7"/>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16"/>
          <p:cNvSpPr>
            <a:spLocks noGrp="1" noChangeArrowheads="1"/>
          </p:cNvSpPr>
          <p:nvPr>
            <p:ph type="dt" sz="half" idx="11"/>
          </p:nvPr>
        </p:nvSpPr>
        <p:spPr>
          <a:ln/>
        </p:spPr>
        <p:txBody>
          <a:bodyPr/>
          <a:lstStyle>
            <a:lvl1pPr>
              <a:defRPr/>
            </a:lvl1pPr>
          </a:lstStyle>
          <a:p>
            <a:pPr>
              <a:defRPr/>
            </a:pPr>
            <a:endParaRPr lang="nb-NO" dirty="0"/>
          </a:p>
        </p:txBody>
      </p:sp>
      <p:sp>
        <p:nvSpPr>
          <p:cNvPr id="6" name="Rectangle 17"/>
          <p:cNvSpPr>
            <a:spLocks noGrp="1" noChangeArrowheads="1"/>
          </p:cNvSpPr>
          <p:nvPr>
            <p:ph type="sldNum" sz="quarter" idx="12"/>
          </p:nvPr>
        </p:nvSpPr>
        <p:spPr>
          <a:ln/>
        </p:spPr>
        <p:txBody>
          <a:bodyPr/>
          <a:lstStyle>
            <a:lvl1pPr>
              <a:defRPr/>
            </a:lvl1pPr>
          </a:lstStyle>
          <a:p>
            <a:pPr>
              <a:defRPr/>
            </a:pPr>
            <a:fld id="{ACBF6838-0A76-4E58-B9DE-08A207B5761E}" type="slidenum">
              <a:rPr lang="nb-NO"/>
              <a:pPr>
                <a:defRPr/>
              </a:pPr>
              <a:t>‹#›</a:t>
            </a:fld>
            <a:endParaRPr lang="nb-NO" dirty="0"/>
          </a:p>
        </p:txBody>
      </p:sp>
    </p:spTree>
    <p:extLst>
      <p:ext uri="{BB962C8B-B14F-4D97-AF65-F5344CB8AC3E}">
        <p14:creationId xmlns:p14="http://schemas.microsoft.com/office/powerpoint/2010/main" val="2861918932"/>
      </p:ext>
    </p:extLst>
  </p:cSld>
  <p:clrMapOvr>
    <a:masterClrMapping/>
  </p:clrMapOvr>
  <p:transition spd="med">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835696" y="5217078"/>
            <a:ext cx="5486400" cy="566738"/>
          </a:xfrm>
          <a:prstGeom prst="rect">
            <a:avLst/>
          </a:prstGeom>
        </p:spPr>
        <p:txBody>
          <a:bodyPr anchor="t"/>
          <a:lstStyle>
            <a:lvl1pPr algn="l">
              <a:defRPr sz="2400" b="1"/>
            </a:lvl1pPr>
          </a:lstStyle>
          <a:p>
            <a:r>
              <a:rPr lang="nb-NO"/>
              <a:t>Klikk for å redigere tittelstil</a:t>
            </a:r>
            <a:endParaRPr lang="nb-NO" dirty="0"/>
          </a:p>
        </p:txBody>
      </p:sp>
      <p:sp>
        <p:nvSpPr>
          <p:cNvPr id="3" name="Plassholder for bilde 2"/>
          <p:cNvSpPr>
            <a:spLocks noGrp="1"/>
          </p:cNvSpPr>
          <p:nvPr>
            <p:ph type="pic" idx="1"/>
          </p:nvPr>
        </p:nvSpPr>
        <p:spPr>
          <a:xfrm>
            <a:off x="1792288" y="728662"/>
            <a:ext cx="5486400" cy="4392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p>
        </p:txBody>
      </p:sp>
      <p:sp>
        <p:nvSpPr>
          <p:cNvPr id="4" name="Plassholder for tekst 3"/>
          <p:cNvSpPr>
            <a:spLocks noGrp="1"/>
          </p:cNvSpPr>
          <p:nvPr>
            <p:ph type="body" sz="half" idx="2"/>
          </p:nvPr>
        </p:nvSpPr>
        <p:spPr>
          <a:xfrm>
            <a:off x="1835696" y="5783816"/>
            <a:ext cx="5486400" cy="804862"/>
          </a:xfrm>
          <a:prstGeom prst="rect">
            <a:avLst/>
          </a:prstGeo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BA716E1B-53AA-4414-ACB0-2A5DFFF9993B}" type="datetimeFigureOut">
              <a:rPr lang="nb-NO" smtClean="0">
                <a:solidFill>
                  <a:prstClr val="white">
                    <a:lumMod val="85000"/>
                  </a:prstClr>
                </a:solidFill>
              </a:rPr>
              <a:pPr/>
              <a:t>21.02.2018</a:t>
            </a:fld>
            <a:endParaRPr lang="nb-NO">
              <a:solidFill>
                <a:prstClr val="white">
                  <a:lumMod val="85000"/>
                </a:prstClr>
              </a:solidFill>
            </a:endParaRPr>
          </a:p>
        </p:txBody>
      </p:sp>
      <p:sp>
        <p:nvSpPr>
          <p:cNvPr id="6" name="Plassholder for bunntekst 5"/>
          <p:cNvSpPr>
            <a:spLocks noGrp="1"/>
          </p:cNvSpPr>
          <p:nvPr>
            <p:ph type="ftr" sz="quarter" idx="11"/>
          </p:nvPr>
        </p:nvSpPr>
        <p:spPr/>
        <p:txBody>
          <a:bodyPr/>
          <a:lstStyle/>
          <a:p>
            <a:endParaRPr lang="nb-NO">
              <a:solidFill>
                <a:prstClr val="white">
                  <a:lumMod val="85000"/>
                </a:prstClr>
              </a:solidFill>
            </a:endParaRPr>
          </a:p>
        </p:txBody>
      </p:sp>
      <p:sp>
        <p:nvSpPr>
          <p:cNvPr id="7" name="Plassholder for lysbildenummer 6"/>
          <p:cNvSpPr>
            <a:spLocks noGrp="1"/>
          </p:cNvSpPr>
          <p:nvPr>
            <p:ph type="sldNum" sz="quarter" idx="12"/>
          </p:nvPr>
        </p:nvSpPr>
        <p:spPr/>
        <p:txBody>
          <a:bodyPr/>
          <a:lstStyle/>
          <a:p>
            <a:fld id="{48B3504C-860D-48D4-B409-223BBD917174}" type="slidenum">
              <a:rPr lang="nb-NO" smtClean="0">
                <a:solidFill>
                  <a:prstClr val="white">
                    <a:lumMod val="85000"/>
                  </a:prstClr>
                </a:solidFill>
              </a:rPr>
              <a:pPr/>
              <a:t>‹#›</a:t>
            </a:fld>
            <a:endParaRPr lang="nb-NO">
              <a:solidFill>
                <a:prstClr val="white">
                  <a:lumMod val="85000"/>
                </a:prstClr>
              </a:solidFill>
            </a:endParaRPr>
          </a:p>
        </p:txBody>
      </p:sp>
    </p:spTree>
    <p:extLst>
      <p:ext uri="{BB962C8B-B14F-4D97-AF65-F5344CB8AC3E}">
        <p14:creationId xmlns:p14="http://schemas.microsoft.com/office/powerpoint/2010/main" val="1508712586"/>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503238" y="1865313"/>
            <a:ext cx="4081462" cy="4708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737100" y="1865313"/>
            <a:ext cx="4083050" cy="4708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7"/>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16"/>
          <p:cNvSpPr>
            <a:spLocks noGrp="1" noChangeArrowheads="1"/>
          </p:cNvSpPr>
          <p:nvPr>
            <p:ph type="dt" sz="half" idx="11"/>
          </p:nvPr>
        </p:nvSpPr>
        <p:spPr>
          <a:ln/>
        </p:spPr>
        <p:txBody>
          <a:bodyPr/>
          <a:lstStyle>
            <a:lvl1pPr>
              <a:defRPr/>
            </a:lvl1pPr>
          </a:lstStyle>
          <a:p>
            <a:pPr>
              <a:defRPr/>
            </a:pPr>
            <a:endParaRPr lang="nb-NO" dirty="0"/>
          </a:p>
        </p:txBody>
      </p:sp>
      <p:sp>
        <p:nvSpPr>
          <p:cNvPr id="7" name="Rectangle 17"/>
          <p:cNvSpPr>
            <a:spLocks noGrp="1" noChangeArrowheads="1"/>
          </p:cNvSpPr>
          <p:nvPr>
            <p:ph type="sldNum" sz="quarter" idx="12"/>
          </p:nvPr>
        </p:nvSpPr>
        <p:spPr>
          <a:ln/>
        </p:spPr>
        <p:txBody>
          <a:bodyPr/>
          <a:lstStyle>
            <a:lvl1pPr>
              <a:defRPr/>
            </a:lvl1pPr>
          </a:lstStyle>
          <a:p>
            <a:pPr>
              <a:defRPr/>
            </a:pPr>
            <a:fld id="{0D23E621-4F95-4B9B-A0CB-735EECB6179F}" type="slidenum">
              <a:rPr lang="nb-NO"/>
              <a:pPr>
                <a:defRPr/>
              </a:pPr>
              <a:t>‹#›</a:t>
            </a:fld>
            <a:endParaRPr lang="nb-NO" dirty="0"/>
          </a:p>
        </p:txBody>
      </p:sp>
    </p:spTree>
    <p:extLst>
      <p:ext uri="{BB962C8B-B14F-4D97-AF65-F5344CB8AC3E}">
        <p14:creationId xmlns:p14="http://schemas.microsoft.com/office/powerpoint/2010/main" val="3427083880"/>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Rectangle 7"/>
          <p:cNvSpPr>
            <a:spLocks noGrp="1" noChangeArrowheads="1"/>
          </p:cNvSpPr>
          <p:nvPr>
            <p:ph type="ftr" sz="quarter" idx="10"/>
          </p:nvPr>
        </p:nvSpPr>
        <p:spPr>
          <a:ln/>
        </p:spPr>
        <p:txBody>
          <a:bodyPr/>
          <a:lstStyle>
            <a:lvl1pPr>
              <a:defRPr/>
            </a:lvl1pPr>
          </a:lstStyle>
          <a:p>
            <a:pPr>
              <a:defRPr/>
            </a:pPr>
            <a:endParaRPr lang="en-US" altLang="en-US" dirty="0"/>
          </a:p>
        </p:txBody>
      </p:sp>
      <p:sp>
        <p:nvSpPr>
          <p:cNvPr id="8" name="Rectangle 16"/>
          <p:cNvSpPr>
            <a:spLocks noGrp="1" noChangeArrowheads="1"/>
          </p:cNvSpPr>
          <p:nvPr>
            <p:ph type="dt" sz="half" idx="11"/>
          </p:nvPr>
        </p:nvSpPr>
        <p:spPr>
          <a:ln/>
        </p:spPr>
        <p:txBody>
          <a:bodyPr/>
          <a:lstStyle>
            <a:lvl1pPr>
              <a:defRPr/>
            </a:lvl1pPr>
          </a:lstStyle>
          <a:p>
            <a:pPr>
              <a:defRPr/>
            </a:pPr>
            <a:endParaRPr lang="nb-NO" dirty="0"/>
          </a:p>
        </p:txBody>
      </p:sp>
      <p:sp>
        <p:nvSpPr>
          <p:cNvPr id="9" name="Rectangle 17"/>
          <p:cNvSpPr>
            <a:spLocks noGrp="1" noChangeArrowheads="1"/>
          </p:cNvSpPr>
          <p:nvPr>
            <p:ph type="sldNum" sz="quarter" idx="12"/>
          </p:nvPr>
        </p:nvSpPr>
        <p:spPr>
          <a:ln/>
        </p:spPr>
        <p:txBody>
          <a:bodyPr/>
          <a:lstStyle>
            <a:lvl1pPr>
              <a:defRPr/>
            </a:lvl1pPr>
          </a:lstStyle>
          <a:p>
            <a:pPr>
              <a:defRPr/>
            </a:pPr>
            <a:fld id="{63A036ED-FD32-4C5B-9C80-A372BCAD587D}" type="slidenum">
              <a:rPr lang="nb-NO"/>
              <a:pPr>
                <a:defRPr/>
              </a:pPr>
              <a:t>‹#›</a:t>
            </a:fld>
            <a:endParaRPr lang="nb-NO" dirty="0"/>
          </a:p>
        </p:txBody>
      </p:sp>
    </p:spTree>
    <p:extLst>
      <p:ext uri="{BB962C8B-B14F-4D97-AF65-F5344CB8AC3E}">
        <p14:creationId xmlns:p14="http://schemas.microsoft.com/office/powerpoint/2010/main" val="652335735"/>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Rectangle 7"/>
          <p:cNvSpPr>
            <a:spLocks noGrp="1" noChangeArrowheads="1"/>
          </p:cNvSpPr>
          <p:nvPr>
            <p:ph type="ftr" sz="quarter" idx="10"/>
          </p:nvPr>
        </p:nvSpPr>
        <p:spPr>
          <a:ln/>
        </p:spPr>
        <p:txBody>
          <a:bodyPr/>
          <a:lstStyle>
            <a:lvl1pPr>
              <a:defRPr/>
            </a:lvl1pPr>
          </a:lstStyle>
          <a:p>
            <a:pPr>
              <a:defRPr/>
            </a:pPr>
            <a:endParaRPr lang="en-US" altLang="en-US" dirty="0"/>
          </a:p>
        </p:txBody>
      </p:sp>
      <p:sp>
        <p:nvSpPr>
          <p:cNvPr id="4" name="Rectangle 16"/>
          <p:cNvSpPr>
            <a:spLocks noGrp="1" noChangeArrowheads="1"/>
          </p:cNvSpPr>
          <p:nvPr>
            <p:ph type="dt" sz="half" idx="11"/>
          </p:nvPr>
        </p:nvSpPr>
        <p:spPr>
          <a:ln/>
        </p:spPr>
        <p:txBody>
          <a:bodyPr/>
          <a:lstStyle>
            <a:lvl1pPr>
              <a:defRPr/>
            </a:lvl1pPr>
          </a:lstStyle>
          <a:p>
            <a:pPr>
              <a:defRPr/>
            </a:pPr>
            <a:endParaRPr lang="nb-NO" dirty="0"/>
          </a:p>
        </p:txBody>
      </p:sp>
      <p:sp>
        <p:nvSpPr>
          <p:cNvPr id="5" name="Rectangle 17"/>
          <p:cNvSpPr>
            <a:spLocks noGrp="1" noChangeArrowheads="1"/>
          </p:cNvSpPr>
          <p:nvPr>
            <p:ph type="sldNum" sz="quarter" idx="12"/>
          </p:nvPr>
        </p:nvSpPr>
        <p:spPr>
          <a:ln/>
        </p:spPr>
        <p:txBody>
          <a:bodyPr/>
          <a:lstStyle>
            <a:lvl1pPr>
              <a:defRPr/>
            </a:lvl1pPr>
          </a:lstStyle>
          <a:p>
            <a:pPr>
              <a:defRPr/>
            </a:pPr>
            <a:fld id="{17C2C3E6-DE94-4DC2-9296-23036D3E0A7B}" type="slidenum">
              <a:rPr lang="nb-NO"/>
              <a:pPr>
                <a:defRPr/>
              </a:pPr>
              <a:t>‹#›</a:t>
            </a:fld>
            <a:endParaRPr lang="nb-NO" dirty="0"/>
          </a:p>
        </p:txBody>
      </p:sp>
    </p:spTree>
    <p:extLst>
      <p:ext uri="{BB962C8B-B14F-4D97-AF65-F5344CB8AC3E}">
        <p14:creationId xmlns:p14="http://schemas.microsoft.com/office/powerpoint/2010/main" val="2891926467"/>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endParaRPr lang="en-US" altLang="en-US" dirty="0"/>
          </a:p>
        </p:txBody>
      </p:sp>
      <p:sp>
        <p:nvSpPr>
          <p:cNvPr id="3" name="Rectangle 16"/>
          <p:cNvSpPr>
            <a:spLocks noGrp="1" noChangeArrowheads="1"/>
          </p:cNvSpPr>
          <p:nvPr>
            <p:ph type="dt" sz="half" idx="11"/>
          </p:nvPr>
        </p:nvSpPr>
        <p:spPr>
          <a:ln/>
        </p:spPr>
        <p:txBody>
          <a:bodyPr/>
          <a:lstStyle>
            <a:lvl1pPr>
              <a:defRPr/>
            </a:lvl1pPr>
          </a:lstStyle>
          <a:p>
            <a:pPr>
              <a:defRPr/>
            </a:pPr>
            <a:endParaRPr lang="nb-NO" dirty="0"/>
          </a:p>
        </p:txBody>
      </p:sp>
      <p:sp>
        <p:nvSpPr>
          <p:cNvPr id="4" name="Rectangle 17"/>
          <p:cNvSpPr>
            <a:spLocks noGrp="1" noChangeArrowheads="1"/>
          </p:cNvSpPr>
          <p:nvPr>
            <p:ph type="sldNum" sz="quarter" idx="12"/>
          </p:nvPr>
        </p:nvSpPr>
        <p:spPr>
          <a:ln/>
        </p:spPr>
        <p:txBody>
          <a:bodyPr/>
          <a:lstStyle>
            <a:lvl1pPr>
              <a:defRPr/>
            </a:lvl1pPr>
          </a:lstStyle>
          <a:p>
            <a:pPr>
              <a:defRPr/>
            </a:pPr>
            <a:fld id="{69AFBA68-DAE2-4863-8805-EF2AA940244D}" type="slidenum">
              <a:rPr lang="nb-NO"/>
              <a:pPr>
                <a:defRPr/>
              </a:pPr>
              <a:t>‹#›</a:t>
            </a:fld>
            <a:endParaRPr lang="nb-NO" dirty="0"/>
          </a:p>
        </p:txBody>
      </p:sp>
    </p:spTree>
    <p:extLst>
      <p:ext uri="{BB962C8B-B14F-4D97-AF65-F5344CB8AC3E}">
        <p14:creationId xmlns:p14="http://schemas.microsoft.com/office/powerpoint/2010/main" val="2756673101"/>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Rectangle 7"/>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16"/>
          <p:cNvSpPr>
            <a:spLocks noGrp="1" noChangeArrowheads="1"/>
          </p:cNvSpPr>
          <p:nvPr>
            <p:ph type="dt" sz="half" idx="11"/>
          </p:nvPr>
        </p:nvSpPr>
        <p:spPr>
          <a:ln/>
        </p:spPr>
        <p:txBody>
          <a:bodyPr/>
          <a:lstStyle>
            <a:lvl1pPr>
              <a:defRPr/>
            </a:lvl1pPr>
          </a:lstStyle>
          <a:p>
            <a:pPr>
              <a:defRPr/>
            </a:pPr>
            <a:endParaRPr lang="nb-NO" dirty="0"/>
          </a:p>
        </p:txBody>
      </p:sp>
      <p:sp>
        <p:nvSpPr>
          <p:cNvPr id="7" name="Rectangle 17"/>
          <p:cNvSpPr>
            <a:spLocks noGrp="1" noChangeArrowheads="1"/>
          </p:cNvSpPr>
          <p:nvPr>
            <p:ph type="sldNum" sz="quarter" idx="12"/>
          </p:nvPr>
        </p:nvSpPr>
        <p:spPr>
          <a:ln/>
        </p:spPr>
        <p:txBody>
          <a:bodyPr/>
          <a:lstStyle>
            <a:lvl1pPr>
              <a:defRPr/>
            </a:lvl1pPr>
          </a:lstStyle>
          <a:p>
            <a:pPr>
              <a:defRPr/>
            </a:pPr>
            <a:fld id="{4BA172A7-4AB1-43D9-90A3-B91208B90122}" type="slidenum">
              <a:rPr lang="nb-NO"/>
              <a:pPr>
                <a:defRPr/>
              </a:pPr>
              <a:t>‹#›</a:t>
            </a:fld>
            <a:endParaRPr lang="nb-NO" dirty="0"/>
          </a:p>
        </p:txBody>
      </p:sp>
    </p:spTree>
    <p:extLst>
      <p:ext uri="{BB962C8B-B14F-4D97-AF65-F5344CB8AC3E}">
        <p14:creationId xmlns:p14="http://schemas.microsoft.com/office/powerpoint/2010/main" val="2956727289"/>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dirty="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Rectangle 7"/>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16"/>
          <p:cNvSpPr>
            <a:spLocks noGrp="1" noChangeArrowheads="1"/>
          </p:cNvSpPr>
          <p:nvPr>
            <p:ph type="dt" sz="half" idx="11"/>
          </p:nvPr>
        </p:nvSpPr>
        <p:spPr>
          <a:ln/>
        </p:spPr>
        <p:txBody>
          <a:bodyPr/>
          <a:lstStyle>
            <a:lvl1pPr>
              <a:defRPr/>
            </a:lvl1pPr>
          </a:lstStyle>
          <a:p>
            <a:pPr>
              <a:defRPr/>
            </a:pPr>
            <a:endParaRPr lang="nb-NO" dirty="0"/>
          </a:p>
        </p:txBody>
      </p:sp>
      <p:sp>
        <p:nvSpPr>
          <p:cNvPr id="7" name="Rectangle 17"/>
          <p:cNvSpPr>
            <a:spLocks noGrp="1" noChangeArrowheads="1"/>
          </p:cNvSpPr>
          <p:nvPr>
            <p:ph type="sldNum" sz="quarter" idx="12"/>
          </p:nvPr>
        </p:nvSpPr>
        <p:spPr>
          <a:ln/>
        </p:spPr>
        <p:txBody>
          <a:bodyPr/>
          <a:lstStyle>
            <a:lvl1pPr>
              <a:defRPr/>
            </a:lvl1pPr>
          </a:lstStyle>
          <a:p>
            <a:pPr>
              <a:defRPr/>
            </a:pPr>
            <a:fld id="{694ACDFF-6A19-46BD-9E26-3D0A656FA24A}" type="slidenum">
              <a:rPr lang="nb-NO"/>
              <a:pPr>
                <a:defRPr/>
              </a:pPr>
              <a:t>‹#›</a:t>
            </a:fld>
            <a:endParaRPr lang="nb-NO" dirty="0"/>
          </a:p>
        </p:txBody>
      </p:sp>
    </p:spTree>
    <p:extLst>
      <p:ext uri="{BB962C8B-B14F-4D97-AF65-F5344CB8AC3E}">
        <p14:creationId xmlns:p14="http://schemas.microsoft.com/office/powerpoint/2010/main" val="2602517421"/>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10" Type="http://schemas.openxmlformats.org/officeDocument/2006/relationships/image" Target="../media/image1.png"/><Relationship Id="rId4" Type="http://schemas.openxmlformats.org/officeDocument/2006/relationships/slideLayout" Target="../slideLayouts/slideLayout26.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7669213" y="296863"/>
            <a:ext cx="1474787" cy="215900"/>
          </a:xfrm>
          <a:prstGeom prst="rect">
            <a:avLst/>
          </a:prstGeom>
          <a:solidFill>
            <a:schemeClr val="bg1"/>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spAutoFit/>
          </a:bodyPr>
          <a:lstStyle/>
          <a:p>
            <a:endParaRPr lang="nb-NO" dirty="0"/>
          </a:p>
        </p:txBody>
      </p:sp>
      <p:sp>
        <p:nvSpPr>
          <p:cNvPr id="2051" name="Freeform 3"/>
          <p:cNvSpPr>
            <a:spLocks/>
          </p:cNvSpPr>
          <p:nvPr/>
        </p:nvSpPr>
        <p:spPr bwMode="auto">
          <a:xfrm>
            <a:off x="0" y="-3175"/>
            <a:ext cx="9144000" cy="515938"/>
          </a:xfrm>
          <a:custGeom>
            <a:avLst/>
            <a:gdLst>
              <a:gd name="T0" fmla="*/ 0 w 5760"/>
              <a:gd name="T1" fmla="*/ 814012051 h 325"/>
              <a:gd name="T2" fmla="*/ 2147483647 w 5760"/>
              <a:gd name="T3" fmla="*/ 819052369 h 325"/>
              <a:gd name="T4" fmla="*/ 2147483647 w 5760"/>
              <a:gd name="T5" fmla="*/ 539313960 h 325"/>
              <a:gd name="T6" fmla="*/ 2147483647 w 5760"/>
              <a:gd name="T7" fmla="*/ 539313960 h 325"/>
              <a:gd name="T8" fmla="*/ 2147483647 w 5760"/>
              <a:gd name="T9" fmla="*/ 5040317 h 325"/>
              <a:gd name="T10" fmla="*/ 0 w 5760"/>
              <a:gd name="T11" fmla="*/ 0 h 325"/>
              <a:gd name="T12" fmla="*/ 0 w 5760"/>
              <a:gd name="T13" fmla="*/ 814012051 h 3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60" h="325">
                <a:moveTo>
                  <a:pt x="0" y="323"/>
                </a:moveTo>
                <a:lnTo>
                  <a:pt x="4968" y="325"/>
                </a:lnTo>
                <a:lnTo>
                  <a:pt x="4968" y="214"/>
                </a:lnTo>
                <a:lnTo>
                  <a:pt x="5760" y="214"/>
                </a:lnTo>
                <a:lnTo>
                  <a:pt x="5760" y="2"/>
                </a:lnTo>
                <a:lnTo>
                  <a:pt x="0" y="0"/>
                </a:lnTo>
                <a:lnTo>
                  <a:pt x="0" y="323"/>
                </a:lnTo>
                <a:close/>
              </a:path>
            </a:pathLst>
          </a:custGeom>
          <a:solidFill>
            <a:schemeClr val="hlink"/>
          </a:solidFill>
          <a:ln>
            <a:noFill/>
          </a:ln>
          <a:effectLst/>
          <a:extLst>
            <a:ext uri="{91240B29-F687-4F45-9708-019B960494DF}">
              <a14:hiddenLine xmlns:a14="http://schemas.microsoft.com/office/drawing/2010/main" w="28575" cap="flat" cmpd="sng">
                <a:solidFill>
                  <a:srgbClr val="009999"/>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spAutoFit/>
          </a:bodyPr>
          <a:lstStyle/>
          <a:p>
            <a:endParaRPr lang="nb-NO" dirty="0"/>
          </a:p>
        </p:txBody>
      </p:sp>
      <p:pic>
        <p:nvPicPr>
          <p:cNvPr id="2052" name="Picture 4" descr="FR_logo_Bm_hvi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00063" y="107950"/>
            <a:ext cx="19970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5"/>
          <p:cNvSpPr>
            <a:spLocks noGrp="1" noChangeArrowheads="1"/>
          </p:cNvSpPr>
          <p:nvPr>
            <p:ph type="title"/>
          </p:nvPr>
        </p:nvSpPr>
        <p:spPr bwMode="auto">
          <a:xfrm>
            <a:off x="468313" y="728663"/>
            <a:ext cx="8351837"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72000" numCol="1" anchor="t" anchorCtr="0" compatLnSpc="1">
            <a:prstTxWarp prst="textNoShape">
              <a:avLst/>
            </a:prstTxWarp>
          </a:bodyPr>
          <a:lstStyle/>
          <a:p>
            <a:pPr lvl="0"/>
            <a:r>
              <a:rPr lang="en-US" altLang="en-US"/>
              <a:t>Click to edit Master title style</a:t>
            </a:r>
            <a:br>
              <a:rPr lang="en-US" altLang="en-US"/>
            </a:br>
            <a:endParaRPr lang="en-US" altLang="en-US"/>
          </a:p>
        </p:txBody>
      </p:sp>
      <p:sp>
        <p:nvSpPr>
          <p:cNvPr id="2054" name="Rectangle 6"/>
          <p:cNvSpPr>
            <a:spLocks noGrp="1" noChangeArrowheads="1"/>
          </p:cNvSpPr>
          <p:nvPr>
            <p:ph type="body" idx="1"/>
          </p:nvPr>
        </p:nvSpPr>
        <p:spPr bwMode="auto">
          <a:xfrm>
            <a:off x="503238" y="1865313"/>
            <a:ext cx="8316912" cy="470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6000" rIns="36000" bIns="7200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03" name="Rectangle 7"/>
          <p:cNvSpPr>
            <a:spLocks noGrp="1" noChangeArrowheads="1"/>
          </p:cNvSpPr>
          <p:nvPr>
            <p:ph type="ftr" sz="quarter" idx="3"/>
          </p:nvPr>
        </p:nvSpPr>
        <p:spPr bwMode="auto">
          <a:xfrm>
            <a:off x="0" y="6632575"/>
            <a:ext cx="2895600"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FontTx/>
              <a:buNone/>
              <a:defRPr sz="1000">
                <a:solidFill>
                  <a:schemeClr val="bg2"/>
                </a:solidFill>
              </a:defRPr>
            </a:lvl1pPr>
          </a:lstStyle>
          <a:p>
            <a:pPr>
              <a:defRPr/>
            </a:pPr>
            <a:endParaRPr lang="en-US" altLang="en-US" dirty="0"/>
          </a:p>
        </p:txBody>
      </p:sp>
      <p:grpSp>
        <p:nvGrpSpPr>
          <p:cNvPr id="2056" name="Group 8"/>
          <p:cNvGrpSpPr>
            <a:grpSpLocks/>
          </p:cNvGrpSpPr>
          <p:nvPr/>
        </p:nvGrpSpPr>
        <p:grpSpPr bwMode="auto">
          <a:xfrm>
            <a:off x="7886700" y="333375"/>
            <a:ext cx="1257300" cy="180975"/>
            <a:chOff x="4968" y="229"/>
            <a:chExt cx="792" cy="114"/>
          </a:xfrm>
        </p:grpSpPr>
        <p:sp>
          <p:nvSpPr>
            <p:cNvPr id="2059" name="Rectangle 9"/>
            <p:cNvSpPr>
              <a:spLocks noChangeArrowheads="1"/>
            </p:cNvSpPr>
            <p:nvPr userDrawn="1"/>
          </p:nvSpPr>
          <p:spPr bwMode="auto">
            <a:xfrm>
              <a:off x="4968" y="229"/>
              <a:ext cx="114" cy="114"/>
            </a:xfrm>
            <a:prstGeom prst="rect">
              <a:avLst/>
            </a:prstGeom>
            <a:solidFill>
              <a:schemeClr val="hlink">
                <a:alpha val="89803"/>
              </a:schemeClr>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spAutoFit/>
            </a:bodyPr>
            <a:lstStyle/>
            <a:p>
              <a:endParaRPr lang="nb-NO" dirty="0"/>
            </a:p>
          </p:txBody>
        </p:sp>
        <p:sp>
          <p:nvSpPr>
            <p:cNvPr id="2060" name="Rectangle 10"/>
            <p:cNvSpPr>
              <a:spLocks noChangeArrowheads="1"/>
            </p:cNvSpPr>
            <p:nvPr userDrawn="1"/>
          </p:nvSpPr>
          <p:spPr bwMode="auto">
            <a:xfrm>
              <a:off x="5081" y="229"/>
              <a:ext cx="114" cy="114"/>
            </a:xfrm>
            <a:prstGeom prst="rect">
              <a:avLst/>
            </a:prstGeom>
            <a:solidFill>
              <a:schemeClr val="hlink">
                <a:alpha val="79999"/>
              </a:schemeClr>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spAutoFit/>
            </a:bodyPr>
            <a:lstStyle/>
            <a:p>
              <a:endParaRPr lang="nb-NO" dirty="0"/>
            </a:p>
          </p:txBody>
        </p:sp>
        <p:sp>
          <p:nvSpPr>
            <p:cNvPr id="2061" name="Rectangle 11"/>
            <p:cNvSpPr>
              <a:spLocks noChangeArrowheads="1"/>
            </p:cNvSpPr>
            <p:nvPr userDrawn="1"/>
          </p:nvSpPr>
          <p:spPr bwMode="auto">
            <a:xfrm>
              <a:off x="5194" y="229"/>
              <a:ext cx="114" cy="114"/>
            </a:xfrm>
            <a:prstGeom prst="rect">
              <a:avLst/>
            </a:prstGeom>
            <a:solidFill>
              <a:schemeClr val="hlink">
                <a:alpha val="70195"/>
              </a:schemeClr>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spAutoFit/>
            </a:bodyPr>
            <a:lstStyle/>
            <a:p>
              <a:endParaRPr lang="nb-NO" dirty="0"/>
            </a:p>
          </p:txBody>
        </p:sp>
        <p:sp>
          <p:nvSpPr>
            <p:cNvPr id="2062" name="Rectangle 12"/>
            <p:cNvSpPr>
              <a:spLocks noChangeArrowheads="1"/>
            </p:cNvSpPr>
            <p:nvPr userDrawn="1"/>
          </p:nvSpPr>
          <p:spPr bwMode="auto">
            <a:xfrm>
              <a:off x="5307" y="229"/>
              <a:ext cx="114" cy="114"/>
            </a:xfrm>
            <a:prstGeom prst="rect">
              <a:avLst/>
            </a:prstGeom>
            <a:solidFill>
              <a:schemeClr val="hlink">
                <a:alpha val="50195"/>
              </a:schemeClr>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spAutoFit/>
            </a:bodyPr>
            <a:lstStyle/>
            <a:p>
              <a:endParaRPr lang="nb-NO" dirty="0"/>
            </a:p>
          </p:txBody>
        </p:sp>
        <p:sp>
          <p:nvSpPr>
            <p:cNvPr id="2063" name="Rectangle 13"/>
            <p:cNvSpPr>
              <a:spLocks noChangeArrowheads="1"/>
            </p:cNvSpPr>
            <p:nvPr userDrawn="1"/>
          </p:nvSpPr>
          <p:spPr bwMode="auto">
            <a:xfrm>
              <a:off x="5420" y="229"/>
              <a:ext cx="114" cy="114"/>
            </a:xfrm>
            <a:prstGeom prst="rect">
              <a:avLst/>
            </a:prstGeom>
            <a:solidFill>
              <a:schemeClr val="hlink">
                <a:alpha val="39999"/>
              </a:schemeClr>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spAutoFit/>
            </a:bodyPr>
            <a:lstStyle/>
            <a:p>
              <a:endParaRPr lang="nb-NO" dirty="0"/>
            </a:p>
          </p:txBody>
        </p:sp>
        <p:sp>
          <p:nvSpPr>
            <p:cNvPr id="2064" name="Rectangle 14"/>
            <p:cNvSpPr>
              <a:spLocks noChangeArrowheads="1"/>
            </p:cNvSpPr>
            <p:nvPr userDrawn="1"/>
          </p:nvSpPr>
          <p:spPr bwMode="auto">
            <a:xfrm>
              <a:off x="5533" y="229"/>
              <a:ext cx="114" cy="114"/>
            </a:xfrm>
            <a:prstGeom prst="rect">
              <a:avLst/>
            </a:prstGeom>
            <a:solidFill>
              <a:schemeClr val="hlink">
                <a:alpha val="30196"/>
              </a:schemeClr>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spAutoFit/>
            </a:bodyPr>
            <a:lstStyle/>
            <a:p>
              <a:endParaRPr lang="nb-NO" dirty="0"/>
            </a:p>
          </p:txBody>
        </p:sp>
        <p:sp>
          <p:nvSpPr>
            <p:cNvPr id="2065" name="Rectangle 15"/>
            <p:cNvSpPr>
              <a:spLocks noChangeArrowheads="1"/>
            </p:cNvSpPr>
            <p:nvPr userDrawn="1"/>
          </p:nvSpPr>
          <p:spPr bwMode="auto">
            <a:xfrm>
              <a:off x="5646" y="229"/>
              <a:ext cx="114" cy="114"/>
            </a:xfrm>
            <a:prstGeom prst="rect">
              <a:avLst/>
            </a:prstGeom>
            <a:solidFill>
              <a:schemeClr val="hlink">
                <a:alpha val="20000"/>
              </a:schemeClr>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spAutoFit/>
            </a:bodyPr>
            <a:lstStyle/>
            <a:p>
              <a:endParaRPr lang="nb-NO" dirty="0"/>
            </a:p>
          </p:txBody>
        </p:sp>
      </p:grpSp>
      <p:sp>
        <p:nvSpPr>
          <p:cNvPr id="29712" name="Rectangle 16"/>
          <p:cNvSpPr>
            <a:spLocks noGrp="1" noChangeArrowheads="1"/>
          </p:cNvSpPr>
          <p:nvPr>
            <p:ph type="dt" sz="half" idx="2"/>
          </p:nvPr>
        </p:nvSpPr>
        <p:spPr bwMode="auto">
          <a:xfrm>
            <a:off x="6732588" y="6632575"/>
            <a:ext cx="1628775"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buClrTx/>
              <a:buFontTx/>
              <a:buNone/>
              <a:defRPr sz="1000">
                <a:solidFill>
                  <a:schemeClr val="bg2"/>
                </a:solidFill>
              </a:defRPr>
            </a:lvl1pPr>
          </a:lstStyle>
          <a:p>
            <a:pPr>
              <a:defRPr/>
            </a:pPr>
            <a:endParaRPr lang="nb-NO" dirty="0"/>
          </a:p>
        </p:txBody>
      </p:sp>
      <p:sp>
        <p:nvSpPr>
          <p:cNvPr id="29713" name="Rectangle 17"/>
          <p:cNvSpPr>
            <a:spLocks noGrp="1" noChangeArrowheads="1"/>
          </p:cNvSpPr>
          <p:nvPr>
            <p:ph type="sldNum" sz="quarter" idx="4"/>
          </p:nvPr>
        </p:nvSpPr>
        <p:spPr bwMode="auto">
          <a:xfrm>
            <a:off x="8388350" y="6632575"/>
            <a:ext cx="755650"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FontTx/>
              <a:buNone/>
              <a:defRPr sz="1000">
                <a:solidFill>
                  <a:schemeClr val="bg2"/>
                </a:solidFill>
              </a:defRPr>
            </a:lvl1pPr>
          </a:lstStyle>
          <a:p>
            <a:pPr>
              <a:defRPr/>
            </a:pPr>
            <a:fld id="{59AA48BA-FFAB-43CF-BF68-380C7E7FA800}" type="slidenum">
              <a:rPr lang="nb-NO"/>
              <a:pPr>
                <a:defRPr/>
              </a:pPr>
              <a:t>‹#›</a:t>
            </a:fld>
            <a:endParaRPr lang="nb-NO" dirty="0"/>
          </a:p>
        </p:txBody>
      </p:sp>
    </p:spTree>
  </p:cSld>
  <p:clrMap bg1="lt1" tx1="dk1" bg2="lt2" tx2="dk2" accent1="accent1" accent2="accent2" accent3="accent3" accent4="accent4" accent5="accent5" accent6="accent6" hlink="hlink" folHlink="folHlink"/>
  <p:sldLayoutIdLst>
    <p:sldLayoutId id="2147483750"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spd="med">
    <p:wipe dir="r"/>
  </p:transition>
  <p:txStyles>
    <p:titleStyle>
      <a:lvl1pPr algn="l" rtl="0" eaLnBrk="0" fontAlgn="base" hangingPunct="0">
        <a:spcBef>
          <a:spcPct val="0"/>
        </a:spcBef>
        <a:spcAft>
          <a:spcPct val="0"/>
        </a:spcAft>
        <a:defRPr sz="2600" b="1">
          <a:solidFill>
            <a:schemeClr val="tx1"/>
          </a:solidFill>
          <a:latin typeface="+mj-lt"/>
          <a:ea typeface="+mj-ea"/>
          <a:cs typeface="+mj-cs"/>
        </a:defRPr>
      </a:lvl1pPr>
      <a:lvl2pPr algn="l" rtl="0" eaLnBrk="0" fontAlgn="base" hangingPunct="0">
        <a:spcBef>
          <a:spcPct val="0"/>
        </a:spcBef>
        <a:spcAft>
          <a:spcPct val="0"/>
        </a:spcAft>
        <a:defRPr sz="2600" b="1">
          <a:solidFill>
            <a:schemeClr val="tx1"/>
          </a:solidFill>
          <a:latin typeface="Verdana" pitchFamily="34" charset="0"/>
        </a:defRPr>
      </a:lvl2pPr>
      <a:lvl3pPr algn="l" rtl="0" eaLnBrk="0" fontAlgn="base" hangingPunct="0">
        <a:spcBef>
          <a:spcPct val="0"/>
        </a:spcBef>
        <a:spcAft>
          <a:spcPct val="0"/>
        </a:spcAft>
        <a:defRPr sz="2600" b="1">
          <a:solidFill>
            <a:schemeClr val="tx1"/>
          </a:solidFill>
          <a:latin typeface="Verdana" pitchFamily="34" charset="0"/>
        </a:defRPr>
      </a:lvl3pPr>
      <a:lvl4pPr algn="l" rtl="0" eaLnBrk="0" fontAlgn="base" hangingPunct="0">
        <a:spcBef>
          <a:spcPct val="0"/>
        </a:spcBef>
        <a:spcAft>
          <a:spcPct val="0"/>
        </a:spcAft>
        <a:defRPr sz="2600" b="1">
          <a:solidFill>
            <a:schemeClr val="tx1"/>
          </a:solidFill>
          <a:latin typeface="Verdana" pitchFamily="34" charset="0"/>
        </a:defRPr>
      </a:lvl4pPr>
      <a:lvl5pPr algn="l" rtl="0" eaLnBrk="0" fontAlgn="base" hangingPunct="0">
        <a:spcBef>
          <a:spcPct val="0"/>
        </a:spcBef>
        <a:spcAft>
          <a:spcPct val="0"/>
        </a:spcAft>
        <a:defRPr sz="2600" b="1">
          <a:solidFill>
            <a:schemeClr val="tx1"/>
          </a:solidFill>
          <a:latin typeface="Verdana" pitchFamily="34" charset="0"/>
        </a:defRPr>
      </a:lvl5pPr>
      <a:lvl6pPr marL="457200" algn="l" rtl="0" fontAlgn="base">
        <a:spcBef>
          <a:spcPct val="0"/>
        </a:spcBef>
        <a:spcAft>
          <a:spcPct val="0"/>
        </a:spcAft>
        <a:defRPr sz="2600" b="1">
          <a:solidFill>
            <a:schemeClr val="tx1"/>
          </a:solidFill>
          <a:latin typeface="Verdana" pitchFamily="34" charset="0"/>
        </a:defRPr>
      </a:lvl6pPr>
      <a:lvl7pPr marL="914400" algn="l" rtl="0" fontAlgn="base">
        <a:spcBef>
          <a:spcPct val="0"/>
        </a:spcBef>
        <a:spcAft>
          <a:spcPct val="0"/>
        </a:spcAft>
        <a:defRPr sz="2600" b="1">
          <a:solidFill>
            <a:schemeClr val="tx1"/>
          </a:solidFill>
          <a:latin typeface="Verdana" pitchFamily="34" charset="0"/>
        </a:defRPr>
      </a:lvl7pPr>
      <a:lvl8pPr marL="1371600" algn="l" rtl="0" fontAlgn="base">
        <a:spcBef>
          <a:spcPct val="0"/>
        </a:spcBef>
        <a:spcAft>
          <a:spcPct val="0"/>
        </a:spcAft>
        <a:defRPr sz="2600" b="1">
          <a:solidFill>
            <a:schemeClr val="tx1"/>
          </a:solidFill>
          <a:latin typeface="Verdana" pitchFamily="34" charset="0"/>
        </a:defRPr>
      </a:lvl8pPr>
      <a:lvl9pPr marL="1828800" algn="l" rtl="0" fontAlgn="base">
        <a:spcBef>
          <a:spcPct val="0"/>
        </a:spcBef>
        <a:spcAft>
          <a:spcPct val="0"/>
        </a:spcAft>
        <a:defRPr sz="2600" b="1">
          <a:solidFill>
            <a:schemeClr val="tx1"/>
          </a:solidFill>
          <a:latin typeface="Verdana" pitchFamily="34" charset="0"/>
        </a:defRPr>
      </a:lvl9pPr>
    </p:titleStyle>
    <p:bodyStyle>
      <a:lvl1pPr marL="265113" indent="-265113" algn="l" rtl="0" eaLnBrk="0" fontAlgn="b" hangingPunct="0">
        <a:spcBef>
          <a:spcPct val="55000"/>
        </a:spcBef>
        <a:spcAft>
          <a:spcPct val="0"/>
        </a:spcAft>
        <a:buClr>
          <a:schemeClr val="hlink"/>
        </a:buClr>
        <a:buFont typeface="Wingdings" pitchFamily="2" charset="2"/>
        <a:buChar char="§"/>
        <a:defRPr sz="2400">
          <a:solidFill>
            <a:schemeClr val="tx1"/>
          </a:solidFill>
          <a:latin typeface="+mn-lt"/>
          <a:ea typeface="+mn-ea"/>
          <a:cs typeface="+mn-cs"/>
        </a:defRPr>
      </a:lvl1pPr>
      <a:lvl2pPr marL="630238" indent="-185738" algn="l" rtl="0" eaLnBrk="0" fontAlgn="base" hangingPunct="0">
        <a:spcBef>
          <a:spcPct val="55000"/>
        </a:spcBef>
        <a:spcAft>
          <a:spcPct val="0"/>
        </a:spcAft>
        <a:buClr>
          <a:schemeClr val="hlink"/>
        </a:buClr>
        <a:buFont typeface="Wingdings" pitchFamily="2" charset="2"/>
        <a:buChar char="§"/>
        <a:defRPr sz="2000">
          <a:solidFill>
            <a:schemeClr val="tx1"/>
          </a:solidFill>
          <a:latin typeface="+mn-lt"/>
        </a:defRPr>
      </a:lvl2pPr>
      <a:lvl3pPr marL="987425" indent="-177800" algn="l" rtl="0" eaLnBrk="0" fontAlgn="base" hangingPunct="0">
        <a:spcBef>
          <a:spcPct val="55000"/>
        </a:spcBef>
        <a:spcAft>
          <a:spcPct val="0"/>
        </a:spcAft>
        <a:buClr>
          <a:schemeClr val="hlink"/>
        </a:buClr>
        <a:buFont typeface="Wingdings" pitchFamily="2" charset="2"/>
        <a:buChar char="§"/>
        <a:defRPr sz="2000">
          <a:solidFill>
            <a:schemeClr val="tx1"/>
          </a:solidFill>
          <a:latin typeface="+mn-lt"/>
        </a:defRPr>
      </a:lvl3pPr>
      <a:lvl4pPr marL="1344613" indent="-177800" algn="l" rtl="0" eaLnBrk="0" fontAlgn="base" hangingPunct="0">
        <a:spcBef>
          <a:spcPct val="55000"/>
        </a:spcBef>
        <a:spcAft>
          <a:spcPct val="0"/>
        </a:spcAft>
        <a:buClr>
          <a:schemeClr val="hlink"/>
        </a:buClr>
        <a:buFont typeface="Wingdings" pitchFamily="2" charset="2"/>
        <a:buChar char="§"/>
        <a:defRPr sz="2000">
          <a:solidFill>
            <a:schemeClr val="tx1"/>
          </a:solidFill>
          <a:latin typeface="+mn-lt"/>
        </a:defRPr>
      </a:lvl4pPr>
      <a:lvl5pPr marL="1703388" indent="-179388" algn="l" rtl="0" eaLnBrk="0" fontAlgn="base" hangingPunct="0">
        <a:spcBef>
          <a:spcPct val="55000"/>
        </a:spcBef>
        <a:spcAft>
          <a:spcPct val="0"/>
        </a:spcAft>
        <a:buClr>
          <a:schemeClr val="hlink"/>
        </a:buClr>
        <a:buFont typeface="Wingdings" pitchFamily="2" charset="2"/>
        <a:buChar char="§"/>
        <a:defRPr sz="2000">
          <a:solidFill>
            <a:schemeClr val="tx1"/>
          </a:solidFill>
          <a:latin typeface="+mn-lt"/>
        </a:defRPr>
      </a:lvl5pPr>
      <a:lvl6pPr marL="2160588" indent="-179388" algn="l" rtl="0" fontAlgn="base">
        <a:spcBef>
          <a:spcPct val="55000"/>
        </a:spcBef>
        <a:spcAft>
          <a:spcPct val="0"/>
        </a:spcAft>
        <a:buClr>
          <a:schemeClr val="hlink"/>
        </a:buClr>
        <a:buFont typeface="Wingdings" pitchFamily="2" charset="2"/>
        <a:buChar char="§"/>
        <a:defRPr sz="2000">
          <a:solidFill>
            <a:schemeClr val="tx1"/>
          </a:solidFill>
          <a:latin typeface="+mn-lt"/>
        </a:defRPr>
      </a:lvl6pPr>
      <a:lvl7pPr marL="2617788" indent="-179388" algn="l" rtl="0" fontAlgn="base">
        <a:spcBef>
          <a:spcPct val="55000"/>
        </a:spcBef>
        <a:spcAft>
          <a:spcPct val="0"/>
        </a:spcAft>
        <a:buClr>
          <a:schemeClr val="hlink"/>
        </a:buClr>
        <a:buFont typeface="Wingdings" pitchFamily="2" charset="2"/>
        <a:buChar char="§"/>
        <a:defRPr sz="2000">
          <a:solidFill>
            <a:schemeClr val="tx1"/>
          </a:solidFill>
          <a:latin typeface="+mn-lt"/>
        </a:defRPr>
      </a:lvl7pPr>
      <a:lvl8pPr marL="3074988" indent="-179388" algn="l" rtl="0" fontAlgn="base">
        <a:spcBef>
          <a:spcPct val="55000"/>
        </a:spcBef>
        <a:spcAft>
          <a:spcPct val="0"/>
        </a:spcAft>
        <a:buClr>
          <a:schemeClr val="hlink"/>
        </a:buClr>
        <a:buFont typeface="Wingdings" pitchFamily="2" charset="2"/>
        <a:buChar char="§"/>
        <a:defRPr sz="2000">
          <a:solidFill>
            <a:schemeClr val="tx1"/>
          </a:solidFill>
          <a:latin typeface="+mn-lt"/>
        </a:defRPr>
      </a:lvl8pPr>
      <a:lvl9pPr marL="3532188" indent="-179388" algn="l" rtl="0" fontAlgn="base">
        <a:spcBef>
          <a:spcPct val="55000"/>
        </a:spcBef>
        <a:spcAft>
          <a:spcPct val="0"/>
        </a:spcAft>
        <a:buClr>
          <a:schemeClr val="hlink"/>
        </a:buClr>
        <a:buFont typeface="Wingdings" pitchFamily="2" charset="2"/>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2"/>
          <p:cNvSpPr>
            <a:spLocks noChangeArrowheads="1"/>
          </p:cNvSpPr>
          <p:nvPr/>
        </p:nvSpPr>
        <p:spPr bwMode="auto">
          <a:xfrm>
            <a:off x="7667625" y="296863"/>
            <a:ext cx="1476375" cy="215900"/>
          </a:xfrm>
          <a:prstGeom prst="rect">
            <a:avLst/>
          </a:prstGeom>
          <a:solidFill>
            <a:schemeClr val="bg1"/>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8" name="Freeform 3"/>
          <p:cNvSpPr>
            <a:spLocks/>
          </p:cNvSpPr>
          <p:nvPr/>
        </p:nvSpPr>
        <p:spPr bwMode="auto">
          <a:xfrm>
            <a:off x="0" y="-3175"/>
            <a:ext cx="9146743" cy="515938"/>
          </a:xfrm>
          <a:custGeom>
            <a:avLst/>
            <a:gdLst>
              <a:gd name="T0" fmla="*/ 0 w 5760"/>
              <a:gd name="T1" fmla="*/ 323 h 325"/>
              <a:gd name="T2" fmla="*/ 4968 w 5760"/>
              <a:gd name="T3" fmla="*/ 325 h 325"/>
              <a:gd name="T4" fmla="*/ 4968 w 5760"/>
              <a:gd name="T5" fmla="*/ 214 h 325"/>
              <a:gd name="T6" fmla="*/ 5760 w 5760"/>
              <a:gd name="T7" fmla="*/ 214 h 325"/>
              <a:gd name="T8" fmla="*/ 5760 w 5760"/>
              <a:gd name="T9" fmla="*/ 2 h 325"/>
              <a:gd name="T10" fmla="*/ 0 w 5760"/>
              <a:gd name="T11" fmla="*/ 0 h 325"/>
              <a:gd name="T12" fmla="*/ 0 w 5760"/>
              <a:gd name="T13" fmla="*/ 323 h 325"/>
              <a:gd name="connsiteX0" fmla="*/ 0 w 10003"/>
              <a:gd name="connsiteY0" fmla="*/ 9938 h 10000"/>
              <a:gd name="connsiteX1" fmla="*/ 8625 w 10003"/>
              <a:gd name="connsiteY1" fmla="*/ 10000 h 10000"/>
              <a:gd name="connsiteX2" fmla="*/ 8625 w 10003"/>
              <a:gd name="connsiteY2" fmla="*/ 6585 h 10000"/>
              <a:gd name="connsiteX3" fmla="*/ 10000 w 10003"/>
              <a:gd name="connsiteY3" fmla="*/ 6585 h 10000"/>
              <a:gd name="connsiteX4" fmla="*/ 10003 w 10003"/>
              <a:gd name="connsiteY4" fmla="*/ 62 h 10000"/>
              <a:gd name="connsiteX5" fmla="*/ 0 w 10003"/>
              <a:gd name="connsiteY5" fmla="*/ 0 h 10000"/>
              <a:gd name="connsiteX6" fmla="*/ 0 w 10003"/>
              <a:gd name="connsiteY6" fmla="*/ 9938 h 10000"/>
              <a:gd name="connsiteX0" fmla="*/ 0 w 10003"/>
              <a:gd name="connsiteY0" fmla="*/ 9938 h 10000"/>
              <a:gd name="connsiteX1" fmla="*/ 8625 w 10003"/>
              <a:gd name="connsiteY1" fmla="*/ 10000 h 10000"/>
              <a:gd name="connsiteX2" fmla="*/ 8625 w 10003"/>
              <a:gd name="connsiteY2" fmla="*/ 6585 h 10000"/>
              <a:gd name="connsiteX3" fmla="*/ 10000 w 10003"/>
              <a:gd name="connsiteY3" fmla="*/ 6585 h 10000"/>
              <a:gd name="connsiteX4" fmla="*/ 10003 w 10003"/>
              <a:gd name="connsiteY4" fmla="*/ 62 h 10000"/>
              <a:gd name="connsiteX5" fmla="*/ 0 w 10003"/>
              <a:gd name="connsiteY5" fmla="*/ 0 h 10000"/>
              <a:gd name="connsiteX6" fmla="*/ 0 w 10003"/>
              <a:gd name="connsiteY6" fmla="*/ 993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 h="10000">
                <a:moveTo>
                  <a:pt x="0" y="9938"/>
                </a:moveTo>
                <a:lnTo>
                  <a:pt x="8625" y="10000"/>
                </a:lnTo>
                <a:lnTo>
                  <a:pt x="8625" y="6585"/>
                </a:lnTo>
                <a:lnTo>
                  <a:pt x="10000" y="6585"/>
                </a:lnTo>
                <a:cubicBezTo>
                  <a:pt x="10001" y="4411"/>
                  <a:pt x="10002" y="2236"/>
                  <a:pt x="10003" y="62"/>
                </a:cubicBezTo>
                <a:lnTo>
                  <a:pt x="0" y="0"/>
                </a:lnTo>
                <a:lnTo>
                  <a:pt x="0" y="9938"/>
                </a:lnTo>
                <a:close/>
              </a:path>
            </a:pathLst>
          </a:custGeom>
          <a:solidFill>
            <a:srgbClr val="00B0CA"/>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pic>
        <p:nvPicPr>
          <p:cNvPr id="9" name="Picture 4" descr="FR_logo_Bm_hvi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00063" y="107950"/>
            <a:ext cx="1997075" cy="307975"/>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uppe 9"/>
          <p:cNvGrpSpPr/>
          <p:nvPr/>
        </p:nvGrpSpPr>
        <p:grpSpPr>
          <a:xfrm>
            <a:off x="7879891" y="332942"/>
            <a:ext cx="1257300" cy="180975"/>
            <a:chOff x="7886700" y="333375"/>
            <a:chExt cx="1257300" cy="180975"/>
          </a:xfrm>
        </p:grpSpPr>
        <p:sp>
          <p:nvSpPr>
            <p:cNvPr id="11" name="Rectangle 9"/>
            <p:cNvSpPr>
              <a:spLocks noChangeArrowheads="1"/>
            </p:cNvSpPr>
            <p:nvPr userDrawn="1"/>
          </p:nvSpPr>
          <p:spPr bwMode="auto">
            <a:xfrm>
              <a:off x="7886700" y="333375"/>
              <a:ext cx="180975" cy="180975"/>
            </a:xfrm>
            <a:prstGeom prst="rect">
              <a:avLst/>
            </a:prstGeom>
            <a:solidFill>
              <a:srgbClr val="00B0CA">
                <a:alpha val="89999"/>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12" name="Rectangle 10"/>
            <p:cNvSpPr>
              <a:spLocks noChangeArrowheads="1"/>
            </p:cNvSpPr>
            <p:nvPr userDrawn="1"/>
          </p:nvSpPr>
          <p:spPr bwMode="auto">
            <a:xfrm>
              <a:off x="8066088" y="333375"/>
              <a:ext cx="180975" cy="180975"/>
            </a:xfrm>
            <a:prstGeom prst="rect">
              <a:avLst/>
            </a:prstGeom>
            <a:solidFill>
              <a:srgbClr val="00B0CA">
                <a:alpha val="80000"/>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13" name="Rectangle 11"/>
            <p:cNvSpPr>
              <a:spLocks noChangeArrowheads="1"/>
            </p:cNvSpPr>
            <p:nvPr userDrawn="1"/>
          </p:nvSpPr>
          <p:spPr bwMode="auto">
            <a:xfrm>
              <a:off x="8245475" y="333375"/>
              <a:ext cx="180975" cy="180975"/>
            </a:xfrm>
            <a:prstGeom prst="rect">
              <a:avLst/>
            </a:prstGeom>
            <a:solidFill>
              <a:srgbClr val="00B0CA">
                <a:alpha val="70000"/>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14" name="Rectangle 12"/>
            <p:cNvSpPr>
              <a:spLocks noChangeArrowheads="1"/>
            </p:cNvSpPr>
            <p:nvPr userDrawn="1"/>
          </p:nvSpPr>
          <p:spPr bwMode="auto">
            <a:xfrm>
              <a:off x="8424863" y="333375"/>
              <a:ext cx="180975" cy="180975"/>
            </a:xfrm>
            <a:prstGeom prst="rect">
              <a:avLst/>
            </a:prstGeom>
            <a:solidFill>
              <a:srgbClr val="00B0CA">
                <a:alpha val="50000"/>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15" name="Rectangle 13"/>
            <p:cNvSpPr>
              <a:spLocks noChangeArrowheads="1"/>
            </p:cNvSpPr>
            <p:nvPr userDrawn="1"/>
          </p:nvSpPr>
          <p:spPr bwMode="auto">
            <a:xfrm>
              <a:off x="8604250" y="333375"/>
              <a:ext cx="180975" cy="180975"/>
            </a:xfrm>
            <a:prstGeom prst="rect">
              <a:avLst/>
            </a:prstGeom>
            <a:solidFill>
              <a:srgbClr val="00B0CA">
                <a:alpha val="39999"/>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16" name="Rectangle 14"/>
            <p:cNvSpPr>
              <a:spLocks noChangeArrowheads="1"/>
            </p:cNvSpPr>
            <p:nvPr userDrawn="1"/>
          </p:nvSpPr>
          <p:spPr bwMode="auto">
            <a:xfrm>
              <a:off x="8783638" y="333375"/>
              <a:ext cx="180975" cy="180975"/>
            </a:xfrm>
            <a:prstGeom prst="rect">
              <a:avLst/>
            </a:prstGeom>
            <a:solidFill>
              <a:srgbClr val="00B0CA">
                <a:alpha val="30000"/>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17" name="Rectangle 15"/>
            <p:cNvSpPr>
              <a:spLocks noChangeArrowheads="1"/>
            </p:cNvSpPr>
            <p:nvPr userDrawn="1"/>
          </p:nvSpPr>
          <p:spPr bwMode="auto">
            <a:xfrm>
              <a:off x="8963025" y="333375"/>
              <a:ext cx="180975" cy="180975"/>
            </a:xfrm>
            <a:prstGeom prst="rect">
              <a:avLst/>
            </a:prstGeom>
            <a:solidFill>
              <a:srgbClr val="00B0CA">
                <a:alpha val="20000"/>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grpSp>
      <p:sp>
        <p:nvSpPr>
          <p:cNvPr id="4" name="Plassholder for dato 3"/>
          <p:cNvSpPr>
            <a:spLocks noGrp="1"/>
          </p:cNvSpPr>
          <p:nvPr>
            <p:ph type="dt" sz="half" idx="2"/>
          </p:nvPr>
        </p:nvSpPr>
        <p:spPr>
          <a:xfrm>
            <a:off x="6480212" y="6675710"/>
            <a:ext cx="1305508" cy="182290"/>
          </a:xfrm>
          <a:prstGeom prst="rect">
            <a:avLst/>
          </a:prstGeom>
        </p:spPr>
        <p:txBody>
          <a:bodyPr vert="horz" lIns="91440" tIns="45720" rIns="91440" bIns="45720" rtlCol="0" anchor="b"/>
          <a:lstStyle>
            <a:lvl1pPr algn="r">
              <a:defRPr sz="1000">
                <a:solidFill>
                  <a:schemeClr val="bg1">
                    <a:lumMod val="85000"/>
                  </a:schemeClr>
                </a:solidFill>
                <a:latin typeface="Verdana" pitchFamily="34" charset="0"/>
                <a:ea typeface="Verdana" pitchFamily="34" charset="0"/>
                <a:cs typeface="Verdana" pitchFamily="34" charset="0"/>
              </a:defRPr>
            </a:lvl1pPr>
          </a:lstStyle>
          <a:p>
            <a:pPr eaLnBrk="1" fontAlgn="auto" hangingPunct="1">
              <a:lnSpc>
                <a:spcPct val="100000"/>
              </a:lnSpc>
              <a:spcBef>
                <a:spcPts val="0"/>
              </a:spcBef>
              <a:spcAft>
                <a:spcPts val="0"/>
              </a:spcAft>
              <a:buClrTx/>
              <a:buFontTx/>
              <a:buNone/>
            </a:pPr>
            <a:fld id="{BA716E1B-53AA-4414-ACB0-2A5DFFF9993B}" type="datetimeFigureOut">
              <a:rPr lang="nb-NO" smtClean="0">
                <a:solidFill>
                  <a:prstClr val="white">
                    <a:lumMod val="85000"/>
                  </a:prstClr>
                </a:solidFill>
              </a:rPr>
              <a:pPr eaLnBrk="1" fontAlgn="auto" hangingPunct="1">
                <a:lnSpc>
                  <a:spcPct val="100000"/>
                </a:lnSpc>
                <a:spcBef>
                  <a:spcPts val="0"/>
                </a:spcBef>
                <a:spcAft>
                  <a:spcPts val="0"/>
                </a:spcAft>
                <a:buClrTx/>
                <a:buFontTx/>
                <a:buNone/>
              </a:pPr>
              <a:t>21.02.2018</a:t>
            </a:fld>
            <a:endParaRPr lang="nb-NO">
              <a:solidFill>
                <a:prstClr val="white">
                  <a:lumMod val="85000"/>
                </a:prstClr>
              </a:solidFill>
            </a:endParaRPr>
          </a:p>
        </p:txBody>
      </p:sp>
      <p:sp>
        <p:nvSpPr>
          <p:cNvPr id="5" name="Plassholder for bunntekst 4"/>
          <p:cNvSpPr>
            <a:spLocks noGrp="1"/>
          </p:cNvSpPr>
          <p:nvPr>
            <p:ph type="ftr" sz="quarter" idx="3"/>
          </p:nvPr>
        </p:nvSpPr>
        <p:spPr>
          <a:xfrm>
            <a:off x="468312" y="6669360"/>
            <a:ext cx="5903887" cy="182290"/>
          </a:xfrm>
          <a:prstGeom prst="rect">
            <a:avLst/>
          </a:prstGeom>
        </p:spPr>
        <p:txBody>
          <a:bodyPr vert="horz" lIns="91440" tIns="45720" rIns="91440" bIns="36000" rtlCol="0" anchor="b"/>
          <a:lstStyle>
            <a:lvl1pPr algn="l">
              <a:defRPr sz="1000">
                <a:solidFill>
                  <a:schemeClr val="bg1">
                    <a:lumMod val="85000"/>
                  </a:schemeClr>
                </a:solidFill>
                <a:latin typeface="Verdana" pitchFamily="34" charset="0"/>
                <a:ea typeface="Verdana" pitchFamily="34" charset="0"/>
                <a:cs typeface="Verdana" pitchFamily="34" charset="0"/>
              </a:defRPr>
            </a:lvl1pPr>
          </a:lstStyle>
          <a:p>
            <a:pPr eaLnBrk="1" fontAlgn="auto" hangingPunct="1">
              <a:lnSpc>
                <a:spcPct val="100000"/>
              </a:lnSpc>
              <a:spcBef>
                <a:spcPts val="0"/>
              </a:spcBef>
              <a:spcAft>
                <a:spcPts val="0"/>
              </a:spcAft>
              <a:buClrTx/>
              <a:buFontTx/>
              <a:buNone/>
            </a:pPr>
            <a:endParaRPr lang="nb-NO" dirty="0">
              <a:solidFill>
                <a:prstClr val="white">
                  <a:lumMod val="85000"/>
                </a:prstClr>
              </a:solidFill>
            </a:endParaRPr>
          </a:p>
        </p:txBody>
      </p:sp>
      <p:sp>
        <p:nvSpPr>
          <p:cNvPr id="6" name="Plassholder for lysbildenummer 5"/>
          <p:cNvSpPr>
            <a:spLocks noGrp="1"/>
          </p:cNvSpPr>
          <p:nvPr>
            <p:ph type="sldNum" sz="quarter" idx="4"/>
          </p:nvPr>
        </p:nvSpPr>
        <p:spPr>
          <a:xfrm>
            <a:off x="7886700" y="6675710"/>
            <a:ext cx="933450" cy="182290"/>
          </a:xfrm>
          <a:prstGeom prst="rect">
            <a:avLst/>
          </a:prstGeom>
        </p:spPr>
        <p:txBody>
          <a:bodyPr vert="horz" lIns="91440" tIns="45720" rIns="91440" bIns="45720" rtlCol="0" anchor="b"/>
          <a:lstStyle>
            <a:lvl1pPr algn="r">
              <a:defRPr sz="1000">
                <a:solidFill>
                  <a:schemeClr val="bg1">
                    <a:lumMod val="85000"/>
                  </a:schemeClr>
                </a:solidFill>
                <a:latin typeface="Verdana" pitchFamily="34" charset="0"/>
                <a:ea typeface="Verdana" pitchFamily="34" charset="0"/>
                <a:cs typeface="Verdana" pitchFamily="34" charset="0"/>
              </a:defRPr>
            </a:lvl1pPr>
          </a:lstStyle>
          <a:p>
            <a:pPr eaLnBrk="1" fontAlgn="auto" hangingPunct="1">
              <a:lnSpc>
                <a:spcPct val="100000"/>
              </a:lnSpc>
              <a:spcBef>
                <a:spcPts val="0"/>
              </a:spcBef>
              <a:spcAft>
                <a:spcPts val="0"/>
              </a:spcAft>
              <a:buClrTx/>
              <a:buFontTx/>
              <a:buNone/>
            </a:pPr>
            <a:fld id="{48B3504C-860D-48D4-B409-223BBD917174}" type="slidenum">
              <a:rPr lang="nb-NO" smtClean="0">
                <a:solidFill>
                  <a:prstClr val="white">
                    <a:lumMod val="85000"/>
                  </a:prstClr>
                </a:solidFill>
              </a:rPr>
              <a:pPr eaLnBrk="1" fontAlgn="auto" hangingPunct="1">
                <a:lnSpc>
                  <a:spcPct val="100000"/>
                </a:lnSpc>
                <a:spcBef>
                  <a:spcPts val="0"/>
                </a:spcBef>
                <a:spcAft>
                  <a:spcPts val="0"/>
                </a:spcAft>
                <a:buClrTx/>
                <a:buFontTx/>
                <a:buNone/>
              </a:pPr>
              <a:t>‹#›</a:t>
            </a:fld>
            <a:endParaRPr lang="nb-NO">
              <a:solidFill>
                <a:prstClr val="white">
                  <a:lumMod val="85000"/>
                </a:prstClr>
              </a:solidFill>
            </a:endParaRPr>
          </a:p>
        </p:txBody>
      </p:sp>
      <p:sp>
        <p:nvSpPr>
          <p:cNvPr id="18" name="Plassholder for tekst 17"/>
          <p:cNvSpPr>
            <a:spLocks noGrp="1"/>
          </p:cNvSpPr>
          <p:nvPr>
            <p:ph type="body" idx="1"/>
          </p:nvPr>
        </p:nvSpPr>
        <p:spPr>
          <a:xfrm>
            <a:off x="503238" y="1844674"/>
            <a:ext cx="8316912" cy="4752975"/>
          </a:xfrm>
          <a:prstGeom prst="rect">
            <a:avLst/>
          </a:prstGeom>
        </p:spPr>
        <p:txBody>
          <a:bodyPr vert="horz" lIns="0" tIns="36000" rIns="36000" bIns="3600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9" name="Plassholder for tittel 18"/>
          <p:cNvSpPr>
            <a:spLocks noGrp="1"/>
          </p:cNvSpPr>
          <p:nvPr>
            <p:ph type="title"/>
          </p:nvPr>
        </p:nvSpPr>
        <p:spPr>
          <a:xfrm>
            <a:off x="468312" y="728662"/>
            <a:ext cx="8351838" cy="1079501"/>
          </a:xfrm>
          <a:prstGeom prst="rect">
            <a:avLst/>
          </a:prstGeom>
        </p:spPr>
        <p:txBody>
          <a:bodyPr vert="horz" lIns="36000" tIns="36000" rIns="36000" bIns="45720" rtlCol="0" anchor="t" anchorCtr="0">
            <a:normAutofit/>
          </a:bodyPr>
          <a:lstStyle/>
          <a:p>
            <a:r>
              <a:rPr lang="nb-NO" dirty="0"/>
              <a:t>Klikk for å redigere tittelstil</a:t>
            </a:r>
          </a:p>
        </p:txBody>
      </p:sp>
    </p:spTree>
    <p:extLst>
      <p:ext uri="{BB962C8B-B14F-4D97-AF65-F5344CB8AC3E}">
        <p14:creationId xmlns:p14="http://schemas.microsoft.com/office/powerpoint/2010/main" val="90157852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ransition spd="med">
    <p:wipe dir="r"/>
  </p:transition>
  <p:txStyles>
    <p:titleStyle>
      <a:lvl1pPr marL="0" indent="0" algn="l" defTabSz="914400" rtl="0" eaLnBrk="1" latinLnBrk="0" hangingPunct="1">
        <a:spcBef>
          <a:spcPct val="0"/>
        </a:spcBef>
        <a:buFont typeface="Arial" pitchFamily="34" charset="0"/>
        <a:buNone/>
        <a:defRPr lang="nb-NO" sz="2600" b="1" kern="1200" dirty="0" smtClean="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Clr>
          <a:srgbClr val="00B0CA"/>
        </a:buClr>
        <a:buFont typeface="Wingdings" pitchFamily="2" charset="2"/>
        <a:buChar char="§"/>
        <a:defRPr lang="nb-NO" sz="2400" kern="1200" dirty="0" smtClean="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Clr>
          <a:srgbClr val="00B0CA"/>
        </a:buClr>
        <a:buFont typeface="Wingdings" pitchFamily="2" charset="2"/>
        <a:buChar char="§"/>
        <a:defRPr lang="nb-NO" sz="2000" kern="1200" dirty="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2"/>
          <p:cNvSpPr>
            <a:spLocks noChangeArrowheads="1"/>
          </p:cNvSpPr>
          <p:nvPr/>
        </p:nvSpPr>
        <p:spPr bwMode="auto">
          <a:xfrm>
            <a:off x="7667625" y="296863"/>
            <a:ext cx="1476375" cy="215900"/>
          </a:xfrm>
          <a:prstGeom prst="rect">
            <a:avLst/>
          </a:prstGeom>
          <a:solidFill>
            <a:schemeClr val="bg1"/>
          </a:solidFill>
          <a:ln>
            <a:noFill/>
          </a:ln>
          <a:effectLst/>
          <a:extLst>
            <a:ext uri="{91240B29-F687-4F45-9708-019B960494DF}">
              <a14:hiddenLine xmlns:a14="http://schemas.microsoft.com/office/drawing/2010/main" w="28575" algn="ctr">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8" name="Freeform 3"/>
          <p:cNvSpPr>
            <a:spLocks/>
          </p:cNvSpPr>
          <p:nvPr/>
        </p:nvSpPr>
        <p:spPr bwMode="auto">
          <a:xfrm>
            <a:off x="0" y="-3175"/>
            <a:ext cx="9146743" cy="515938"/>
          </a:xfrm>
          <a:custGeom>
            <a:avLst/>
            <a:gdLst>
              <a:gd name="T0" fmla="*/ 0 w 5760"/>
              <a:gd name="T1" fmla="*/ 323 h 325"/>
              <a:gd name="T2" fmla="*/ 4968 w 5760"/>
              <a:gd name="T3" fmla="*/ 325 h 325"/>
              <a:gd name="T4" fmla="*/ 4968 w 5760"/>
              <a:gd name="T5" fmla="*/ 214 h 325"/>
              <a:gd name="T6" fmla="*/ 5760 w 5760"/>
              <a:gd name="T7" fmla="*/ 214 h 325"/>
              <a:gd name="T8" fmla="*/ 5760 w 5760"/>
              <a:gd name="T9" fmla="*/ 2 h 325"/>
              <a:gd name="T10" fmla="*/ 0 w 5760"/>
              <a:gd name="T11" fmla="*/ 0 h 325"/>
              <a:gd name="T12" fmla="*/ 0 w 5760"/>
              <a:gd name="T13" fmla="*/ 323 h 325"/>
              <a:gd name="connsiteX0" fmla="*/ 0 w 10003"/>
              <a:gd name="connsiteY0" fmla="*/ 9938 h 10000"/>
              <a:gd name="connsiteX1" fmla="*/ 8625 w 10003"/>
              <a:gd name="connsiteY1" fmla="*/ 10000 h 10000"/>
              <a:gd name="connsiteX2" fmla="*/ 8625 w 10003"/>
              <a:gd name="connsiteY2" fmla="*/ 6585 h 10000"/>
              <a:gd name="connsiteX3" fmla="*/ 10000 w 10003"/>
              <a:gd name="connsiteY3" fmla="*/ 6585 h 10000"/>
              <a:gd name="connsiteX4" fmla="*/ 10003 w 10003"/>
              <a:gd name="connsiteY4" fmla="*/ 62 h 10000"/>
              <a:gd name="connsiteX5" fmla="*/ 0 w 10003"/>
              <a:gd name="connsiteY5" fmla="*/ 0 h 10000"/>
              <a:gd name="connsiteX6" fmla="*/ 0 w 10003"/>
              <a:gd name="connsiteY6" fmla="*/ 9938 h 10000"/>
              <a:gd name="connsiteX0" fmla="*/ 0 w 10003"/>
              <a:gd name="connsiteY0" fmla="*/ 9938 h 10000"/>
              <a:gd name="connsiteX1" fmla="*/ 8625 w 10003"/>
              <a:gd name="connsiteY1" fmla="*/ 10000 h 10000"/>
              <a:gd name="connsiteX2" fmla="*/ 8625 w 10003"/>
              <a:gd name="connsiteY2" fmla="*/ 6585 h 10000"/>
              <a:gd name="connsiteX3" fmla="*/ 10000 w 10003"/>
              <a:gd name="connsiteY3" fmla="*/ 6585 h 10000"/>
              <a:gd name="connsiteX4" fmla="*/ 10003 w 10003"/>
              <a:gd name="connsiteY4" fmla="*/ 62 h 10000"/>
              <a:gd name="connsiteX5" fmla="*/ 0 w 10003"/>
              <a:gd name="connsiteY5" fmla="*/ 0 h 10000"/>
              <a:gd name="connsiteX6" fmla="*/ 0 w 10003"/>
              <a:gd name="connsiteY6" fmla="*/ 993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 h="10000">
                <a:moveTo>
                  <a:pt x="0" y="9938"/>
                </a:moveTo>
                <a:lnTo>
                  <a:pt x="8625" y="10000"/>
                </a:lnTo>
                <a:lnTo>
                  <a:pt x="8625" y="6585"/>
                </a:lnTo>
                <a:lnTo>
                  <a:pt x="10000" y="6585"/>
                </a:lnTo>
                <a:cubicBezTo>
                  <a:pt x="10001" y="4411"/>
                  <a:pt x="10002" y="2236"/>
                  <a:pt x="10003" y="62"/>
                </a:cubicBezTo>
                <a:lnTo>
                  <a:pt x="0" y="0"/>
                </a:lnTo>
                <a:lnTo>
                  <a:pt x="0" y="9938"/>
                </a:lnTo>
                <a:close/>
              </a:path>
            </a:pathLst>
          </a:custGeom>
          <a:solidFill>
            <a:srgbClr val="00B0CA"/>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pic>
        <p:nvPicPr>
          <p:cNvPr id="9" name="Picture 4" descr="FR_logo_Bm_hvit"/>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00063" y="107950"/>
            <a:ext cx="1997075" cy="307975"/>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uppe 9"/>
          <p:cNvGrpSpPr/>
          <p:nvPr/>
        </p:nvGrpSpPr>
        <p:grpSpPr>
          <a:xfrm>
            <a:off x="7879891" y="332942"/>
            <a:ext cx="1257300" cy="180975"/>
            <a:chOff x="7886700" y="333375"/>
            <a:chExt cx="1257300" cy="180975"/>
          </a:xfrm>
        </p:grpSpPr>
        <p:sp>
          <p:nvSpPr>
            <p:cNvPr id="11" name="Rectangle 9"/>
            <p:cNvSpPr>
              <a:spLocks noChangeArrowheads="1"/>
            </p:cNvSpPr>
            <p:nvPr userDrawn="1"/>
          </p:nvSpPr>
          <p:spPr bwMode="auto">
            <a:xfrm>
              <a:off x="7886700" y="333375"/>
              <a:ext cx="180975" cy="180975"/>
            </a:xfrm>
            <a:prstGeom prst="rect">
              <a:avLst/>
            </a:prstGeom>
            <a:solidFill>
              <a:srgbClr val="00B0CA">
                <a:alpha val="89999"/>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12" name="Rectangle 10"/>
            <p:cNvSpPr>
              <a:spLocks noChangeArrowheads="1"/>
            </p:cNvSpPr>
            <p:nvPr userDrawn="1"/>
          </p:nvSpPr>
          <p:spPr bwMode="auto">
            <a:xfrm>
              <a:off x="8066088" y="333375"/>
              <a:ext cx="180975" cy="180975"/>
            </a:xfrm>
            <a:prstGeom prst="rect">
              <a:avLst/>
            </a:prstGeom>
            <a:solidFill>
              <a:srgbClr val="00B0CA">
                <a:alpha val="80000"/>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13" name="Rectangle 11"/>
            <p:cNvSpPr>
              <a:spLocks noChangeArrowheads="1"/>
            </p:cNvSpPr>
            <p:nvPr userDrawn="1"/>
          </p:nvSpPr>
          <p:spPr bwMode="auto">
            <a:xfrm>
              <a:off x="8245475" y="333375"/>
              <a:ext cx="180975" cy="180975"/>
            </a:xfrm>
            <a:prstGeom prst="rect">
              <a:avLst/>
            </a:prstGeom>
            <a:solidFill>
              <a:srgbClr val="00B0CA">
                <a:alpha val="70000"/>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14" name="Rectangle 12"/>
            <p:cNvSpPr>
              <a:spLocks noChangeArrowheads="1"/>
            </p:cNvSpPr>
            <p:nvPr userDrawn="1"/>
          </p:nvSpPr>
          <p:spPr bwMode="auto">
            <a:xfrm>
              <a:off x="8424863" y="333375"/>
              <a:ext cx="180975" cy="180975"/>
            </a:xfrm>
            <a:prstGeom prst="rect">
              <a:avLst/>
            </a:prstGeom>
            <a:solidFill>
              <a:srgbClr val="00B0CA">
                <a:alpha val="50000"/>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15" name="Rectangle 13"/>
            <p:cNvSpPr>
              <a:spLocks noChangeArrowheads="1"/>
            </p:cNvSpPr>
            <p:nvPr userDrawn="1"/>
          </p:nvSpPr>
          <p:spPr bwMode="auto">
            <a:xfrm>
              <a:off x="8604250" y="333375"/>
              <a:ext cx="180975" cy="180975"/>
            </a:xfrm>
            <a:prstGeom prst="rect">
              <a:avLst/>
            </a:prstGeom>
            <a:solidFill>
              <a:srgbClr val="00B0CA">
                <a:alpha val="39999"/>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16" name="Rectangle 14"/>
            <p:cNvSpPr>
              <a:spLocks noChangeArrowheads="1"/>
            </p:cNvSpPr>
            <p:nvPr userDrawn="1"/>
          </p:nvSpPr>
          <p:spPr bwMode="auto">
            <a:xfrm>
              <a:off x="8783638" y="333375"/>
              <a:ext cx="180975" cy="180975"/>
            </a:xfrm>
            <a:prstGeom prst="rect">
              <a:avLst/>
            </a:prstGeom>
            <a:solidFill>
              <a:srgbClr val="00B0CA">
                <a:alpha val="30000"/>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sp>
          <p:nvSpPr>
            <p:cNvPr id="17" name="Rectangle 15"/>
            <p:cNvSpPr>
              <a:spLocks noChangeArrowheads="1"/>
            </p:cNvSpPr>
            <p:nvPr userDrawn="1"/>
          </p:nvSpPr>
          <p:spPr bwMode="auto">
            <a:xfrm>
              <a:off x="8963025" y="333375"/>
              <a:ext cx="180975" cy="180975"/>
            </a:xfrm>
            <a:prstGeom prst="rect">
              <a:avLst/>
            </a:prstGeom>
            <a:solidFill>
              <a:srgbClr val="00B0CA">
                <a:alpha val="20000"/>
              </a:srgbClr>
            </a:solidFill>
            <a:ln>
              <a:noFill/>
            </a:ln>
            <a:effectLst/>
            <a:extLst/>
          </p:spPr>
          <p:txBody>
            <a:bodyPr lIns="36000" tIns="36000" rIns="36000" bIns="36000" anchor="ctr">
              <a:spAutoFit/>
            </a:bodyPr>
            <a:lstStyle/>
            <a:p>
              <a:pPr eaLnBrk="1" fontAlgn="auto" hangingPunct="1">
                <a:lnSpc>
                  <a:spcPct val="100000"/>
                </a:lnSpc>
                <a:spcBef>
                  <a:spcPts val="0"/>
                </a:spcBef>
                <a:spcAft>
                  <a:spcPts val="0"/>
                </a:spcAft>
                <a:buClrTx/>
                <a:buFontTx/>
                <a:buNone/>
              </a:pPr>
              <a:endParaRPr lang="nb-NO" sz="1800">
                <a:solidFill>
                  <a:prstClr val="black"/>
                </a:solidFill>
                <a:latin typeface="Calibri"/>
              </a:endParaRPr>
            </a:p>
          </p:txBody>
        </p:sp>
      </p:grpSp>
      <p:sp>
        <p:nvSpPr>
          <p:cNvPr id="4" name="Plassholder for dato 3"/>
          <p:cNvSpPr>
            <a:spLocks noGrp="1"/>
          </p:cNvSpPr>
          <p:nvPr>
            <p:ph type="dt" sz="half" idx="2"/>
          </p:nvPr>
        </p:nvSpPr>
        <p:spPr>
          <a:xfrm>
            <a:off x="6480212" y="6675710"/>
            <a:ext cx="1305508" cy="182290"/>
          </a:xfrm>
          <a:prstGeom prst="rect">
            <a:avLst/>
          </a:prstGeom>
        </p:spPr>
        <p:txBody>
          <a:bodyPr vert="horz" lIns="91440" tIns="45720" rIns="91440" bIns="45720" rtlCol="0" anchor="b"/>
          <a:lstStyle>
            <a:lvl1pPr algn="r">
              <a:defRPr sz="1000">
                <a:solidFill>
                  <a:schemeClr val="bg1">
                    <a:lumMod val="85000"/>
                  </a:schemeClr>
                </a:solidFill>
                <a:latin typeface="Verdana" pitchFamily="34" charset="0"/>
                <a:ea typeface="Verdana" pitchFamily="34" charset="0"/>
                <a:cs typeface="Verdana" pitchFamily="34" charset="0"/>
              </a:defRPr>
            </a:lvl1pPr>
          </a:lstStyle>
          <a:p>
            <a:pPr eaLnBrk="1" fontAlgn="auto" hangingPunct="1">
              <a:lnSpc>
                <a:spcPct val="100000"/>
              </a:lnSpc>
              <a:spcBef>
                <a:spcPts val="0"/>
              </a:spcBef>
              <a:spcAft>
                <a:spcPts val="0"/>
              </a:spcAft>
              <a:buClrTx/>
              <a:buFontTx/>
              <a:buNone/>
            </a:pPr>
            <a:fld id="{BA716E1B-53AA-4414-ACB0-2A5DFFF9993B}" type="datetimeFigureOut">
              <a:rPr lang="nb-NO" smtClean="0">
                <a:solidFill>
                  <a:prstClr val="white">
                    <a:lumMod val="85000"/>
                  </a:prstClr>
                </a:solidFill>
              </a:rPr>
              <a:pPr eaLnBrk="1" fontAlgn="auto" hangingPunct="1">
                <a:lnSpc>
                  <a:spcPct val="100000"/>
                </a:lnSpc>
                <a:spcBef>
                  <a:spcPts val="0"/>
                </a:spcBef>
                <a:spcAft>
                  <a:spcPts val="0"/>
                </a:spcAft>
                <a:buClrTx/>
                <a:buFontTx/>
                <a:buNone/>
              </a:pPr>
              <a:t>21.02.2018</a:t>
            </a:fld>
            <a:endParaRPr lang="nb-NO">
              <a:solidFill>
                <a:prstClr val="white">
                  <a:lumMod val="85000"/>
                </a:prstClr>
              </a:solidFill>
            </a:endParaRPr>
          </a:p>
        </p:txBody>
      </p:sp>
      <p:sp>
        <p:nvSpPr>
          <p:cNvPr id="5" name="Plassholder for bunntekst 4"/>
          <p:cNvSpPr>
            <a:spLocks noGrp="1"/>
          </p:cNvSpPr>
          <p:nvPr>
            <p:ph type="ftr" sz="quarter" idx="3"/>
          </p:nvPr>
        </p:nvSpPr>
        <p:spPr>
          <a:xfrm>
            <a:off x="468312" y="6669360"/>
            <a:ext cx="5903887" cy="182290"/>
          </a:xfrm>
          <a:prstGeom prst="rect">
            <a:avLst/>
          </a:prstGeom>
        </p:spPr>
        <p:txBody>
          <a:bodyPr vert="horz" lIns="91440" tIns="45720" rIns="91440" bIns="36000" rtlCol="0" anchor="b"/>
          <a:lstStyle>
            <a:lvl1pPr algn="l">
              <a:defRPr sz="1000">
                <a:solidFill>
                  <a:schemeClr val="bg1">
                    <a:lumMod val="85000"/>
                  </a:schemeClr>
                </a:solidFill>
                <a:latin typeface="Verdana" pitchFamily="34" charset="0"/>
                <a:ea typeface="Verdana" pitchFamily="34" charset="0"/>
                <a:cs typeface="Verdana" pitchFamily="34" charset="0"/>
              </a:defRPr>
            </a:lvl1pPr>
          </a:lstStyle>
          <a:p>
            <a:pPr eaLnBrk="1" fontAlgn="auto" hangingPunct="1">
              <a:lnSpc>
                <a:spcPct val="100000"/>
              </a:lnSpc>
              <a:spcBef>
                <a:spcPts val="0"/>
              </a:spcBef>
              <a:spcAft>
                <a:spcPts val="0"/>
              </a:spcAft>
              <a:buClrTx/>
              <a:buFontTx/>
              <a:buNone/>
            </a:pPr>
            <a:endParaRPr lang="nb-NO" dirty="0">
              <a:solidFill>
                <a:prstClr val="white">
                  <a:lumMod val="85000"/>
                </a:prstClr>
              </a:solidFill>
            </a:endParaRPr>
          </a:p>
        </p:txBody>
      </p:sp>
      <p:sp>
        <p:nvSpPr>
          <p:cNvPr id="6" name="Plassholder for lysbildenummer 5"/>
          <p:cNvSpPr>
            <a:spLocks noGrp="1"/>
          </p:cNvSpPr>
          <p:nvPr>
            <p:ph type="sldNum" sz="quarter" idx="4"/>
          </p:nvPr>
        </p:nvSpPr>
        <p:spPr>
          <a:xfrm>
            <a:off x="7886700" y="6675710"/>
            <a:ext cx="933450" cy="182290"/>
          </a:xfrm>
          <a:prstGeom prst="rect">
            <a:avLst/>
          </a:prstGeom>
        </p:spPr>
        <p:txBody>
          <a:bodyPr vert="horz" lIns="91440" tIns="45720" rIns="91440" bIns="45720" rtlCol="0" anchor="b"/>
          <a:lstStyle>
            <a:lvl1pPr algn="r">
              <a:defRPr sz="1000">
                <a:solidFill>
                  <a:schemeClr val="bg1">
                    <a:lumMod val="85000"/>
                  </a:schemeClr>
                </a:solidFill>
                <a:latin typeface="Verdana" pitchFamily="34" charset="0"/>
                <a:ea typeface="Verdana" pitchFamily="34" charset="0"/>
                <a:cs typeface="Verdana" pitchFamily="34" charset="0"/>
              </a:defRPr>
            </a:lvl1pPr>
          </a:lstStyle>
          <a:p>
            <a:pPr eaLnBrk="1" fontAlgn="auto" hangingPunct="1">
              <a:lnSpc>
                <a:spcPct val="100000"/>
              </a:lnSpc>
              <a:spcBef>
                <a:spcPts val="0"/>
              </a:spcBef>
              <a:spcAft>
                <a:spcPts val="0"/>
              </a:spcAft>
              <a:buClrTx/>
              <a:buFontTx/>
              <a:buNone/>
            </a:pPr>
            <a:fld id="{48B3504C-860D-48D4-B409-223BBD917174}" type="slidenum">
              <a:rPr lang="nb-NO" smtClean="0">
                <a:solidFill>
                  <a:prstClr val="white">
                    <a:lumMod val="85000"/>
                  </a:prstClr>
                </a:solidFill>
              </a:rPr>
              <a:pPr eaLnBrk="1" fontAlgn="auto" hangingPunct="1">
                <a:lnSpc>
                  <a:spcPct val="100000"/>
                </a:lnSpc>
                <a:spcBef>
                  <a:spcPts val="0"/>
                </a:spcBef>
                <a:spcAft>
                  <a:spcPts val="0"/>
                </a:spcAft>
                <a:buClrTx/>
                <a:buFontTx/>
                <a:buNone/>
              </a:pPr>
              <a:t>‹#›</a:t>
            </a:fld>
            <a:endParaRPr lang="nb-NO">
              <a:solidFill>
                <a:prstClr val="white">
                  <a:lumMod val="85000"/>
                </a:prstClr>
              </a:solidFill>
            </a:endParaRPr>
          </a:p>
        </p:txBody>
      </p:sp>
      <p:sp>
        <p:nvSpPr>
          <p:cNvPr id="18" name="Plassholder for tekst 17"/>
          <p:cNvSpPr>
            <a:spLocks noGrp="1"/>
          </p:cNvSpPr>
          <p:nvPr>
            <p:ph type="body" idx="1"/>
          </p:nvPr>
        </p:nvSpPr>
        <p:spPr>
          <a:xfrm>
            <a:off x="503238" y="1844674"/>
            <a:ext cx="8316912" cy="4752975"/>
          </a:xfrm>
          <a:prstGeom prst="rect">
            <a:avLst/>
          </a:prstGeom>
        </p:spPr>
        <p:txBody>
          <a:bodyPr vert="horz" lIns="0" tIns="36000" rIns="36000" bIns="3600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9" name="Plassholder for tittel 18"/>
          <p:cNvSpPr>
            <a:spLocks noGrp="1"/>
          </p:cNvSpPr>
          <p:nvPr>
            <p:ph type="title"/>
          </p:nvPr>
        </p:nvSpPr>
        <p:spPr>
          <a:xfrm>
            <a:off x="468312" y="728662"/>
            <a:ext cx="8351838" cy="1079501"/>
          </a:xfrm>
          <a:prstGeom prst="rect">
            <a:avLst/>
          </a:prstGeom>
        </p:spPr>
        <p:txBody>
          <a:bodyPr vert="horz" lIns="36000" tIns="36000" rIns="36000" bIns="45720" rtlCol="0" anchor="t" anchorCtr="0">
            <a:normAutofit/>
          </a:bodyPr>
          <a:lstStyle/>
          <a:p>
            <a:r>
              <a:rPr lang="nb-NO" dirty="0"/>
              <a:t>Klikk for å redigere tittelstil</a:t>
            </a:r>
          </a:p>
        </p:txBody>
      </p:sp>
    </p:spTree>
    <p:extLst>
      <p:ext uri="{BB962C8B-B14F-4D97-AF65-F5344CB8AC3E}">
        <p14:creationId xmlns:p14="http://schemas.microsoft.com/office/powerpoint/2010/main" val="380901228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Lst>
  <p:transition spd="med">
    <p:wipe dir="r"/>
  </p:transition>
  <p:txStyles>
    <p:titleStyle>
      <a:lvl1pPr marL="0" indent="0" algn="l" defTabSz="914400" rtl="0" eaLnBrk="1" latinLnBrk="0" hangingPunct="1">
        <a:spcBef>
          <a:spcPct val="0"/>
        </a:spcBef>
        <a:buFont typeface="Arial" pitchFamily="34" charset="0"/>
        <a:buNone/>
        <a:defRPr lang="nb-NO" sz="2600" b="1" kern="1200" dirty="0" smtClean="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Clr>
          <a:srgbClr val="00B0CA"/>
        </a:buClr>
        <a:buFont typeface="Wingdings" pitchFamily="2" charset="2"/>
        <a:buChar char="§"/>
        <a:defRPr lang="nb-NO" sz="2400" kern="1200" dirty="0" smtClean="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Clr>
          <a:srgbClr val="00B0CA"/>
        </a:buClr>
        <a:buFont typeface="Wingdings" pitchFamily="2" charset="2"/>
        <a:buChar char="§"/>
        <a:defRPr lang="nb-NO" sz="2000" kern="1200" dirty="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ba\Pictures\Magiske kuber\Valgte bilder til Åpen dag\Hovedbilde - SkatteFUNN Åpen dag 2016 - Magiske kuber - mot sølv2 - Foto Sidsel Flock Backmann.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55355" b="1"/>
          <a:stretch/>
        </p:blipFill>
        <p:spPr bwMode="auto">
          <a:xfrm>
            <a:off x="0" y="4509120"/>
            <a:ext cx="9144000" cy="2376263"/>
          </a:xfrm>
          <a:prstGeom prst="rect">
            <a:avLst/>
          </a:prstGeom>
          <a:noFill/>
          <a:extLst>
            <a:ext uri="{909E8E84-426E-40DD-AFC4-6F175D3DCCD1}">
              <a14:hiddenFill xmlns:a14="http://schemas.microsoft.com/office/drawing/2010/main">
                <a:solidFill>
                  <a:srgbClr val="FFFFFF"/>
                </a:solidFill>
              </a14:hiddenFill>
            </a:ext>
          </a:extLst>
        </p:spPr>
      </p:pic>
      <p:sp>
        <p:nvSpPr>
          <p:cNvPr id="2" name="Tittel 1"/>
          <p:cNvSpPr>
            <a:spLocks noGrp="1"/>
          </p:cNvSpPr>
          <p:nvPr>
            <p:ph type="title"/>
          </p:nvPr>
        </p:nvSpPr>
        <p:spPr/>
        <p:txBody>
          <a:bodyPr/>
          <a:lstStyle/>
          <a:p>
            <a:r>
              <a:rPr lang="nb-NO" dirty="0"/>
              <a:t>SkatteFUNN</a:t>
            </a:r>
          </a:p>
        </p:txBody>
      </p:sp>
      <p:sp>
        <p:nvSpPr>
          <p:cNvPr id="3" name="Undertittel 2"/>
          <p:cNvSpPr>
            <a:spLocks noGrp="1"/>
          </p:cNvSpPr>
          <p:nvPr>
            <p:ph type="subTitle" idx="1"/>
          </p:nvPr>
        </p:nvSpPr>
        <p:spPr/>
        <p:txBody>
          <a:bodyPr>
            <a:normAutofit/>
          </a:bodyPr>
          <a:lstStyle/>
          <a:p>
            <a:r>
              <a:rPr lang="nb-NO" dirty="0"/>
              <a:t>  Eirik Normann, 01.03.18 </a:t>
            </a:r>
          </a:p>
        </p:txBody>
      </p:sp>
    </p:spTree>
    <p:extLst>
      <p:ext uri="{BB962C8B-B14F-4D97-AF65-F5344CB8AC3E}">
        <p14:creationId xmlns:p14="http://schemas.microsoft.com/office/powerpoint/2010/main" val="1342049906"/>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I </a:t>
            </a:r>
            <a:r>
              <a:rPr lang="nb-NO" dirty="0" err="1"/>
              <a:t>dag:g</a:t>
            </a:r>
            <a:endParaRPr lang="nb-NO" dirty="0"/>
          </a:p>
        </p:txBody>
      </p:sp>
      <p:pic>
        <p:nvPicPr>
          <p:cNvPr id="1026" name="Picture 2" descr="C:\Users\ba\Pictures\Logo Forskningsrådet\Banner_Forskningsrådet - Innovasjon Norge - GAMMEL logo - 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7272"/>
            <a:ext cx="9144000" cy="1272342"/>
          </a:xfrm>
          <a:prstGeom prst="rect">
            <a:avLst/>
          </a:prstGeom>
          <a:noFill/>
          <a:extLst>
            <a:ext uri="{909E8E84-426E-40DD-AFC4-6F175D3DCCD1}">
              <a14:hiddenFill xmlns:a14="http://schemas.microsoft.com/office/drawing/2010/main">
                <a:solidFill>
                  <a:srgbClr val="FFFFFF"/>
                </a:solidFill>
              </a14:hiddenFill>
            </a:ext>
          </a:extLst>
        </p:spPr>
      </p:pic>
      <p:sp>
        <p:nvSpPr>
          <p:cNvPr id="5" name="Tittel 1"/>
          <p:cNvSpPr txBox="1">
            <a:spLocks/>
          </p:cNvSpPr>
          <p:nvPr/>
        </p:nvSpPr>
        <p:spPr>
          <a:xfrm>
            <a:off x="323528" y="897787"/>
            <a:ext cx="8489065" cy="1079501"/>
          </a:xfrm>
          <a:prstGeom prst="rect">
            <a:avLst/>
          </a:prstGeom>
        </p:spPr>
        <p:txBody>
          <a:bodyPr vert="horz" lIns="36000" tIns="36000" rIns="36000" bIns="45720" rtlCol="0" anchor="t" anchorCtr="0">
            <a:normAutofit/>
          </a:bodyPr>
          <a:lstStyle>
            <a:lvl1pPr marL="0" indent="0" algn="l" defTabSz="914400" rtl="0" eaLnBrk="1" latinLnBrk="0" hangingPunct="1">
              <a:spcBef>
                <a:spcPct val="0"/>
              </a:spcBef>
              <a:buFont typeface="Arial" pitchFamily="34" charset="0"/>
              <a:buNone/>
              <a:defRPr lang="nb-NO" sz="2600" b="1" kern="1200" dirty="0" smtClean="0">
                <a:solidFill>
                  <a:schemeClr val="tx1"/>
                </a:solidFill>
                <a:latin typeface="Verdana" pitchFamily="34" charset="0"/>
                <a:ea typeface="Verdana" pitchFamily="34" charset="0"/>
                <a:cs typeface="Verdana" pitchFamily="34" charset="0"/>
              </a:defRPr>
            </a:lvl1pPr>
          </a:lstStyle>
          <a:p>
            <a:pPr fontAlgn="auto">
              <a:lnSpc>
                <a:spcPct val="100000"/>
              </a:lnSpc>
              <a:spcAft>
                <a:spcPts val="0"/>
              </a:spcAft>
              <a:buClrTx/>
            </a:pPr>
            <a:r>
              <a:rPr>
                <a:solidFill>
                  <a:prstClr val="black"/>
                </a:solidFill>
              </a:rPr>
              <a:t>SkatteFUNN er en ordning for skattefradrag for dokumenterte FoU-utgifter</a:t>
            </a:r>
          </a:p>
        </p:txBody>
      </p:sp>
      <p:sp>
        <p:nvSpPr>
          <p:cNvPr id="6" name="Plassholder for innhold 2"/>
          <p:cNvSpPr txBox="1">
            <a:spLocks/>
          </p:cNvSpPr>
          <p:nvPr/>
        </p:nvSpPr>
        <p:spPr>
          <a:xfrm>
            <a:off x="611559" y="2039558"/>
            <a:ext cx="8352929" cy="3693698"/>
          </a:xfrm>
          <a:prstGeom prst="rect">
            <a:avLst/>
          </a:prstGeom>
        </p:spPr>
        <p:txBody>
          <a:bodyPr vert="horz" lIns="0" tIns="36000" rIns="36000" bIns="36000" rtlCol="0">
            <a:normAutofit fontScale="77500" lnSpcReduction="20000"/>
          </a:bodyPr>
          <a:lstStyle>
            <a:lvl1pPr marL="342900" indent="-342900" algn="l" defTabSz="914400" rtl="0" eaLnBrk="1" latinLnBrk="0" hangingPunct="1">
              <a:spcBef>
                <a:spcPct val="20000"/>
              </a:spcBef>
              <a:buClr>
                <a:srgbClr val="00B0CA"/>
              </a:buClr>
              <a:buFont typeface="Wingdings" pitchFamily="2" charset="2"/>
              <a:buChar char="§"/>
              <a:defRPr lang="nb-NO" sz="2400" kern="1200" dirty="0" smtClean="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Clr>
                <a:srgbClr val="00B0CA"/>
              </a:buClr>
              <a:buFont typeface="Wingdings" pitchFamily="2" charset="2"/>
              <a:buChar char="§"/>
              <a:defRPr lang="nb-NO" sz="2000" kern="1200" dirty="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lnSpc>
                <a:spcPct val="100000"/>
              </a:lnSpc>
              <a:spcAft>
                <a:spcPts val="0"/>
              </a:spcAft>
              <a:buFont typeface="Wingdings" pitchFamily="2" charset="2"/>
              <a:buNone/>
            </a:pPr>
            <a:r>
              <a:rPr sz="3100" b="1" dirty="0">
                <a:solidFill>
                  <a:prstClr val="black"/>
                </a:solidFill>
              </a:rPr>
              <a:t>Hensikt: </a:t>
            </a:r>
          </a:p>
          <a:p>
            <a:pPr marL="0" indent="0" fontAlgn="auto">
              <a:lnSpc>
                <a:spcPct val="100000"/>
              </a:lnSpc>
              <a:spcAft>
                <a:spcPts val="0"/>
              </a:spcAft>
              <a:buFont typeface="Wingdings" pitchFamily="2" charset="2"/>
              <a:buNone/>
            </a:pPr>
            <a:r>
              <a:rPr sz="2800" dirty="0">
                <a:solidFill>
                  <a:prstClr val="black"/>
                </a:solidFill>
              </a:rPr>
              <a:t>Øke verdiskaping og bedre konkurransekraft i </a:t>
            </a:r>
            <a:r>
              <a:rPr sz="3100" b="1" dirty="0">
                <a:solidFill>
                  <a:prstClr val="black"/>
                </a:solidFill>
              </a:rPr>
              <a:t>næringslivet</a:t>
            </a:r>
            <a:r>
              <a:rPr sz="2800" dirty="0">
                <a:solidFill>
                  <a:prstClr val="black"/>
                </a:solidFill>
              </a:rPr>
              <a:t> ved å stimulere til økt satsing på FoU</a:t>
            </a:r>
          </a:p>
          <a:p>
            <a:pPr marL="0" indent="0" fontAlgn="auto">
              <a:lnSpc>
                <a:spcPct val="100000"/>
              </a:lnSpc>
              <a:spcAft>
                <a:spcPts val="0"/>
              </a:spcAft>
              <a:buFont typeface="Wingdings" pitchFamily="2" charset="2"/>
              <a:buNone/>
            </a:pPr>
            <a:endParaRPr sz="2800" dirty="0">
              <a:solidFill>
                <a:prstClr val="black"/>
              </a:solidFill>
            </a:endParaRPr>
          </a:p>
          <a:p>
            <a:pPr fontAlgn="auto">
              <a:lnSpc>
                <a:spcPct val="100000"/>
              </a:lnSpc>
              <a:spcAft>
                <a:spcPts val="0"/>
              </a:spcAft>
            </a:pPr>
            <a:r>
              <a:rPr sz="2800" dirty="0">
                <a:solidFill>
                  <a:prstClr val="black"/>
                </a:solidFill>
              </a:rPr>
              <a:t>Virksomheter med skattemessig tilhørighet til Norge</a:t>
            </a:r>
          </a:p>
          <a:p>
            <a:pPr marL="0" indent="0" fontAlgn="auto">
              <a:lnSpc>
                <a:spcPct val="100000"/>
              </a:lnSpc>
              <a:spcAft>
                <a:spcPts val="0"/>
              </a:spcAft>
              <a:buFont typeface="Wingdings" pitchFamily="2" charset="2"/>
              <a:buNone/>
            </a:pPr>
            <a:endParaRPr sz="2800" dirty="0">
              <a:solidFill>
                <a:prstClr val="black"/>
              </a:solidFill>
            </a:endParaRPr>
          </a:p>
          <a:p>
            <a:pPr fontAlgn="auto">
              <a:lnSpc>
                <a:spcPct val="100000"/>
              </a:lnSpc>
              <a:spcAft>
                <a:spcPts val="0"/>
              </a:spcAft>
            </a:pPr>
            <a:r>
              <a:rPr sz="2800" dirty="0">
                <a:solidFill>
                  <a:prstClr val="black"/>
                </a:solidFill>
              </a:rPr>
              <a:t>Trenger </a:t>
            </a:r>
            <a:r>
              <a:rPr sz="2800" i="1" dirty="0">
                <a:solidFill>
                  <a:prstClr val="black"/>
                </a:solidFill>
              </a:rPr>
              <a:t>ikke</a:t>
            </a:r>
            <a:r>
              <a:rPr sz="2800" dirty="0">
                <a:solidFill>
                  <a:prstClr val="black"/>
                </a:solidFill>
              </a:rPr>
              <a:t> å være i skatteposisjon</a:t>
            </a:r>
          </a:p>
          <a:p>
            <a:pPr marL="0" indent="0" fontAlgn="auto">
              <a:lnSpc>
                <a:spcPct val="100000"/>
              </a:lnSpc>
              <a:spcAft>
                <a:spcPts val="0"/>
              </a:spcAft>
              <a:buFont typeface="Wingdings" pitchFamily="2" charset="2"/>
              <a:buNone/>
            </a:pPr>
            <a:endParaRPr sz="2800" dirty="0">
              <a:solidFill>
                <a:prstClr val="black"/>
              </a:solidFill>
            </a:endParaRPr>
          </a:p>
          <a:p>
            <a:pPr fontAlgn="auto">
              <a:lnSpc>
                <a:spcPct val="100000"/>
              </a:lnSpc>
              <a:spcAft>
                <a:spcPts val="0"/>
              </a:spcAft>
            </a:pPr>
            <a:r>
              <a:rPr sz="2800" dirty="0">
                <a:solidFill>
                  <a:prstClr val="black"/>
                </a:solidFill>
              </a:rPr>
              <a:t>For alle næringer og selskapsformer, hele landet og ingen faglige prioriteringer</a:t>
            </a:r>
            <a:r>
              <a:rPr lang="nb-NO" sz="2800" dirty="0">
                <a:solidFill>
                  <a:prstClr val="black"/>
                </a:solidFill>
              </a:rPr>
              <a:t>. Ikke konkurranse om midler</a:t>
            </a:r>
            <a:endParaRPr sz="2800" dirty="0">
              <a:solidFill>
                <a:prstClr val="black"/>
              </a:solidFill>
            </a:endParaRPr>
          </a:p>
          <a:p>
            <a:pPr fontAlgn="auto">
              <a:lnSpc>
                <a:spcPct val="100000"/>
              </a:lnSpc>
              <a:spcAft>
                <a:spcPts val="0"/>
              </a:spcAft>
            </a:pPr>
            <a:endParaRPr sz="2800" dirty="0">
              <a:solidFill>
                <a:prstClr val="black"/>
              </a:solidFill>
            </a:endParaRPr>
          </a:p>
        </p:txBody>
      </p:sp>
      <p:pic>
        <p:nvPicPr>
          <p:cNvPr id="7" name="Bilde 6"/>
          <p:cNvPicPr>
            <a:picLocks noChangeAspect="1"/>
          </p:cNvPicPr>
          <p:nvPr/>
        </p:nvPicPr>
        <p:blipFill rotWithShape="1">
          <a:blip r:embed="rId4" cstate="print">
            <a:extLst>
              <a:ext uri="{28A0092B-C50C-407E-A947-70E740481C1C}">
                <a14:useLocalDpi xmlns:a14="http://schemas.microsoft.com/office/drawing/2010/main" val="0"/>
              </a:ext>
            </a:extLst>
          </a:blip>
          <a:srcRect t="30801"/>
          <a:stretch/>
        </p:blipFill>
        <p:spPr>
          <a:xfrm>
            <a:off x="0" y="5517232"/>
            <a:ext cx="9144000" cy="1340768"/>
          </a:xfrm>
          <a:prstGeom prst="rect">
            <a:avLst/>
          </a:prstGeom>
          <a:gradFill>
            <a:gsLst>
              <a:gs pos="0">
                <a:schemeClr val="bg1"/>
              </a:gs>
              <a:gs pos="32000">
                <a:schemeClr val="bg1"/>
              </a:gs>
              <a:gs pos="72000">
                <a:schemeClr val="bg1"/>
              </a:gs>
            </a:gsLst>
            <a:lin ang="16200000" scaled="1"/>
          </a:gradFill>
        </p:spPr>
      </p:pic>
      <p:sp>
        <p:nvSpPr>
          <p:cNvPr id="8" name="Rektangel 7"/>
          <p:cNvSpPr/>
          <p:nvPr/>
        </p:nvSpPr>
        <p:spPr>
          <a:xfrm>
            <a:off x="9066" y="5322498"/>
            <a:ext cx="9144000" cy="965532"/>
          </a:xfrm>
          <a:prstGeom prst="rect">
            <a:avLst/>
          </a:prstGeom>
          <a:gradFill flip="none" rotWithShape="1">
            <a:gsLst>
              <a:gs pos="100000">
                <a:srgbClr val="FFFFFF">
                  <a:alpha val="0"/>
                </a:srgbClr>
              </a:gs>
              <a:gs pos="54500">
                <a:srgbClr val="FFFFFF">
                  <a:alpha val="55000"/>
                </a:srgbClr>
              </a:gs>
              <a:gs pos="37000">
                <a:srgbClr val="FFFFFF">
                  <a:alpha val="87000"/>
                </a:srgbClr>
              </a:gs>
              <a:gs pos="17000">
                <a:schemeClr val="bg1"/>
              </a:gs>
              <a:gs pos="72000">
                <a:schemeClr val="bg1">
                  <a:alpha val="12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lnSpc>
                <a:spcPct val="100000"/>
              </a:lnSpc>
              <a:spcBef>
                <a:spcPts val="0"/>
              </a:spcBef>
              <a:spcAft>
                <a:spcPts val="0"/>
              </a:spcAft>
              <a:buClrTx/>
              <a:buFontTx/>
              <a:buNone/>
            </a:pPr>
            <a:endParaRPr lang="nb-NO" sz="1800">
              <a:solidFill>
                <a:prstClr val="white"/>
              </a:solidFill>
            </a:endParaRPr>
          </a:p>
        </p:txBody>
      </p:sp>
    </p:spTree>
    <p:extLst>
      <p:ext uri="{BB962C8B-B14F-4D97-AF65-F5344CB8AC3E}">
        <p14:creationId xmlns:p14="http://schemas.microsoft.com/office/powerpoint/2010/main" val="1303417959"/>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6E84733-D426-42F6-9E3E-0DBE661201F8}"/>
              </a:ext>
            </a:extLst>
          </p:cNvPr>
          <p:cNvSpPr>
            <a:spLocks noGrp="1"/>
          </p:cNvSpPr>
          <p:nvPr>
            <p:ph type="title"/>
          </p:nvPr>
        </p:nvSpPr>
        <p:spPr/>
        <p:txBody>
          <a:bodyPr/>
          <a:lstStyle/>
          <a:p>
            <a:r>
              <a:rPr lang="nb-NO" dirty="0"/>
              <a:t>SkatteFUNN og helse </a:t>
            </a:r>
            <a:br>
              <a:rPr lang="nb-NO" dirty="0"/>
            </a:br>
            <a:r>
              <a:rPr lang="nb-NO" dirty="0"/>
              <a:t>– kort status pr 31.12.17</a:t>
            </a:r>
          </a:p>
        </p:txBody>
      </p:sp>
      <p:sp>
        <p:nvSpPr>
          <p:cNvPr id="3" name="Plassholder for innhold 2">
            <a:extLst>
              <a:ext uri="{FF2B5EF4-FFF2-40B4-BE49-F238E27FC236}">
                <a16:creationId xmlns:a16="http://schemas.microsoft.com/office/drawing/2014/main" id="{6A5210E1-E4F4-4E44-B339-D68453DD35C4}"/>
              </a:ext>
            </a:extLst>
          </p:cNvPr>
          <p:cNvSpPr>
            <a:spLocks noGrp="1"/>
          </p:cNvSpPr>
          <p:nvPr>
            <p:ph sz="quarter" idx="13"/>
          </p:nvPr>
        </p:nvSpPr>
        <p:spPr/>
        <p:txBody>
          <a:bodyPr/>
          <a:lstStyle/>
          <a:p>
            <a:r>
              <a:rPr lang="nb-NO" dirty="0"/>
              <a:t>570 aktive prosjekter, 236 ble startet 2017</a:t>
            </a:r>
          </a:p>
          <a:p>
            <a:r>
              <a:rPr lang="nb-NO" dirty="0"/>
              <a:t>48,3%  av prosjektene er industriell forskning</a:t>
            </a:r>
          </a:p>
          <a:p>
            <a:pPr lvl="1"/>
            <a:r>
              <a:rPr lang="nb-NO" dirty="0"/>
              <a:t>samfinansiering, særlig med BIA innenfor bioteknologi/ biomedisin</a:t>
            </a:r>
          </a:p>
          <a:p>
            <a:r>
              <a:rPr lang="nb-NO" b="1" dirty="0"/>
              <a:t>2892,6 </a:t>
            </a:r>
            <a:r>
              <a:rPr lang="nb-NO" b="1" dirty="0" err="1"/>
              <a:t>mill</a:t>
            </a:r>
            <a:r>
              <a:rPr lang="nb-NO" b="1" dirty="0"/>
              <a:t> NOK </a:t>
            </a:r>
            <a:r>
              <a:rPr lang="nb-NO" dirty="0"/>
              <a:t>i budsjetterte kostnader (</a:t>
            </a:r>
            <a:r>
              <a:rPr lang="nb-NO" dirty="0" err="1"/>
              <a:t>dvs</a:t>
            </a:r>
            <a:r>
              <a:rPr lang="nb-NO" dirty="0"/>
              <a:t> for hele prosjektperioden) </a:t>
            </a:r>
          </a:p>
          <a:p>
            <a:r>
              <a:rPr lang="nb-NO" b="1" dirty="0"/>
              <a:t>497,9 </a:t>
            </a:r>
            <a:r>
              <a:rPr lang="nb-NO" b="1" dirty="0" err="1"/>
              <a:t>mill</a:t>
            </a:r>
            <a:r>
              <a:rPr lang="nb-NO" b="1" dirty="0"/>
              <a:t> NOK </a:t>
            </a:r>
            <a:r>
              <a:rPr lang="nb-NO" dirty="0"/>
              <a:t>i budsjetterte skattefradrag </a:t>
            </a:r>
          </a:p>
          <a:p>
            <a:r>
              <a:rPr lang="nb-NO" dirty="0"/>
              <a:t>Viktigste områder er helse-IKT, legemiddelutvikling/bioteknologi, medisinsk teknologi/elektronikk og helseprodukter</a:t>
            </a:r>
          </a:p>
          <a:p>
            <a:pPr lvl="1"/>
            <a:r>
              <a:rPr lang="nb-NO" dirty="0"/>
              <a:t>Onkologi-området er godt representert </a:t>
            </a:r>
          </a:p>
        </p:txBody>
      </p:sp>
    </p:spTree>
    <p:extLst>
      <p:ext uri="{BB962C8B-B14F-4D97-AF65-F5344CB8AC3E}">
        <p14:creationId xmlns:p14="http://schemas.microsoft.com/office/powerpoint/2010/main" val="1626011009"/>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I </a:t>
            </a:r>
            <a:r>
              <a:rPr lang="nb-NO" dirty="0" err="1"/>
              <a:t>dag:g</a:t>
            </a:r>
            <a:endParaRPr lang="nb-NO" dirty="0"/>
          </a:p>
        </p:txBody>
      </p:sp>
      <p:pic>
        <p:nvPicPr>
          <p:cNvPr id="1026" name="Picture 2" descr="C:\Users\ba\Pictures\Logo Forskningsrådet\Banner_Forskningsrådet - Innovasjon Norge - GAMMEL logo - 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7272"/>
            <a:ext cx="9144000" cy="1272342"/>
          </a:xfrm>
          <a:prstGeom prst="rect">
            <a:avLst/>
          </a:prstGeom>
          <a:noFill/>
          <a:extLst>
            <a:ext uri="{909E8E84-426E-40DD-AFC4-6F175D3DCCD1}">
              <a14:hiddenFill xmlns:a14="http://schemas.microsoft.com/office/drawing/2010/main">
                <a:solidFill>
                  <a:srgbClr val="FFFFFF"/>
                </a:solidFill>
              </a14:hiddenFill>
            </a:ext>
          </a:extLst>
        </p:spPr>
      </p:pic>
      <p:sp>
        <p:nvSpPr>
          <p:cNvPr id="5" name="Tittel 1"/>
          <p:cNvSpPr txBox="1">
            <a:spLocks/>
          </p:cNvSpPr>
          <p:nvPr/>
        </p:nvSpPr>
        <p:spPr>
          <a:xfrm>
            <a:off x="323528" y="897787"/>
            <a:ext cx="8489065" cy="1079501"/>
          </a:xfrm>
          <a:prstGeom prst="rect">
            <a:avLst/>
          </a:prstGeom>
        </p:spPr>
        <p:txBody>
          <a:bodyPr vert="horz" lIns="36000" tIns="36000" rIns="36000" bIns="45720" rtlCol="0" anchor="t" anchorCtr="0">
            <a:normAutofit/>
          </a:bodyPr>
          <a:lstStyle>
            <a:lvl1pPr marL="0" indent="0" algn="l" defTabSz="914400" rtl="0" eaLnBrk="1" latinLnBrk="0" hangingPunct="1">
              <a:spcBef>
                <a:spcPct val="0"/>
              </a:spcBef>
              <a:buFont typeface="Arial" pitchFamily="34" charset="0"/>
              <a:buNone/>
              <a:defRPr lang="nb-NO" sz="2600" b="1" kern="1200" dirty="0" smtClean="0">
                <a:solidFill>
                  <a:schemeClr val="tx1"/>
                </a:solidFill>
                <a:latin typeface="Verdana" pitchFamily="34" charset="0"/>
                <a:ea typeface="Verdana" pitchFamily="34" charset="0"/>
                <a:cs typeface="Verdana" pitchFamily="34" charset="0"/>
              </a:defRPr>
            </a:lvl1pPr>
          </a:lstStyle>
          <a:p>
            <a:pPr fontAlgn="auto">
              <a:lnSpc>
                <a:spcPct val="100000"/>
              </a:lnSpc>
              <a:spcAft>
                <a:spcPts val="0"/>
              </a:spcAft>
              <a:buClrTx/>
            </a:pPr>
            <a:r>
              <a:rPr>
                <a:solidFill>
                  <a:prstClr val="black"/>
                </a:solidFill>
              </a:rPr>
              <a:t>SkatteFUNN  - rett i koppen </a:t>
            </a:r>
          </a:p>
        </p:txBody>
      </p:sp>
      <p:sp>
        <p:nvSpPr>
          <p:cNvPr id="6" name="Plassholder for innhold 2"/>
          <p:cNvSpPr txBox="1">
            <a:spLocks/>
          </p:cNvSpPr>
          <p:nvPr/>
        </p:nvSpPr>
        <p:spPr>
          <a:xfrm>
            <a:off x="323529" y="1448739"/>
            <a:ext cx="8399568" cy="4017775"/>
          </a:xfrm>
          <a:prstGeom prst="rect">
            <a:avLst/>
          </a:prstGeom>
        </p:spPr>
        <p:txBody>
          <a:bodyPr vert="horz" lIns="0" tIns="36000" rIns="36000" bIns="36000" rtlCol="0">
            <a:normAutofit fontScale="85000" lnSpcReduction="10000"/>
          </a:bodyPr>
          <a:lstStyle>
            <a:lvl1pPr marL="342900" indent="-342900" algn="l" defTabSz="914400" rtl="0" eaLnBrk="1" latinLnBrk="0" hangingPunct="1">
              <a:spcBef>
                <a:spcPct val="20000"/>
              </a:spcBef>
              <a:buClr>
                <a:srgbClr val="00B0CA"/>
              </a:buClr>
              <a:buFont typeface="Wingdings" pitchFamily="2" charset="2"/>
              <a:buChar char="§"/>
              <a:defRPr lang="nb-NO" sz="2400" kern="1200" dirty="0" smtClean="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Clr>
                <a:srgbClr val="00B0CA"/>
              </a:buClr>
              <a:buFont typeface="Wingdings" pitchFamily="2" charset="2"/>
              <a:buChar char="§"/>
              <a:defRPr lang="nb-NO" sz="2000" kern="1200" dirty="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lnSpc>
                <a:spcPct val="100000"/>
              </a:lnSpc>
              <a:spcAft>
                <a:spcPts val="0"/>
              </a:spcAft>
            </a:pPr>
            <a:r>
              <a:rPr sz="2800" dirty="0">
                <a:solidFill>
                  <a:prstClr val="black"/>
                </a:solidFill>
              </a:rPr>
              <a:t>«Betinget» rettighet –prosjektet må være godkjent av NFR </a:t>
            </a:r>
          </a:p>
          <a:p>
            <a:pPr fontAlgn="auto">
              <a:lnSpc>
                <a:spcPct val="100000"/>
              </a:lnSpc>
              <a:spcAft>
                <a:spcPts val="0"/>
              </a:spcAft>
            </a:pPr>
            <a:r>
              <a:rPr sz="2800" dirty="0">
                <a:solidFill>
                  <a:prstClr val="black"/>
                </a:solidFill>
              </a:rPr>
              <a:t>20% skattefradrag for SMB, 18% for store</a:t>
            </a:r>
          </a:p>
          <a:p>
            <a:pPr fontAlgn="auto">
              <a:lnSpc>
                <a:spcPct val="100000"/>
              </a:lnSpc>
              <a:spcAft>
                <a:spcPts val="0"/>
              </a:spcAft>
            </a:pPr>
            <a:r>
              <a:rPr sz="2800" dirty="0">
                <a:solidFill>
                  <a:prstClr val="black"/>
                </a:solidFill>
              </a:rPr>
              <a:t>4 kriterier må være oppfylt – </a:t>
            </a:r>
            <a:r>
              <a:rPr sz="3100" b="1" dirty="0">
                <a:solidFill>
                  <a:prstClr val="black"/>
                </a:solidFill>
              </a:rPr>
              <a:t>samtidig</a:t>
            </a:r>
            <a:r>
              <a:rPr sz="2800" dirty="0">
                <a:solidFill>
                  <a:prstClr val="black"/>
                </a:solidFill>
              </a:rPr>
              <a:t> </a:t>
            </a:r>
          </a:p>
          <a:p>
            <a:pPr lvl="1" fontAlgn="auto">
              <a:lnSpc>
                <a:spcPct val="100000"/>
              </a:lnSpc>
              <a:spcAft>
                <a:spcPts val="0"/>
              </a:spcAft>
            </a:pPr>
            <a:r>
              <a:rPr sz="2500" dirty="0">
                <a:solidFill>
                  <a:prstClr val="black"/>
                </a:solidFill>
              </a:rPr>
              <a:t>Målrettet og avgrenset, vi må se at det er et FoU-prosjekt </a:t>
            </a:r>
          </a:p>
          <a:p>
            <a:pPr lvl="1" fontAlgn="auto">
              <a:lnSpc>
                <a:spcPct val="100000"/>
              </a:lnSpc>
              <a:spcAft>
                <a:spcPts val="0"/>
              </a:spcAft>
            </a:pPr>
            <a:r>
              <a:rPr sz="2500" dirty="0">
                <a:solidFill>
                  <a:prstClr val="black"/>
                </a:solidFill>
              </a:rPr>
              <a:t>Nyhetsverdi i produkt, tjeneste eller prosess (Hva skiller dette fra hva som finnes i markedet) </a:t>
            </a:r>
          </a:p>
          <a:p>
            <a:pPr lvl="1" fontAlgn="auto">
              <a:lnSpc>
                <a:spcPct val="100000"/>
              </a:lnSpc>
              <a:spcAft>
                <a:spcPts val="0"/>
              </a:spcAft>
            </a:pPr>
            <a:r>
              <a:rPr sz="2500" dirty="0">
                <a:solidFill>
                  <a:prstClr val="black"/>
                </a:solidFill>
              </a:rPr>
              <a:t>Nyhetsverdi i kunnskap eller erfaring (Hva er skapt av ny kunnskap gjennom prosjektet) </a:t>
            </a:r>
          </a:p>
          <a:p>
            <a:pPr lvl="1" fontAlgn="auto">
              <a:lnSpc>
                <a:spcPct val="100000"/>
              </a:lnSpc>
              <a:spcAft>
                <a:spcPts val="0"/>
              </a:spcAft>
            </a:pPr>
            <a:r>
              <a:rPr sz="2500" dirty="0">
                <a:solidFill>
                  <a:prstClr val="black"/>
                </a:solidFill>
              </a:rPr>
              <a:t>Til nytte for bedriftens videre kommersielle aktivitet</a:t>
            </a:r>
          </a:p>
          <a:p>
            <a:pPr fontAlgn="auto">
              <a:lnSpc>
                <a:spcPct val="100000"/>
              </a:lnSpc>
              <a:spcAft>
                <a:spcPts val="0"/>
              </a:spcAft>
            </a:pPr>
            <a:endParaRPr sz="2800" dirty="0">
              <a:solidFill>
                <a:prstClr val="black"/>
              </a:solidFill>
            </a:endParaRPr>
          </a:p>
        </p:txBody>
      </p:sp>
      <p:pic>
        <p:nvPicPr>
          <p:cNvPr id="7" name="Bilde 6"/>
          <p:cNvPicPr>
            <a:picLocks noChangeAspect="1"/>
          </p:cNvPicPr>
          <p:nvPr/>
        </p:nvPicPr>
        <p:blipFill rotWithShape="1">
          <a:blip r:embed="rId4" cstate="print">
            <a:extLst>
              <a:ext uri="{28A0092B-C50C-407E-A947-70E740481C1C}">
                <a14:useLocalDpi xmlns:a14="http://schemas.microsoft.com/office/drawing/2010/main" val="0"/>
              </a:ext>
            </a:extLst>
          </a:blip>
          <a:srcRect t="30801"/>
          <a:stretch/>
        </p:blipFill>
        <p:spPr>
          <a:xfrm>
            <a:off x="0" y="5322498"/>
            <a:ext cx="9144000" cy="1535502"/>
          </a:xfrm>
          <a:prstGeom prst="rect">
            <a:avLst/>
          </a:prstGeom>
          <a:gradFill>
            <a:gsLst>
              <a:gs pos="0">
                <a:schemeClr val="bg1"/>
              </a:gs>
              <a:gs pos="32000">
                <a:schemeClr val="bg1"/>
              </a:gs>
              <a:gs pos="72000">
                <a:schemeClr val="bg1"/>
              </a:gs>
            </a:gsLst>
            <a:lin ang="16200000" scaled="1"/>
          </a:gradFill>
        </p:spPr>
      </p:pic>
      <p:sp>
        <p:nvSpPr>
          <p:cNvPr id="8" name="Rektangel 7"/>
          <p:cNvSpPr/>
          <p:nvPr/>
        </p:nvSpPr>
        <p:spPr>
          <a:xfrm>
            <a:off x="9066" y="5322498"/>
            <a:ext cx="9144000" cy="965532"/>
          </a:xfrm>
          <a:prstGeom prst="rect">
            <a:avLst/>
          </a:prstGeom>
          <a:gradFill flip="none" rotWithShape="1">
            <a:gsLst>
              <a:gs pos="100000">
                <a:srgbClr val="FFFFFF">
                  <a:alpha val="0"/>
                </a:srgbClr>
              </a:gs>
              <a:gs pos="54500">
                <a:srgbClr val="FFFFFF">
                  <a:alpha val="55000"/>
                </a:srgbClr>
              </a:gs>
              <a:gs pos="37000">
                <a:srgbClr val="FFFFFF">
                  <a:alpha val="87000"/>
                </a:srgbClr>
              </a:gs>
              <a:gs pos="17000">
                <a:schemeClr val="bg1"/>
              </a:gs>
              <a:gs pos="72000">
                <a:schemeClr val="bg1">
                  <a:alpha val="12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lnSpc>
                <a:spcPct val="100000"/>
              </a:lnSpc>
              <a:spcBef>
                <a:spcPts val="0"/>
              </a:spcBef>
              <a:spcAft>
                <a:spcPts val="0"/>
              </a:spcAft>
              <a:buClrTx/>
              <a:buFontTx/>
              <a:buNone/>
            </a:pPr>
            <a:endParaRPr lang="nb-NO" sz="1800">
              <a:solidFill>
                <a:prstClr val="white"/>
              </a:solidFill>
            </a:endParaRPr>
          </a:p>
        </p:txBody>
      </p:sp>
    </p:spTree>
    <p:extLst>
      <p:ext uri="{BB962C8B-B14F-4D97-AF65-F5344CB8AC3E}">
        <p14:creationId xmlns:p14="http://schemas.microsoft.com/office/powerpoint/2010/main" val="2921465203"/>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I </a:t>
            </a:r>
            <a:r>
              <a:rPr lang="nb-NO" dirty="0" err="1"/>
              <a:t>dag:g</a:t>
            </a:r>
            <a:endParaRPr lang="nb-NO" dirty="0"/>
          </a:p>
        </p:txBody>
      </p:sp>
      <p:pic>
        <p:nvPicPr>
          <p:cNvPr id="1026" name="Picture 2" descr="C:\Users\ba\Pictures\Logo Forskningsrådet\Banner_Forskningsrådet - Innovasjon Norge - GAMMEL logo - 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7272"/>
            <a:ext cx="9144000" cy="1272342"/>
          </a:xfrm>
          <a:prstGeom prst="rect">
            <a:avLst/>
          </a:prstGeom>
          <a:noFill/>
          <a:extLst>
            <a:ext uri="{909E8E84-426E-40DD-AFC4-6F175D3DCCD1}">
              <a14:hiddenFill xmlns:a14="http://schemas.microsoft.com/office/drawing/2010/main">
                <a:solidFill>
                  <a:srgbClr val="FFFFFF"/>
                </a:solidFill>
              </a14:hiddenFill>
            </a:ext>
          </a:extLst>
        </p:spPr>
      </p:pic>
      <p:sp>
        <p:nvSpPr>
          <p:cNvPr id="5" name="Tittel 1"/>
          <p:cNvSpPr txBox="1">
            <a:spLocks/>
          </p:cNvSpPr>
          <p:nvPr/>
        </p:nvSpPr>
        <p:spPr>
          <a:xfrm>
            <a:off x="323528" y="897787"/>
            <a:ext cx="8489065" cy="1079501"/>
          </a:xfrm>
          <a:prstGeom prst="rect">
            <a:avLst/>
          </a:prstGeom>
        </p:spPr>
        <p:txBody>
          <a:bodyPr vert="horz" lIns="36000" tIns="36000" rIns="36000" bIns="45720" rtlCol="0" anchor="t" anchorCtr="0">
            <a:normAutofit/>
          </a:bodyPr>
          <a:lstStyle>
            <a:lvl1pPr marL="0" indent="0" algn="l" defTabSz="914400" rtl="0" eaLnBrk="1" latinLnBrk="0" hangingPunct="1">
              <a:spcBef>
                <a:spcPct val="0"/>
              </a:spcBef>
              <a:buFont typeface="Arial" pitchFamily="34" charset="0"/>
              <a:buNone/>
              <a:defRPr lang="nb-NO" sz="2600" b="1" kern="1200" dirty="0" smtClean="0">
                <a:solidFill>
                  <a:schemeClr val="tx1"/>
                </a:solidFill>
                <a:latin typeface="Verdana" pitchFamily="34" charset="0"/>
                <a:ea typeface="Verdana" pitchFamily="34" charset="0"/>
                <a:cs typeface="Verdana" pitchFamily="34" charset="0"/>
              </a:defRPr>
            </a:lvl1pPr>
          </a:lstStyle>
          <a:p>
            <a:pPr fontAlgn="auto">
              <a:lnSpc>
                <a:spcPct val="100000"/>
              </a:lnSpc>
              <a:spcAft>
                <a:spcPts val="0"/>
              </a:spcAft>
              <a:buClrTx/>
            </a:pPr>
            <a:r>
              <a:rPr>
                <a:solidFill>
                  <a:prstClr val="black"/>
                </a:solidFill>
              </a:rPr>
              <a:t>SkatteFUNN  - rett i koppen (2) </a:t>
            </a:r>
          </a:p>
        </p:txBody>
      </p:sp>
      <p:sp>
        <p:nvSpPr>
          <p:cNvPr id="6" name="Plassholder for innhold 2"/>
          <p:cNvSpPr txBox="1">
            <a:spLocks/>
          </p:cNvSpPr>
          <p:nvPr/>
        </p:nvSpPr>
        <p:spPr>
          <a:xfrm>
            <a:off x="611559" y="1700808"/>
            <a:ext cx="8111537" cy="3693698"/>
          </a:xfrm>
          <a:prstGeom prst="rect">
            <a:avLst/>
          </a:prstGeom>
        </p:spPr>
        <p:txBody>
          <a:bodyPr vert="horz" lIns="0" tIns="36000" rIns="36000" bIns="36000" rtlCol="0">
            <a:normAutofit fontScale="92500" lnSpcReduction="10000"/>
          </a:bodyPr>
          <a:lstStyle>
            <a:lvl1pPr marL="342900" indent="-342900" algn="l" defTabSz="914400" rtl="0" eaLnBrk="1" latinLnBrk="0" hangingPunct="1">
              <a:spcBef>
                <a:spcPct val="20000"/>
              </a:spcBef>
              <a:buClr>
                <a:srgbClr val="00B0CA"/>
              </a:buClr>
              <a:buFont typeface="Wingdings" pitchFamily="2" charset="2"/>
              <a:buChar char="§"/>
              <a:defRPr lang="nb-NO" sz="2400" kern="1200" dirty="0" smtClean="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Clr>
                <a:srgbClr val="00B0CA"/>
              </a:buClr>
              <a:buFont typeface="Wingdings" pitchFamily="2" charset="2"/>
              <a:buChar char="§"/>
              <a:defRPr lang="nb-NO" sz="2000" kern="1200" dirty="0" smtClean="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Clr>
                <a:srgbClr val="00B0CA"/>
              </a:buClr>
              <a:buFont typeface="Wingdings" pitchFamily="2" charset="2"/>
              <a:buChar char="§"/>
              <a:defRPr lang="nb-NO" sz="2000" kern="1200" dirty="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lnSpc>
                <a:spcPct val="100000"/>
              </a:lnSpc>
              <a:spcAft>
                <a:spcPts val="0"/>
              </a:spcAft>
            </a:pPr>
            <a:r>
              <a:rPr dirty="0">
                <a:solidFill>
                  <a:prstClr val="black"/>
                </a:solidFill>
              </a:rPr>
              <a:t>Både eksperimentell utvikling og industriell forskning – </a:t>
            </a:r>
            <a:r>
              <a:rPr b="1" dirty="0">
                <a:solidFill>
                  <a:prstClr val="black"/>
                </a:solidFill>
              </a:rPr>
              <a:t>ikke drift</a:t>
            </a:r>
          </a:p>
          <a:p>
            <a:pPr fontAlgn="auto">
              <a:lnSpc>
                <a:spcPct val="100000"/>
              </a:lnSpc>
              <a:spcAft>
                <a:spcPts val="0"/>
              </a:spcAft>
            </a:pPr>
            <a:r>
              <a:rPr dirty="0">
                <a:solidFill>
                  <a:prstClr val="black"/>
                </a:solidFill>
              </a:rPr>
              <a:t>Løpende mottak av elektronisk søknad – ikke vent til 1.september (garantifristen) </a:t>
            </a:r>
          </a:p>
          <a:p>
            <a:pPr fontAlgn="auto">
              <a:lnSpc>
                <a:spcPct val="100000"/>
              </a:lnSpc>
              <a:spcAft>
                <a:spcPts val="0"/>
              </a:spcAft>
            </a:pPr>
            <a:r>
              <a:rPr dirty="0">
                <a:solidFill>
                  <a:prstClr val="black"/>
                </a:solidFill>
              </a:rPr>
              <a:t>En bedrift kan ha flere prosjekter samtidig innenfor de årlige rammene.</a:t>
            </a:r>
          </a:p>
          <a:p>
            <a:pPr fontAlgn="auto">
              <a:lnSpc>
                <a:spcPct val="100000"/>
              </a:lnSpc>
              <a:spcAft>
                <a:spcPts val="0"/>
              </a:spcAft>
            </a:pPr>
            <a:r>
              <a:rPr dirty="0">
                <a:solidFill>
                  <a:prstClr val="black"/>
                </a:solidFill>
              </a:rPr>
              <a:t>SkatteFUNN kan kombineres med annen prosjektstøtte, oppad begrenset av statsstøtteregelverket</a:t>
            </a:r>
          </a:p>
          <a:p>
            <a:pPr fontAlgn="auto">
              <a:lnSpc>
                <a:spcPct val="100000"/>
              </a:lnSpc>
              <a:spcAft>
                <a:spcPts val="0"/>
              </a:spcAft>
            </a:pPr>
            <a:r>
              <a:rPr dirty="0">
                <a:solidFill>
                  <a:prstClr val="black"/>
                </a:solidFill>
              </a:rPr>
              <a:t>Skriv søknaden selv, du kjenner best sitt eget utviklingsbehov. </a:t>
            </a:r>
            <a:endParaRPr sz="2800" dirty="0">
              <a:solidFill>
                <a:prstClr val="black"/>
              </a:solidFill>
            </a:endParaRPr>
          </a:p>
        </p:txBody>
      </p:sp>
      <p:pic>
        <p:nvPicPr>
          <p:cNvPr id="7" name="Bilde 6"/>
          <p:cNvPicPr>
            <a:picLocks noChangeAspect="1"/>
          </p:cNvPicPr>
          <p:nvPr/>
        </p:nvPicPr>
        <p:blipFill rotWithShape="1">
          <a:blip r:embed="rId4" cstate="print">
            <a:extLst>
              <a:ext uri="{28A0092B-C50C-407E-A947-70E740481C1C}">
                <a14:useLocalDpi xmlns:a14="http://schemas.microsoft.com/office/drawing/2010/main" val="0"/>
              </a:ext>
            </a:extLst>
          </a:blip>
          <a:srcRect t="30801"/>
          <a:stretch/>
        </p:blipFill>
        <p:spPr>
          <a:xfrm>
            <a:off x="0" y="5322498"/>
            <a:ext cx="9144000" cy="1535502"/>
          </a:xfrm>
          <a:prstGeom prst="rect">
            <a:avLst/>
          </a:prstGeom>
          <a:gradFill>
            <a:gsLst>
              <a:gs pos="0">
                <a:schemeClr val="bg1"/>
              </a:gs>
              <a:gs pos="32000">
                <a:schemeClr val="bg1"/>
              </a:gs>
              <a:gs pos="72000">
                <a:schemeClr val="bg1"/>
              </a:gs>
            </a:gsLst>
            <a:lin ang="16200000" scaled="1"/>
          </a:gradFill>
        </p:spPr>
      </p:pic>
      <p:sp>
        <p:nvSpPr>
          <p:cNvPr id="8" name="Rektangel 7"/>
          <p:cNvSpPr/>
          <p:nvPr/>
        </p:nvSpPr>
        <p:spPr>
          <a:xfrm>
            <a:off x="9066" y="5322498"/>
            <a:ext cx="9144000" cy="965532"/>
          </a:xfrm>
          <a:prstGeom prst="rect">
            <a:avLst/>
          </a:prstGeom>
          <a:gradFill flip="none" rotWithShape="1">
            <a:gsLst>
              <a:gs pos="100000">
                <a:srgbClr val="FFFFFF">
                  <a:alpha val="0"/>
                </a:srgbClr>
              </a:gs>
              <a:gs pos="54500">
                <a:srgbClr val="FFFFFF">
                  <a:alpha val="55000"/>
                </a:srgbClr>
              </a:gs>
              <a:gs pos="37000">
                <a:srgbClr val="FFFFFF">
                  <a:alpha val="87000"/>
                </a:srgbClr>
              </a:gs>
              <a:gs pos="17000">
                <a:schemeClr val="bg1"/>
              </a:gs>
              <a:gs pos="72000">
                <a:schemeClr val="bg1">
                  <a:alpha val="12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lnSpc>
                <a:spcPct val="100000"/>
              </a:lnSpc>
              <a:spcBef>
                <a:spcPts val="0"/>
              </a:spcBef>
              <a:spcAft>
                <a:spcPts val="0"/>
              </a:spcAft>
              <a:buClrTx/>
              <a:buFontTx/>
              <a:buNone/>
            </a:pPr>
            <a:endParaRPr lang="nb-NO" sz="1800">
              <a:solidFill>
                <a:prstClr val="white"/>
              </a:solidFill>
            </a:endParaRPr>
          </a:p>
        </p:txBody>
      </p:sp>
    </p:spTree>
    <p:extLst>
      <p:ext uri="{BB962C8B-B14F-4D97-AF65-F5344CB8AC3E}">
        <p14:creationId xmlns:p14="http://schemas.microsoft.com/office/powerpoint/2010/main" val="2978358730"/>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I </a:t>
            </a:r>
            <a:r>
              <a:rPr lang="nb-NO" dirty="0" err="1"/>
              <a:t>dag:g</a:t>
            </a:r>
            <a:endParaRPr lang="nb-NO" dirty="0"/>
          </a:p>
        </p:txBody>
      </p:sp>
      <p:pic>
        <p:nvPicPr>
          <p:cNvPr id="1026" name="Picture 2" descr="C:\Users\ba\Pictures\Logo Forskningsrådet\Banner_Forskningsrådet - Innovasjon Norge - GAMMEL logo - 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7272"/>
            <a:ext cx="9144000" cy="1272342"/>
          </a:xfrm>
          <a:prstGeom prst="rect">
            <a:avLst/>
          </a:prstGeom>
          <a:noFill/>
          <a:extLst>
            <a:ext uri="{909E8E84-426E-40DD-AFC4-6F175D3DCCD1}">
              <a14:hiddenFill xmlns:a14="http://schemas.microsoft.com/office/drawing/2010/main">
                <a:solidFill>
                  <a:srgbClr val="FFFFFF"/>
                </a:solidFill>
              </a14:hiddenFill>
            </a:ext>
          </a:extLst>
        </p:spPr>
      </p:pic>
      <p:sp>
        <p:nvSpPr>
          <p:cNvPr id="5" name="Tittel 1"/>
          <p:cNvSpPr txBox="1">
            <a:spLocks/>
          </p:cNvSpPr>
          <p:nvPr/>
        </p:nvSpPr>
        <p:spPr>
          <a:xfrm>
            <a:off x="327523" y="764704"/>
            <a:ext cx="8485070" cy="1079501"/>
          </a:xfrm>
          <a:prstGeom prst="rect">
            <a:avLst/>
          </a:prstGeom>
        </p:spPr>
        <p:txBody>
          <a:bodyPr vert="horz" lIns="36000" tIns="36000" rIns="36000" bIns="45720" rtlCol="0" anchor="t" anchorCtr="0">
            <a:normAutofit/>
          </a:bodyPr>
          <a:lstStyle>
            <a:lvl1pPr marL="0" indent="0" algn="l" defTabSz="914400" rtl="0" eaLnBrk="1" latinLnBrk="0" hangingPunct="1">
              <a:spcBef>
                <a:spcPct val="0"/>
              </a:spcBef>
              <a:buFont typeface="Arial" pitchFamily="34" charset="0"/>
              <a:buNone/>
              <a:defRPr lang="nb-NO" sz="2600" b="1" kern="1200" dirty="0" smtClean="0">
                <a:solidFill>
                  <a:schemeClr val="tx1"/>
                </a:solidFill>
                <a:latin typeface="Verdana" pitchFamily="34" charset="0"/>
                <a:ea typeface="Verdana" pitchFamily="34" charset="0"/>
                <a:cs typeface="Verdana" pitchFamily="34" charset="0"/>
              </a:defRPr>
            </a:lvl1pPr>
          </a:lstStyle>
          <a:p>
            <a:pPr fontAlgn="auto">
              <a:lnSpc>
                <a:spcPct val="100000"/>
              </a:lnSpc>
              <a:spcAft>
                <a:spcPts val="0"/>
              </a:spcAft>
              <a:buClrTx/>
            </a:pPr>
            <a:r>
              <a:rPr dirty="0">
                <a:solidFill>
                  <a:prstClr val="black"/>
                </a:solidFill>
              </a:rPr>
              <a:t>Kontakt oss hvis du trenger hjelp</a:t>
            </a:r>
            <a:r>
              <a:rPr lang="nb-NO" dirty="0">
                <a:solidFill>
                  <a:prstClr val="black"/>
                </a:solidFill>
              </a:rPr>
              <a:t> til SkatteFUNN</a:t>
            </a:r>
            <a:endParaRPr dirty="0">
              <a:solidFill>
                <a:prstClr val="black"/>
              </a:solidFill>
            </a:endParaRPr>
          </a:p>
        </p:txBody>
      </p:sp>
      <p:pic>
        <p:nvPicPr>
          <p:cNvPr id="7" name="Bilde 6"/>
          <p:cNvPicPr>
            <a:picLocks noChangeAspect="1"/>
          </p:cNvPicPr>
          <p:nvPr/>
        </p:nvPicPr>
        <p:blipFill rotWithShape="1">
          <a:blip r:embed="rId4" cstate="print">
            <a:extLst>
              <a:ext uri="{28A0092B-C50C-407E-A947-70E740481C1C}">
                <a14:useLocalDpi xmlns:a14="http://schemas.microsoft.com/office/drawing/2010/main" val="0"/>
              </a:ext>
            </a:extLst>
          </a:blip>
          <a:srcRect t="30801"/>
          <a:stretch/>
        </p:blipFill>
        <p:spPr>
          <a:xfrm>
            <a:off x="0" y="5322498"/>
            <a:ext cx="9144000" cy="1535502"/>
          </a:xfrm>
          <a:prstGeom prst="rect">
            <a:avLst/>
          </a:prstGeom>
          <a:gradFill>
            <a:gsLst>
              <a:gs pos="0">
                <a:schemeClr val="bg1"/>
              </a:gs>
              <a:gs pos="32000">
                <a:schemeClr val="bg1"/>
              </a:gs>
              <a:gs pos="72000">
                <a:schemeClr val="bg1"/>
              </a:gs>
            </a:gsLst>
            <a:lin ang="16200000" scaled="1"/>
          </a:gradFill>
        </p:spPr>
      </p:pic>
      <p:sp>
        <p:nvSpPr>
          <p:cNvPr id="8" name="Rektangel 7"/>
          <p:cNvSpPr/>
          <p:nvPr/>
        </p:nvSpPr>
        <p:spPr>
          <a:xfrm>
            <a:off x="0" y="5322498"/>
            <a:ext cx="9144000" cy="842806"/>
          </a:xfrm>
          <a:prstGeom prst="rect">
            <a:avLst/>
          </a:prstGeom>
          <a:gradFill flip="none" rotWithShape="1">
            <a:gsLst>
              <a:gs pos="100000">
                <a:srgbClr val="FFFFFF">
                  <a:alpha val="0"/>
                </a:srgbClr>
              </a:gs>
              <a:gs pos="54500">
                <a:srgbClr val="FFFFFF">
                  <a:alpha val="55000"/>
                </a:srgbClr>
              </a:gs>
              <a:gs pos="37000">
                <a:srgbClr val="FFFFFF">
                  <a:alpha val="87000"/>
                </a:srgbClr>
              </a:gs>
              <a:gs pos="17000">
                <a:schemeClr val="bg1"/>
              </a:gs>
              <a:gs pos="72000">
                <a:schemeClr val="bg1">
                  <a:alpha val="12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lnSpc>
                <a:spcPct val="100000"/>
              </a:lnSpc>
              <a:spcBef>
                <a:spcPts val="0"/>
              </a:spcBef>
              <a:spcAft>
                <a:spcPts val="0"/>
              </a:spcAft>
              <a:buClrTx/>
              <a:buFontTx/>
              <a:buNone/>
            </a:pPr>
            <a:endParaRPr lang="nb-NO" sz="1800">
              <a:solidFill>
                <a:prstClr val="white"/>
              </a:solidFill>
            </a:endParaRPr>
          </a:p>
        </p:txBody>
      </p:sp>
      <p:pic>
        <p:nvPicPr>
          <p:cNvPr id="21505"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1764258"/>
            <a:ext cx="5716399" cy="4300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506" name="Picture 2" descr="C:\Users\ba\Pictures\Magiske kuber\Favoritter\Magiske kuber til værs.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12800" y="2469160"/>
            <a:ext cx="3600000" cy="240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8558407"/>
      </p:ext>
    </p:extLst>
  </p:cSld>
  <p:clrMapOvr>
    <a:masterClrMapping/>
  </p:clrMapOvr>
  <p:transition spd="med">
    <p:wipe dir="r"/>
  </p:transition>
</p:sld>
</file>

<file path=ppt/theme/theme1.xml><?xml version="1.0" encoding="utf-8"?>
<a:theme xmlns:a="http://schemas.openxmlformats.org/drawingml/2006/main" name="Logo - hvit">
  <a:themeElements>
    <a:clrScheme name="Logo - hvit 11">
      <a:dk1>
        <a:srgbClr val="000000"/>
      </a:dk1>
      <a:lt1>
        <a:srgbClr val="FFFFFF"/>
      </a:lt1>
      <a:dk2>
        <a:srgbClr val="000000"/>
      </a:dk2>
      <a:lt2>
        <a:srgbClr val="6D92A7"/>
      </a:lt2>
      <a:accent1>
        <a:srgbClr val="F6851F"/>
      </a:accent1>
      <a:accent2>
        <a:srgbClr val="00539B"/>
      </a:accent2>
      <a:accent3>
        <a:srgbClr val="FFFFFF"/>
      </a:accent3>
      <a:accent4>
        <a:srgbClr val="000000"/>
      </a:accent4>
      <a:accent5>
        <a:srgbClr val="FAC2AB"/>
      </a:accent5>
      <a:accent6>
        <a:srgbClr val="004A8C"/>
      </a:accent6>
      <a:hlink>
        <a:srgbClr val="00B4D1"/>
      </a:hlink>
      <a:folHlink>
        <a:srgbClr val="CE1B22"/>
      </a:folHlink>
    </a:clrScheme>
    <a:fontScheme name="Logo - hvi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a:noFill/>
        </a:ln>
        <a:effectLst/>
        <a:extLst>
          <a:ext uri="{91240B29-F687-4F45-9708-019B960494DF}">
            <a14:hiddenLine xmlns:a14="http://schemas.microsoft.com/office/drawing/2010/main" w="28575" cap="flat" cmpd="sng" algn="ctr">
              <a:solidFill>
                <a:srgbClr val="009999"/>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36000" tIns="36000" rIns="36000" bIns="72000" numCol="1" anchor="ctr" anchorCtr="0" compatLnSpc="1">
        <a:prstTxWarp prst="textNoShape">
          <a:avLst/>
        </a:prstTxWarp>
        <a:spAutoFit/>
      </a:bodyPr>
      <a:lstStyle>
        <a:defPPr marL="0" marR="0" indent="0" algn="l" defTabSz="914400" rtl="0" eaLnBrk="0" fontAlgn="base" latinLnBrk="0" hangingPunct="0">
          <a:lnSpc>
            <a:spcPct val="85000"/>
          </a:lnSpc>
          <a:spcBef>
            <a:spcPct val="20000"/>
          </a:spcBef>
          <a:spcAft>
            <a:spcPct val="0"/>
          </a:spcAft>
          <a:buClr>
            <a:srgbClr val="FF9900"/>
          </a:buClr>
          <a:buSzTx/>
          <a:buFont typeface="Wingdings" pitchFamily="2" charset="2"/>
          <a:buChar char="§"/>
          <a:tabLst/>
          <a:defRPr kumimoji="0" lang="nb-NO" sz="2400" b="0" i="0" u="none" strike="noStrike" cap="none" normalizeH="0" baseline="0" smtClean="0">
            <a:ln>
              <a:noFill/>
            </a:ln>
            <a:solidFill>
              <a:schemeClr val="bg1"/>
            </a:solidFill>
            <a:effectLst/>
            <a:latin typeface="Verdana" pitchFamily="34" charset="0"/>
          </a:defRPr>
        </a:defPPr>
      </a:lstStyle>
    </a:spDef>
    <a:lnDef>
      <a:spPr bwMode="auto">
        <a:xfrm>
          <a:off x="0" y="0"/>
          <a:ext cx="1" cy="1"/>
        </a:xfrm>
        <a:custGeom>
          <a:avLst/>
          <a:gdLst/>
          <a:ahLst/>
          <a:cxnLst/>
          <a:rect l="0" t="0" r="0" b="0"/>
          <a:pathLst/>
        </a:custGeom>
        <a:solidFill>
          <a:schemeClr val="hlink"/>
        </a:solidFill>
        <a:ln>
          <a:noFill/>
        </a:ln>
        <a:effectLst/>
        <a:extLst>
          <a:ext uri="{91240B29-F687-4F45-9708-019B960494DF}">
            <a14:hiddenLine xmlns:a14="http://schemas.microsoft.com/office/drawing/2010/main" w="28575" cap="flat" cmpd="sng" algn="ctr">
              <a:solidFill>
                <a:srgbClr val="009999"/>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36000" tIns="36000" rIns="36000" bIns="72000" numCol="1" anchor="ctr" anchorCtr="0" compatLnSpc="1">
        <a:prstTxWarp prst="textNoShape">
          <a:avLst/>
        </a:prstTxWarp>
        <a:spAutoFit/>
      </a:bodyPr>
      <a:lstStyle>
        <a:defPPr marL="0" marR="0" indent="0" algn="l" defTabSz="914400" rtl="0" eaLnBrk="0" fontAlgn="base" latinLnBrk="0" hangingPunct="0">
          <a:lnSpc>
            <a:spcPct val="85000"/>
          </a:lnSpc>
          <a:spcBef>
            <a:spcPct val="20000"/>
          </a:spcBef>
          <a:spcAft>
            <a:spcPct val="0"/>
          </a:spcAft>
          <a:buClr>
            <a:srgbClr val="FF9900"/>
          </a:buClr>
          <a:buSzTx/>
          <a:buFont typeface="Wingdings" pitchFamily="2" charset="2"/>
          <a:buChar char="§"/>
          <a:tabLst/>
          <a:defRPr kumimoji="0" lang="nb-NO" sz="2400" b="0" i="0" u="none" strike="noStrike" cap="none" normalizeH="0" baseline="0" smtClean="0">
            <a:ln>
              <a:noFill/>
            </a:ln>
            <a:solidFill>
              <a:schemeClr val="bg1"/>
            </a:solidFill>
            <a:effectLst/>
            <a:latin typeface="Verdana" pitchFamily="34" charset="0"/>
          </a:defRPr>
        </a:defPPr>
      </a:lstStyle>
    </a:lnDef>
  </a:objectDefaults>
  <a:extraClrSchemeLst>
    <a:extraClrScheme>
      <a:clrScheme name="Logo - hvi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ogo - hvi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ogo - hvi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ogo - hvi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ogo - hvi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ogo - hvi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ogo - hvi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Logo - hvit 8">
        <a:dk1>
          <a:srgbClr val="000000"/>
        </a:dk1>
        <a:lt1>
          <a:srgbClr val="FFFFFF"/>
        </a:lt1>
        <a:dk2>
          <a:srgbClr val="000000"/>
        </a:dk2>
        <a:lt2>
          <a:srgbClr val="808080"/>
        </a:lt2>
        <a:accent1>
          <a:srgbClr val="FE911B"/>
        </a:accent1>
        <a:accent2>
          <a:srgbClr val="05143F"/>
        </a:accent2>
        <a:accent3>
          <a:srgbClr val="FFFFFF"/>
        </a:accent3>
        <a:accent4>
          <a:srgbClr val="000000"/>
        </a:accent4>
        <a:accent5>
          <a:srgbClr val="FEC7AB"/>
        </a:accent5>
        <a:accent6>
          <a:srgbClr val="041138"/>
        </a:accent6>
        <a:hlink>
          <a:srgbClr val="009091"/>
        </a:hlink>
        <a:folHlink>
          <a:srgbClr val="C8C8C8"/>
        </a:folHlink>
      </a:clrScheme>
      <a:clrMap bg1="lt1" tx1="dk1" bg2="lt2" tx2="dk2" accent1="accent1" accent2="accent2" accent3="accent3" accent4="accent4" accent5="accent5" accent6="accent6" hlink="hlink" folHlink="folHlink"/>
    </a:extraClrScheme>
    <a:extraClrScheme>
      <a:clrScheme name="Logo - hvit 9">
        <a:dk1>
          <a:srgbClr val="000000"/>
        </a:dk1>
        <a:lt1>
          <a:srgbClr val="FFFFFF"/>
        </a:lt1>
        <a:dk2>
          <a:srgbClr val="000000"/>
        </a:dk2>
        <a:lt2>
          <a:srgbClr val="9592A7"/>
        </a:lt2>
        <a:accent1>
          <a:srgbClr val="F6851F"/>
        </a:accent1>
        <a:accent2>
          <a:srgbClr val="00539B"/>
        </a:accent2>
        <a:accent3>
          <a:srgbClr val="FFFFFF"/>
        </a:accent3>
        <a:accent4>
          <a:srgbClr val="000000"/>
        </a:accent4>
        <a:accent5>
          <a:srgbClr val="FAC2AB"/>
        </a:accent5>
        <a:accent6>
          <a:srgbClr val="004A8C"/>
        </a:accent6>
        <a:hlink>
          <a:srgbClr val="00B4D1"/>
        </a:hlink>
        <a:folHlink>
          <a:srgbClr val="77953A"/>
        </a:folHlink>
      </a:clrScheme>
      <a:clrMap bg1="lt1" tx1="dk1" bg2="lt2" tx2="dk2" accent1="accent1" accent2="accent2" accent3="accent3" accent4="accent4" accent5="accent5" accent6="accent6" hlink="hlink" folHlink="folHlink"/>
    </a:extraClrScheme>
    <a:extraClrScheme>
      <a:clrScheme name="Logo - hvit 10">
        <a:dk1>
          <a:srgbClr val="000000"/>
        </a:dk1>
        <a:lt1>
          <a:srgbClr val="FFFFFF"/>
        </a:lt1>
        <a:dk2>
          <a:srgbClr val="000000"/>
        </a:dk2>
        <a:lt2>
          <a:srgbClr val="9592A7"/>
        </a:lt2>
        <a:accent1>
          <a:srgbClr val="F6851F"/>
        </a:accent1>
        <a:accent2>
          <a:srgbClr val="00539B"/>
        </a:accent2>
        <a:accent3>
          <a:srgbClr val="FFFFFF"/>
        </a:accent3>
        <a:accent4>
          <a:srgbClr val="000000"/>
        </a:accent4>
        <a:accent5>
          <a:srgbClr val="FAC2AB"/>
        </a:accent5>
        <a:accent6>
          <a:srgbClr val="004A8C"/>
        </a:accent6>
        <a:hlink>
          <a:srgbClr val="00B4D1"/>
        </a:hlink>
        <a:folHlink>
          <a:srgbClr val="CE1B22"/>
        </a:folHlink>
      </a:clrScheme>
      <a:clrMap bg1="lt1" tx1="dk1" bg2="lt2" tx2="dk2" accent1="accent1" accent2="accent2" accent3="accent3" accent4="accent4" accent5="accent5" accent6="accent6" hlink="hlink" folHlink="folHlink"/>
    </a:extraClrScheme>
    <a:extraClrScheme>
      <a:clrScheme name="Logo - hvit 11">
        <a:dk1>
          <a:srgbClr val="000000"/>
        </a:dk1>
        <a:lt1>
          <a:srgbClr val="FFFFFF"/>
        </a:lt1>
        <a:dk2>
          <a:srgbClr val="000000"/>
        </a:dk2>
        <a:lt2>
          <a:srgbClr val="6D92A7"/>
        </a:lt2>
        <a:accent1>
          <a:srgbClr val="F6851F"/>
        </a:accent1>
        <a:accent2>
          <a:srgbClr val="00539B"/>
        </a:accent2>
        <a:accent3>
          <a:srgbClr val="FFFFFF"/>
        </a:accent3>
        <a:accent4>
          <a:srgbClr val="000000"/>
        </a:accent4>
        <a:accent5>
          <a:srgbClr val="FAC2AB"/>
        </a:accent5>
        <a:accent6>
          <a:srgbClr val="004A8C"/>
        </a:accent6>
        <a:hlink>
          <a:srgbClr val="00B4D1"/>
        </a:hlink>
        <a:folHlink>
          <a:srgbClr val="CE1B2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Forskningsrådet 2010">
      <a:dk1>
        <a:sysClr val="windowText" lastClr="000000"/>
      </a:dk1>
      <a:lt1>
        <a:sysClr val="window" lastClr="FFFFFF"/>
      </a:lt1>
      <a:dk2>
        <a:srgbClr val="00338D"/>
      </a:dk2>
      <a:lt2>
        <a:srgbClr val="00B0CA"/>
      </a:lt2>
      <a:accent1>
        <a:srgbClr val="E98300"/>
      </a:accent1>
      <a:accent2>
        <a:srgbClr val="7D9AAA"/>
      </a:accent2>
      <a:accent3>
        <a:srgbClr val="B41414"/>
      </a:accent3>
      <a:accent4>
        <a:srgbClr val="879637"/>
      </a:accent4>
      <a:accent5>
        <a:srgbClr val="C6BC89"/>
      </a:accent5>
      <a:accent6>
        <a:srgbClr val="BECCD4"/>
      </a:accent6>
      <a:hlink>
        <a:srgbClr val="00338D"/>
      </a:hlink>
      <a:folHlink>
        <a:srgbClr val="00B0C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lank">
  <a:themeElements>
    <a:clrScheme name="Forskningsrådet 2010">
      <a:dk1>
        <a:sysClr val="windowText" lastClr="000000"/>
      </a:dk1>
      <a:lt1>
        <a:sysClr val="window" lastClr="FFFFFF"/>
      </a:lt1>
      <a:dk2>
        <a:srgbClr val="00338D"/>
      </a:dk2>
      <a:lt2>
        <a:srgbClr val="00B0CA"/>
      </a:lt2>
      <a:accent1>
        <a:srgbClr val="E98300"/>
      </a:accent1>
      <a:accent2>
        <a:srgbClr val="7D9AAA"/>
      </a:accent2>
      <a:accent3>
        <a:srgbClr val="B41414"/>
      </a:accent3>
      <a:accent4>
        <a:srgbClr val="879637"/>
      </a:accent4>
      <a:accent5>
        <a:srgbClr val="C6BC89"/>
      </a:accent5>
      <a:accent6>
        <a:srgbClr val="BECCD4"/>
      </a:accent6>
      <a:hlink>
        <a:srgbClr val="00338D"/>
      </a:hlink>
      <a:folHlink>
        <a:srgbClr val="00B0C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18037C359F17E48BB3A1FF1CD112616" ma:contentTypeVersion="9" ma:contentTypeDescription="Opprett et nytt dokument." ma:contentTypeScope="" ma:versionID="12db9aa7b4273dd967a054af3c01ca87">
  <xsd:schema xmlns:xsd="http://www.w3.org/2001/XMLSchema" xmlns:xs="http://www.w3.org/2001/XMLSchema" xmlns:p="http://schemas.microsoft.com/office/2006/metadata/properties" xmlns:ns2="b83efa98-08f6-4144-b7cb-ce8b3d0e8ee6" xmlns:ns3="2e4dd967-a23b-4fd9-9113-08780eac5470" targetNamespace="http://schemas.microsoft.com/office/2006/metadata/properties" ma:root="true" ma:fieldsID="868d9412dafb76dbc088111306e2facf" ns2:_="" ns3:_="">
    <xsd:import namespace="b83efa98-08f6-4144-b7cb-ce8b3d0e8ee6"/>
    <xsd:import namespace="2e4dd967-a23b-4fd9-9113-08780eac5470"/>
    <xsd:element name="properties">
      <xsd:complexType>
        <xsd:sequence>
          <xsd:element name="documentManagement">
            <xsd:complexType>
              <xsd:all>
                <xsd:element ref="ns2:SharedWithUsers" minOccurs="0"/>
                <xsd:element ref="ns2:SharingHintHash"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3efa98-08f6-4144-b7cb-ce8b3d0e8ee6"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Hash for deling av tips" ma:internalName="SharingHintHash" ma:readOnly="true">
      <xsd:simpleType>
        <xsd:restriction base="dms:Text"/>
      </xsd:simpleType>
    </xsd:element>
    <xsd:element name="SharedWithDetails" ma:index="10" nillable="true" ma:displayName="Delings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e4dd967-a23b-4fd9-9113-08780eac547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5F8818C-CCEF-4E06-8ADF-585492F1E37E}"/>
</file>

<file path=customXml/itemProps2.xml><?xml version="1.0" encoding="utf-8"?>
<ds:datastoreItem xmlns:ds="http://schemas.openxmlformats.org/officeDocument/2006/customXml" ds:itemID="{9341BE95-9197-4C05-BBCA-5C8CCB0D0C45}"/>
</file>

<file path=customXml/itemProps3.xml><?xml version="1.0" encoding="utf-8"?>
<ds:datastoreItem xmlns:ds="http://schemas.openxmlformats.org/officeDocument/2006/customXml" ds:itemID="{BCD64946-4142-4321-B135-0C3167FD5CA4}"/>
</file>

<file path=docProps/app.xml><?xml version="1.0" encoding="utf-8"?>
<Properties xmlns="http://schemas.openxmlformats.org/officeDocument/2006/extended-properties" xmlns:vt="http://schemas.openxmlformats.org/officeDocument/2006/docPropsVTypes">
  <Template>Ny mal 2007</Template>
  <TotalTime>5223</TotalTime>
  <Words>598</Words>
  <Application>Microsoft Office PowerPoint</Application>
  <PresentationFormat>Skjermfremvisning (4:3)</PresentationFormat>
  <Paragraphs>59</Paragraphs>
  <Slides>6</Slides>
  <Notes>6</Notes>
  <HiddenSlides>0</HiddenSlides>
  <MMClips>0</MMClips>
  <ScaleCrop>false</ScaleCrop>
  <HeadingPairs>
    <vt:vector size="6" baseType="variant">
      <vt:variant>
        <vt:lpstr>Brukte skrifter</vt:lpstr>
      </vt:variant>
      <vt:variant>
        <vt:i4>5</vt:i4>
      </vt:variant>
      <vt:variant>
        <vt:lpstr>Tema</vt:lpstr>
      </vt:variant>
      <vt:variant>
        <vt:i4>3</vt:i4>
      </vt:variant>
      <vt:variant>
        <vt:lpstr>Lysbildetitler</vt:lpstr>
      </vt:variant>
      <vt:variant>
        <vt:i4>6</vt:i4>
      </vt:variant>
    </vt:vector>
  </HeadingPairs>
  <TitlesOfParts>
    <vt:vector size="14" baseType="lpstr">
      <vt:lpstr>Arial</vt:lpstr>
      <vt:lpstr>Calibri</vt:lpstr>
      <vt:lpstr>TheMixOffice</vt:lpstr>
      <vt:lpstr>Verdana</vt:lpstr>
      <vt:lpstr>Wingdings</vt:lpstr>
      <vt:lpstr>Logo - hvit</vt:lpstr>
      <vt:lpstr>Blank</vt:lpstr>
      <vt:lpstr>1_Blank</vt:lpstr>
      <vt:lpstr>SkatteFUNN</vt:lpstr>
      <vt:lpstr>I dag:g</vt:lpstr>
      <vt:lpstr>SkatteFUNN og helse  – kort status pr 31.12.17</vt:lpstr>
      <vt:lpstr>I dag:g</vt:lpstr>
      <vt:lpstr>I dag:g</vt:lpstr>
      <vt:lpstr>I dag:g</vt:lpstr>
    </vt:vector>
  </TitlesOfParts>
  <Company>RCN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Lise Våland Sund</dc:creator>
  <cp:lastModifiedBy>Eirik Normann</cp:lastModifiedBy>
  <cp:revision>316</cp:revision>
  <cp:lastPrinted>2016-11-15T06:42:56Z</cp:lastPrinted>
  <dcterms:created xsi:type="dcterms:W3CDTF">2009-03-03T09:41:08Z</dcterms:created>
  <dcterms:modified xsi:type="dcterms:W3CDTF">2018-02-21T14:39:54Z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0x010100518037C359F17E48BB3A1FF1CD112616</vt:lpwstr>
  </property>
</Properties>
</file>