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19"/>
  </p:notesMasterIdLst>
  <p:handoutMasterIdLst>
    <p:handoutMasterId r:id="rId20"/>
  </p:handoutMasterIdLst>
  <p:sldIdLst>
    <p:sldId id="256" r:id="rId6"/>
    <p:sldId id="261" r:id="rId7"/>
    <p:sldId id="260" r:id="rId8"/>
    <p:sldId id="265" r:id="rId9"/>
    <p:sldId id="262" r:id="rId10"/>
    <p:sldId id="263" r:id="rId11"/>
    <p:sldId id="266" r:id="rId12"/>
    <p:sldId id="267" r:id="rId13"/>
    <p:sldId id="269" r:id="rId14"/>
    <p:sldId id="270" r:id="rId15"/>
    <p:sldId id="272" r:id="rId16"/>
    <p:sldId id="273"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EB"/>
    <a:srgbClr val="01B9DC"/>
    <a:srgbClr val="1C4359"/>
    <a:srgbClr val="F2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218" autoAdjust="0"/>
  </p:normalViewPr>
  <p:slideViewPr>
    <p:cSldViewPr snapToGrid="0" snapToObjects="1">
      <p:cViewPr varScale="1">
        <p:scale>
          <a:sx n="58" d="100"/>
          <a:sy n="58" d="100"/>
        </p:scale>
        <p:origin x="108" y="384"/>
      </p:cViewPr>
      <p:guideLst/>
    </p:cSldViewPr>
  </p:slideViewPr>
  <p:notesTextViewPr>
    <p:cViewPr>
      <p:scale>
        <a:sx n="1" d="1"/>
        <a:sy n="1" d="1"/>
      </p:scale>
      <p:origin x="0" y="0"/>
    </p:cViewPr>
  </p:notesTextViewPr>
  <p:notesViewPr>
    <p:cSldViewPr snapToGrid="0" snapToObjects="1" showGuides="1">
      <p:cViewPr varScale="1">
        <p:scale>
          <a:sx n="130" d="100"/>
          <a:sy n="130" d="100"/>
        </p:scale>
        <p:origin x="36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9342682124891E-2"/>
          <c:y val="6.1952323865795697E-3"/>
          <c:w val="0.36660474599034348"/>
          <c:h val="0.93608121965254676"/>
        </c:manualLayout>
      </c:layout>
      <c:doughnutChart>
        <c:varyColors val="1"/>
        <c:ser>
          <c:idx val="0"/>
          <c:order val="0"/>
          <c:tx>
            <c:strRef>
              <c:f>'Ark1'!$B$1</c:f>
              <c:strCache>
                <c:ptCount val="1"/>
                <c:pt idx="0">
                  <c:v>Industrial area</c:v>
                </c:pt>
              </c:strCache>
            </c:strRef>
          </c:tx>
          <c:spPr>
            <a:ln>
              <a:noFill/>
            </a:ln>
            <a:effectLst>
              <a:outerShdw blurRad="50800" dist="50800" dir="5400000" algn="ctr" rotWithShape="0">
                <a:srgbClr val="000000">
                  <a:alpha val="40000"/>
                </a:srgbClr>
              </a:outerShdw>
            </a:effectLst>
          </c:spPr>
          <c:dPt>
            <c:idx val="0"/>
            <c:bubble3D val="0"/>
            <c:spPr>
              <a:solidFill>
                <a:srgbClr val="00338D">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1-4F9E-4B7C-B25C-FBABD0F9DB88}"/>
              </c:ext>
            </c:extLst>
          </c:dPt>
          <c:dPt>
            <c:idx val="1"/>
            <c:bubble3D val="0"/>
            <c:spPr>
              <a:solidFill>
                <a:srgbClr val="B41414"/>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3-4F9E-4B7C-B25C-FBABD0F9DB88}"/>
              </c:ext>
            </c:extLst>
          </c:dPt>
          <c:dPt>
            <c:idx val="2"/>
            <c:bubble3D val="0"/>
            <c:spPr>
              <a:solidFill>
                <a:srgbClr val="879637">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5-4F9E-4B7C-B25C-FBABD0F9DB88}"/>
              </c:ext>
            </c:extLst>
          </c:dPt>
          <c:dPt>
            <c:idx val="3"/>
            <c:bubble3D val="0"/>
            <c:spPr>
              <a:solidFill>
                <a:srgbClr val="C6BC89">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7-4F9E-4B7C-B25C-FBABD0F9DB88}"/>
              </c:ext>
            </c:extLst>
          </c:dPt>
          <c:dPt>
            <c:idx val="4"/>
            <c:bubble3D val="0"/>
            <c:spPr>
              <a:solidFill>
                <a:srgbClr val="00B0CA">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9-4F9E-4B7C-B25C-FBABD0F9DB88}"/>
              </c:ext>
            </c:extLst>
          </c:dPt>
          <c:dPt>
            <c:idx val="5"/>
            <c:bubble3D val="0"/>
            <c:spPr>
              <a:solidFill>
                <a:srgbClr val="E98300">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B-4F9E-4B7C-B25C-FBABD0F9DB88}"/>
              </c:ext>
            </c:extLst>
          </c:dPt>
          <c:dPt>
            <c:idx val="6"/>
            <c:bubble3D val="0"/>
            <c:spPr>
              <a:solidFill>
                <a:srgbClr val="7D9AAA">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D-4F9E-4B7C-B25C-FBABD0F9DB88}"/>
              </c:ext>
            </c:extLst>
          </c:dPt>
          <c:dPt>
            <c:idx val="7"/>
            <c:bubble3D val="0"/>
            <c:spPr>
              <a:solidFill>
                <a:srgbClr val="4066AA">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0F-4F9E-4B7C-B25C-FBABD0F9DB88}"/>
              </c:ext>
            </c:extLst>
          </c:dPt>
          <c:dPt>
            <c:idx val="8"/>
            <c:bubble3D val="0"/>
            <c:spPr>
              <a:solidFill>
                <a:srgbClr val="40C4D7">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11-4F9E-4B7C-B25C-FBABD0F9DB88}"/>
              </c:ext>
            </c:extLst>
          </c:dPt>
          <c:dPt>
            <c:idx val="9"/>
            <c:bubble3D val="0"/>
            <c:spPr>
              <a:solidFill>
                <a:srgbClr val="EFA240">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13-4F9E-4B7C-B25C-FBABD0F9DB88}"/>
              </c:ext>
            </c:extLst>
          </c:dPt>
          <c:dPt>
            <c:idx val="10"/>
            <c:bubble3D val="0"/>
            <c:spPr>
              <a:solidFill>
                <a:srgbClr val="9EB3BF">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15-4F9E-4B7C-B25C-FBABD0F9DB88}"/>
              </c:ext>
            </c:extLst>
          </c:dPt>
          <c:dPt>
            <c:idx val="11"/>
            <c:bubble3D val="0"/>
            <c:spPr>
              <a:solidFill>
                <a:srgbClr val="C74F4F">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17-4F9E-4B7C-B25C-FBABD0F9DB88}"/>
              </c:ext>
            </c:extLst>
          </c:dPt>
          <c:dPt>
            <c:idx val="12"/>
            <c:bubble3D val="0"/>
            <c:spPr>
              <a:solidFill>
                <a:srgbClr val="A5B069">
                  <a:alpha val="50000"/>
                </a:srgbClr>
              </a:solidFill>
              <a:ln w="19050">
                <a:noFill/>
              </a:ln>
              <a:effectLst>
                <a:outerShdw blurRad="50800" dist="50800" dir="5400000" algn="ctr" rotWithShape="0">
                  <a:srgbClr val="000000">
                    <a:alpha val="40000"/>
                  </a:srgbClr>
                </a:outerShdw>
              </a:effectLst>
            </c:spPr>
            <c:extLst>
              <c:ext xmlns:c16="http://schemas.microsoft.com/office/drawing/2014/chart" uri="{C3380CC4-5D6E-409C-BE32-E72D297353CC}">
                <c16:uniqueId val="{00000019-4F9E-4B7C-B25C-FBABD0F9DB88}"/>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1"/>
              <c:showBubbleSize val="0"/>
              <c:extLst>
                <c:ext xmlns:c16="http://schemas.microsoft.com/office/drawing/2014/chart" uri="{C3380CC4-5D6E-409C-BE32-E72D297353CC}">
                  <c16:uniqueId val="{00000003-4F9E-4B7C-B25C-FBABD0F9DB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'Ark1'!$A$2:$A$14</c:f>
              <c:strCache>
                <c:ptCount val="13"/>
                <c:pt idx="0">
                  <c:v>Knowledge, technology and ICT industries</c:v>
                </c:pt>
                <c:pt idx="1">
                  <c:v>Pharmaceuticals, medicine, biotechnology </c:v>
                </c:pt>
                <c:pt idx="2">
                  <c:v>Oil and gas</c:v>
                </c:pt>
                <c:pt idx="3">
                  <c:v>Energy industry </c:v>
                </c:pt>
                <c:pt idx="4">
                  <c:v>Fisheries and aquaculture </c:v>
                </c:pt>
                <c:pt idx="5">
                  <c:v>Construction and mining </c:v>
                </c:pt>
                <c:pt idx="6">
                  <c:v>Other service provision</c:v>
                </c:pt>
                <c:pt idx="7">
                  <c:v>Processing and refining industries</c:v>
                </c:pt>
                <c:pt idx="8">
                  <c:v>Agriculture</c:v>
                </c:pt>
                <c:pt idx="9">
                  <c:v>Food and beverage industry</c:v>
                </c:pt>
                <c:pt idx="10">
                  <c:v>Transport and communications</c:v>
                </c:pt>
                <c:pt idx="11">
                  <c:v>Finance, banking and real estate</c:v>
                </c:pt>
                <c:pt idx="12">
                  <c:v>Manufacturing industry</c:v>
                </c:pt>
              </c:strCache>
            </c:strRef>
          </c:cat>
          <c:val>
            <c:numRef>
              <c:f>'Ark1'!$B$2:$B$14</c:f>
              <c:numCache>
                <c:formatCode>General</c:formatCode>
                <c:ptCount val="13"/>
                <c:pt idx="0">
                  <c:v>89</c:v>
                </c:pt>
                <c:pt idx="1">
                  <c:v>81.2</c:v>
                </c:pt>
                <c:pt idx="2">
                  <c:v>48.7</c:v>
                </c:pt>
                <c:pt idx="3">
                  <c:v>48.5</c:v>
                </c:pt>
                <c:pt idx="4">
                  <c:v>42.5</c:v>
                </c:pt>
                <c:pt idx="5">
                  <c:v>33.6</c:v>
                </c:pt>
                <c:pt idx="6">
                  <c:v>28.3</c:v>
                </c:pt>
                <c:pt idx="7">
                  <c:v>21.8</c:v>
                </c:pt>
                <c:pt idx="8">
                  <c:v>21.8</c:v>
                </c:pt>
                <c:pt idx="9">
                  <c:v>16.2</c:v>
                </c:pt>
                <c:pt idx="10">
                  <c:v>14.6</c:v>
                </c:pt>
                <c:pt idx="11">
                  <c:v>8.6</c:v>
                </c:pt>
                <c:pt idx="12">
                  <c:v>5.8</c:v>
                </c:pt>
              </c:numCache>
            </c:numRef>
          </c:val>
          <c:extLst>
            <c:ext xmlns:c16="http://schemas.microsoft.com/office/drawing/2014/chart" uri="{C3380CC4-5D6E-409C-BE32-E72D297353CC}">
              <c16:uniqueId val="{0000001A-4F9E-4B7C-B25C-FBABD0F9DB88}"/>
            </c:ext>
          </c:extLst>
        </c:ser>
        <c:dLbls>
          <c:showLegendKey val="0"/>
          <c:showVal val="0"/>
          <c:showCatName val="0"/>
          <c:showSerName val="0"/>
          <c:showPercent val="0"/>
          <c:showBubbleSize val="0"/>
          <c:showLeaderLines val="1"/>
        </c:dLbls>
        <c:firstSliceAng val="0"/>
        <c:holeSize val="50"/>
      </c:doughnutChart>
      <c:spPr>
        <a:noFill/>
        <a:ln>
          <a:solidFill>
            <a:schemeClr val="accent1">
              <a:alpha val="0"/>
            </a:schemeClr>
          </a:solidFill>
        </a:ln>
        <a:effectLst/>
      </c:spPr>
    </c:plotArea>
    <c:legend>
      <c:legendPos val="b"/>
      <c:legendEntry>
        <c:idx val="1"/>
        <c:txPr>
          <a:bodyPr rot="0" spcFirstLastPara="1" vertOverflow="ellipsis" vert="horz" wrap="square" anchor="ctr" anchorCtr="1"/>
          <a:lstStyle/>
          <a:p>
            <a:pPr>
              <a:defRPr sz="15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nb-NO"/>
          </a:p>
        </c:txPr>
      </c:legendEntry>
      <c:layout>
        <c:manualLayout>
          <c:xMode val="edge"/>
          <c:yMode val="edge"/>
          <c:x val="0.54847251802536612"/>
          <c:y val="2.8586323288289565E-3"/>
          <c:w val="0.45051525590551178"/>
          <c:h val="0.9971413676711710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07862305227146E-2"/>
          <c:y val="1.3608937652954673E-2"/>
          <c:w val="0.46751917482323879"/>
          <c:h val="0.95172529368541581"/>
        </c:manualLayout>
      </c:layout>
      <c:doughnutChart>
        <c:varyColors val="1"/>
        <c:ser>
          <c:idx val="0"/>
          <c:order val="0"/>
          <c:tx>
            <c:strRef>
              <c:f>'Ark1'!$B$1</c:f>
              <c:strCache>
                <c:ptCount val="1"/>
                <c:pt idx="0">
                  <c:v>Subject area</c:v>
                </c:pt>
              </c:strCache>
            </c:strRef>
          </c:tx>
          <c:spPr>
            <a:ln>
              <a:noFill/>
            </a:ln>
          </c:spPr>
          <c:dPt>
            <c:idx val="0"/>
            <c:bubble3D val="0"/>
            <c:spPr>
              <a:solidFill>
                <a:srgbClr val="26519E"/>
              </a:solidFill>
              <a:ln w="19050">
                <a:noFill/>
              </a:ln>
              <a:effectLst/>
            </c:spPr>
            <c:extLst>
              <c:ext xmlns:c16="http://schemas.microsoft.com/office/drawing/2014/chart" uri="{C3380CC4-5D6E-409C-BE32-E72D297353CC}">
                <c16:uniqueId val="{00000001-7EC8-4807-9E07-9EC4F3DAAA30}"/>
              </c:ext>
            </c:extLst>
          </c:dPt>
          <c:dPt>
            <c:idx val="1"/>
            <c:bubble3D val="0"/>
            <c:spPr>
              <a:solidFill>
                <a:srgbClr val="B41414">
                  <a:alpha val="50000"/>
                </a:srgbClr>
              </a:solidFill>
              <a:ln w="19050">
                <a:noFill/>
              </a:ln>
              <a:effectLst/>
            </c:spPr>
            <c:extLst>
              <c:ext xmlns:c16="http://schemas.microsoft.com/office/drawing/2014/chart" uri="{C3380CC4-5D6E-409C-BE32-E72D297353CC}">
                <c16:uniqueId val="{00000003-7EC8-4807-9E07-9EC4F3DAAA30}"/>
              </c:ext>
            </c:extLst>
          </c:dPt>
          <c:dPt>
            <c:idx val="2"/>
            <c:bubble3D val="0"/>
            <c:spPr>
              <a:solidFill>
                <a:srgbClr val="879637"/>
              </a:solidFill>
              <a:ln w="19050">
                <a:noFill/>
              </a:ln>
              <a:effectLst/>
            </c:spPr>
            <c:extLst>
              <c:ext xmlns:c16="http://schemas.microsoft.com/office/drawing/2014/chart" uri="{C3380CC4-5D6E-409C-BE32-E72D297353CC}">
                <c16:uniqueId val="{00000005-7EC8-4807-9E07-9EC4F3DAAA30}"/>
              </c:ext>
            </c:extLst>
          </c:dPt>
          <c:dPt>
            <c:idx val="3"/>
            <c:bubble3D val="0"/>
            <c:spPr>
              <a:solidFill>
                <a:srgbClr val="C6BC89"/>
              </a:solidFill>
              <a:ln w="19050">
                <a:noFill/>
              </a:ln>
              <a:effectLst/>
            </c:spPr>
            <c:extLst>
              <c:ext xmlns:c16="http://schemas.microsoft.com/office/drawing/2014/chart" uri="{C3380CC4-5D6E-409C-BE32-E72D297353CC}">
                <c16:uniqueId val="{00000007-7EC8-4807-9E07-9EC4F3DAAA30}"/>
              </c:ext>
            </c:extLst>
          </c:dPt>
          <c:dPt>
            <c:idx val="4"/>
            <c:bubble3D val="0"/>
            <c:spPr>
              <a:solidFill>
                <a:srgbClr val="00B0CA">
                  <a:alpha val="50000"/>
                </a:srgbClr>
              </a:solidFill>
              <a:ln w="19050">
                <a:noFill/>
              </a:ln>
              <a:effectLst/>
            </c:spPr>
            <c:extLst>
              <c:ext xmlns:c16="http://schemas.microsoft.com/office/drawing/2014/chart" uri="{C3380CC4-5D6E-409C-BE32-E72D297353CC}">
                <c16:uniqueId val="{00000009-7EC8-4807-9E07-9EC4F3DAAA30}"/>
              </c:ext>
            </c:extLst>
          </c:dPt>
          <c:dPt>
            <c:idx val="5"/>
            <c:bubble3D val="0"/>
            <c:spPr>
              <a:solidFill>
                <a:srgbClr val="E98300">
                  <a:alpha val="50000"/>
                </a:srgbClr>
              </a:solidFill>
              <a:ln w="19050">
                <a:noFill/>
              </a:ln>
              <a:effectLst/>
            </c:spPr>
            <c:extLst>
              <c:ext xmlns:c16="http://schemas.microsoft.com/office/drawing/2014/chart" uri="{C3380CC4-5D6E-409C-BE32-E72D297353CC}">
                <c16:uniqueId val="{0000000B-7EC8-4807-9E07-9EC4F3DAAA30}"/>
              </c:ext>
            </c:extLst>
          </c:dPt>
          <c:dLbls>
            <c:delete val="1"/>
          </c:dLbls>
          <c:cat>
            <c:strRef>
              <c:f>'Ark1'!$A$2:$A$7</c:f>
              <c:strCache>
                <c:ptCount val="6"/>
                <c:pt idx="0">
                  <c:v>Technology</c:v>
                </c:pt>
                <c:pt idx="1">
                  <c:v>Social sciences</c:v>
                </c:pt>
                <c:pt idx="2">
                  <c:v>Mathematics and natural science</c:v>
                </c:pt>
                <c:pt idx="3">
                  <c:v>Health and medicine</c:v>
                </c:pt>
                <c:pt idx="4">
                  <c:v>Agriculture and fisheries</c:v>
                </c:pt>
                <c:pt idx="5">
                  <c:v>Humanities</c:v>
                </c:pt>
              </c:strCache>
            </c:strRef>
          </c:cat>
          <c:val>
            <c:numRef>
              <c:f>'Ark1'!$B$2:$B$7</c:f>
              <c:numCache>
                <c:formatCode>General</c:formatCode>
                <c:ptCount val="6"/>
                <c:pt idx="0">
                  <c:v>46.1</c:v>
                </c:pt>
                <c:pt idx="1">
                  <c:v>17.100000000000001</c:v>
                </c:pt>
                <c:pt idx="2">
                  <c:v>16</c:v>
                </c:pt>
                <c:pt idx="3">
                  <c:v>10.8</c:v>
                </c:pt>
                <c:pt idx="4">
                  <c:v>9.1</c:v>
                </c:pt>
                <c:pt idx="5">
                  <c:v>0.8</c:v>
                </c:pt>
              </c:numCache>
            </c:numRef>
          </c:val>
          <c:extLst>
            <c:ext xmlns:c16="http://schemas.microsoft.com/office/drawing/2014/chart" uri="{C3380CC4-5D6E-409C-BE32-E72D297353CC}">
              <c16:uniqueId val="{0000000C-7EC8-4807-9E07-9EC4F3DAAA3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5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nb-NO"/>
          </a:p>
        </c:txPr>
      </c:legendEntry>
      <c:legendEntry>
        <c:idx val="2"/>
        <c:txPr>
          <a:bodyPr rot="0" spcFirstLastPara="1" vertOverflow="ellipsis" vert="horz" wrap="square" anchor="ctr" anchorCtr="1"/>
          <a:lstStyle/>
          <a:p>
            <a:pPr>
              <a:defRPr sz="15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nb-NO"/>
          </a:p>
        </c:txPr>
      </c:legendEntry>
      <c:legendEntry>
        <c:idx val="3"/>
        <c:txPr>
          <a:bodyPr rot="0" spcFirstLastPara="1" vertOverflow="ellipsis" vert="horz" wrap="square" anchor="ctr" anchorCtr="1"/>
          <a:lstStyle/>
          <a:p>
            <a:pPr>
              <a:defRPr sz="15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nb-NO"/>
          </a:p>
        </c:txPr>
      </c:legendEntry>
      <c:layout>
        <c:manualLayout>
          <c:xMode val="edge"/>
          <c:yMode val="edge"/>
          <c:x val="0.62193897637795259"/>
          <c:y val="3.1028479882598433E-2"/>
          <c:w val="0.35149852362204725"/>
          <c:h val="0.9365059353516630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A59EA4-BD77-344D-A4AC-FED15260E5BC}" type="datetimeFigureOut">
              <a:rPr lang="en-US" smtClean="0"/>
              <a:t>2/28/2018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B68B58-01EB-8F47-863C-4C2D7E43D678}" type="slidenum">
              <a:rPr lang="en-US" smtClean="0"/>
              <a:t>‹#›</a:t>
            </a:fld>
            <a:endParaRPr lang="en-US"/>
          </a:p>
        </p:txBody>
      </p:sp>
    </p:spTree>
    <p:extLst>
      <p:ext uri="{BB962C8B-B14F-4D97-AF65-F5344CB8AC3E}">
        <p14:creationId xmlns:p14="http://schemas.microsoft.com/office/powerpoint/2010/main" val="157124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D65C4-E29C-7845-8893-F3CCC9C94B5C}"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97E71-7CC0-7D4D-AFFD-1D3A1FC40E8C}" type="slidenum">
              <a:rPr lang="en-US" smtClean="0"/>
              <a:t>‹#›</a:t>
            </a:fld>
            <a:endParaRPr lang="en-US"/>
          </a:p>
        </p:txBody>
      </p:sp>
    </p:spTree>
    <p:extLst>
      <p:ext uri="{BB962C8B-B14F-4D97-AF65-F5344CB8AC3E}">
        <p14:creationId xmlns:p14="http://schemas.microsoft.com/office/powerpoint/2010/main" val="1502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Good </a:t>
            </a:r>
            <a:r>
              <a:rPr lang="nb-NO" dirty="0" err="1"/>
              <a:t>morning</a:t>
            </a:r>
            <a:r>
              <a:rPr lang="nb-NO" dirty="0"/>
              <a:t>!</a:t>
            </a:r>
          </a:p>
        </p:txBody>
      </p:sp>
      <p:sp>
        <p:nvSpPr>
          <p:cNvPr id="4" name="Plassholder for lysbildenummer 3"/>
          <p:cNvSpPr>
            <a:spLocks noGrp="1"/>
          </p:cNvSpPr>
          <p:nvPr>
            <p:ph type="sldNum" sz="quarter" idx="10"/>
          </p:nvPr>
        </p:nvSpPr>
        <p:spPr/>
        <p:txBody>
          <a:bodyPr/>
          <a:lstStyle/>
          <a:p>
            <a:fld id="{5AC97E71-7CC0-7D4D-AFFD-1D3A1FC40E8C}" type="slidenum">
              <a:rPr lang="en-US" smtClean="0"/>
              <a:t>1</a:t>
            </a:fld>
            <a:endParaRPr lang="en-US"/>
          </a:p>
        </p:txBody>
      </p:sp>
    </p:spTree>
    <p:extLst>
      <p:ext uri="{BB962C8B-B14F-4D97-AF65-F5344CB8AC3E}">
        <p14:creationId xmlns:p14="http://schemas.microsoft.com/office/powerpoint/2010/main" val="1072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err="1">
                <a:solidFill>
                  <a:schemeClr val="tx1"/>
                </a:solidFill>
                <a:effectLst/>
                <a:latin typeface="Verdana" pitchFamily="34" charset="0"/>
                <a:ea typeface="Verdana" pitchFamily="34" charset="0"/>
                <a:cs typeface="Verdana" pitchFamily="34" charset="0"/>
              </a:rPr>
              <a:t>We</a:t>
            </a:r>
            <a:r>
              <a:rPr lang="nb-NO" sz="1200" kern="1200" dirty="0">
                <a:solidFill>
                  <a:schemeClr val="tx1"/>
                </a:solidFill>
                <a:effectLst/>
                <a:latin typeface="Verdana" pitchFamily="34" charset="0"/>
                <a:ea typeface="Verdana" pitchFamily="34" charset="0"/>
                <a:cs typeface="Verdana" pitchFamily="34" charset="0"/>
              </a:rPr>
              <a:t> offer a </a:t>
            </a:r>
            <a:r>
              <a:rPr lang="nb-NO" sz="1200" kern="1200" dirty="0" err="1">
                <a:solidFill>
                  <a:schemeClr val="tx1"/>
                </a:solidFill>
                <a:effectLst/>
                <a:latin typeface="Verdana" pitchFamily="34" charset="0"/>
                <a:ea typeface="Verdana" pitchFamily="34" charset="0"/>
                <a:cs typeface="Verdana" pitchFamily="34" charset="0"/>
              </a:rPr>
              <a:t>maximum</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basic</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funding</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of</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approximately</a:t>
            </a:r>
            <a:r>
              <a:rPr lang="nb-NO" sz="1200" kern="1200" dirty="0">
                <a:solidFill>
                  <a:schemeClr val="tx1"/>
                </a:solidFill>
                <a:effectLst/>
                <a:latin typeface="Verdana" pitchFamily="34" charset="0"/>
                <a:ea typeface="Verdana" pitchFamily="34" charset="0"/>
                <a:cs typeface="Verdana" pitchFamily="34" charset="0"/>
              </a:rPr>
              <a:t> 1,6 million kroner – </a:t>
            </a:r>
            <a:r>
              <a:rPr lang="nb-NO" sz="1200" kern="1200" dirty="0" err="1">
                <a:solidFill>
                  <a:schemeClr val="tx1"/>
                </a:solidFill>
                <a:effectLst/>
                <a:latin typeface="Verdana" pitchFamily="34" charset="0"/>
                <a:ea typeface="Verdana" pitchFamily="34" charset="0"/>
                <a:cs typeface="Verdana" pitchFamily="34" charset="0"/>
              </a:rPr>
              <a:t>the</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yearly</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amount</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cannot</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exceed</a:t>
            </a:r>
            <a:r>
              <a:rPr lang="nb-NO" sz="1200" kern="1200" dirty="0">
                <a:solidFill>
                  <a:schemeClr val="tx1"/>
                </a:solidFill>
                <a:effectLst/>
                <a:latin typeface="Verdana" pitchFamily="34" charset="0"/>
                <a:ea typeface="Verdana" pitchFamily="34" charset="0"/>
                <a:cs typeface="Verdana" pitchFamily="34" charset="0"/>
              </a:rPr>
              <a:t> 50% </a:t>
            </a:r>
            <a:r>
              <a:rPr lang="nb-NO" sz="1200" kern="1200" dirty="0" err="1">
                <a:solidFill>
                  <a:schemeClr val="tx1"/>
                </a:solidFill>
                <a:effectLst/>
                <a:latin typeface="Verdana" pitchFamily="34" charset="0"/>
                <a:ea typeface="Verdana" pitchFamily="34" charset="0"/>
                <a:cs typeface="Verdana" pitchFamily="34" charset="0"/>
              </a:rPr>
              <a:t>of</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the</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projects</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costs</a:t>
            </a:r>
            <a:r>
              <a:rPr lang="nb-NO" sz="1200" kern="1200" dirty="0">
                <a:solidFill>
                  <a:schemeClr val="tx1"/>
                </a:solidFill>
                <a:effectLst/>
                <a:latin typeface="Verdana" pitchFamily="34" charset="0"/>
                <a:ea typeface="Verdana" pitchFamily="34" charset="0"/>
                <a:cs typeface="Verdana" pitchFamily="34" charset="0"/>
              </a:rPr>
              <a:t>.</a:t>
            </a:r>
          </a:p>
          <a:p>
            <a:pPr marL="171450" indent="-171450">
              <a:buFont typeface="Arial" panose="020B0604020202020204" pitchFamily="34" charset="0"/>
              <a:buChar char="•"/>
            </a:pPr>
            <a:endParaRPr lang="nb-NO" sz="1200" kern="1200" dirty="0">
              <a:solidFill>
                <a:schemeClr val="tx1"/>
              </a:solidFill>
              <a:effectLst/>
              <a:latin typeface="Verdana" pitchFamily="34" charset="0"/>
              <a:ea typeface="Verdana" pitchFamily="34" charset="0"/>
              <a:cs typeface="Verdana" pitchFamily="34" charset="0"/>
            </a:endParaRPr>
          </a:p>
          <a:p>
            <a:pPr marL="171450" indent="-171450">
              <a:buFont typeface="Arial" panose="020B0604020202020204" pitchFamily="34" charset="0"/>
              <a:buChar char="•"/>
            </a:pPr>
            <a:r>
              <a:rPr lang="nb-NO" sz="1200" b="1" kern="1200" dirty="0">
                <a:solidFill>
                  <a:schemeClr val="tx1"/>
                </a:solidFill>
                <a:effectLst/>
                <a:latin typeface="Verdana" pitchFamily="34" charset="0"/>
                <a:ea typeface="Verdana" pitchFamily="34" charset="0"/>
                <a:cs typeface="Verdana" pitchFamily="34" charset="0"/>
              </a:rPr>
              <a:t>SMEs </a:t>
            </a:r>
            <a:r>
              <a:rPr lang="nb-NO" sz="1200" b="0" kern="1200" dirty="0" err="1">
                <a:solidFill>
                  <a:schemeClr val="tx1"/>
                </a:solidFill>
                <a:effectLst/>
                <a:latin typeface="Verdana" pitchFamily="34" charset="0"/>
                <a:ea typeface="Verdana" pitchFamily="34" charset="0"/>
                <a:cs typeface="Verdana" pitchFamily="34" charset="0"/>
              </a:rPr>
              <a:t>may</a:t>
            </a:r>
            <a:r>
              <a:rPr lang="nb-NO" sz="1200" b="0" kern="1200" dirty="0">
                <a:solidFill>
                  <a:schemeClr val="tx1"/>
                </a:solidFill>
                <a:effectLst/>
                <a:latin typeface="Verdana" pitchFamily="34" charset="0"/>
                <a:ea typeface="Verdana" pitchFamily="34" charset="0"/>
                <a:cs typeface="Verdana" pitchFamily="34" charset="0"/>
              </a:rPr>
              <a:t> </a:t>
            </a:r>
            <a:r>
              <a:rPr lang="nb-NO" sz="1200" b="0" kern="1200" dirty="0" err="1">
                <a:solidFill>
                  <a:schemeClr val="tx1"/>
                </a:solidFill>
                <a:effectLst/>
                <a:latin typeface="Verdana" pitchFamily="34" charset="0"/>
                <a:ea typeface="Verdana" pitchFamily="34" charset="0"/>
                <a:cs typeface="Verdana" pitchFamily="34" charset="0"/>
              </a:rPr>
              <a:t>apply</a:t>
            </a:r>
            <a:r>
              <a:rPr lang="nb-NO" sz="1200" b="0" kern="1200" dirty="0">
                <a:solidFill>
                  <a:schemeClr val="tx1"/>
                </a:solidFill>
                <a:effectLst/>
                <a:latin typeface="Verdana" pitchFamily="34" charset="0"/>
                <a:ea typeface="Verdana" pitchFamily="34" charset="0"/>
                <a:cs typeface="Verdana" pitchFamily="34" charset="0"/>
              </a:rPr>
              <a:t> for </a:t>
            </a:r>
            <a:r>
              <a:rPr lang="nb-NO" sz="1200" b="0" kern="1200" dirty="0" err="1">
                <a:solidFill>
                  <a:schemeClr val="tx1"/>
                </a:solidFill>
                <a:effectLst/>
                <a:latin typeface="Verdana" pitchFamily="34" charset="0"/>
                <a:ea typeface="Verdana" pitchFamily="34" charset="0"/>
                <a:cs typeface="Verdana" pitchFamily="34" charset="0"/>
              </a:rPr>
              <a:t>addtional</a:t>
            </a:r>
            <a:r>
              <a:rPr lang="nb-NO" sz="1200" b="0" kern="1200" dirty="0">
                <a:solidFill>
                  <a:schemeClr val="tx1"/>
                </a:solidFill>
                <a:effectLst/>
                <a:latin typeface="Verdana" pitchFamily="34" charset="0"/>
                <a:ea typeface="Verdana" pitchFamily="34" charset="0"/>
                <a:cs typeface="Verdana" pitchFamily="34" charset="0"/>
              </a:rPr>
              <a:t> lab </a:t>
            </a:r>
            <a:r>
              <a:rPr lang="nb-NO" sz="1200" b="0" kern="1200" dirty="0" err="1">
                <a:solidFill>
                  <a:schemeClr val="tx1"/>
                </a:solidFill>
                <a:effectLst/>
                <a:latin typeface="Verdana" pitchFamily="34" charset="0"/>
                <a:ea typeface="Verdana" pitchFamily="34" charset="0"/>
                <a:cs typeface="Verdana" pitchFamily="34" charset="0"/>
              </a:rPr>
              <a:t>funding</a:t>
            </a:r>
            <a:r>
              <a:rPr lang="nb-NO" sz="1200" b="0" kern="1200" dirty="0">
                <a:solidFill>
                  <a:schemeClr val="tx1"/>
                </a:solidFill>
                <a:effectLst/>
                <a:latin typeface="Verdana" pitchFamily="34" charset="0"/>
                <a:ea typeface="Verdana" pitchFamily="34" charset="0"/>
                <a:cs typeface="Verdana" pitchFamily="34" charset="0"/>
              </a:rPr>
              <a:t> </a:t>
            </a:r>
            <a:r>
              <a:rPr lang="nb-NO" sz="1200" b="0" kern="1200" dirty="0" err="1">
                <a:solidFill>
                  <a:schemeClr val="tx1"/>
                </a:solidFill>
                <a:effectLst/>
                <a:latin typeface="Verdana" pitchFamily="34" charset="0"/>
                <a:ea typeface="Verdana" pitchFamily="34" charset="0"/>
                <a:cs typeface="Verdana" pitchFamily="34" charset="0"/>
              </a:rPr>
              <a:t>of</a:t>
            </a:r>
            <a:r>
              <a:rPr lang="nb-NO" sz="1200" b="0" kern="1200" dirty="0">
                <a:solidFill>
                  <a:schemeClr val="tx1"/>
                </a:solidFill>
                <a:effectLst/>
                <a:latin typeface="Verdana" pitchFamily="34" charset="0"/>
                <a:ea typeface="Verdana" pitchFamily="34" charset="0"/>
                <a:cs typeface="Verdana" pitchFamily="34" charset="0"/>
              </a:rPr>
              <a:t> </a:t>
            </a:r>
            <a:r>
              <a:rPr lang="nb-NO" sz="1200" b="0" kern="1200" dirty="0" err="1">
                <a:solidFill>
                  <a:schemeClr val="tx1"/>
                </a:solidFill>
                <a:effectLst/>
                <a:latin typeface="Verdana" pitchFamily="34" charset="0"/>
                <a:ea typeface="Verdana" pitchFamily="34" charset="0"/>
                <a:cs typeface="Verdana" pitchFamily="34" charset="0"/>
              </a:rPr>
              <a:t>no</a:t>
            </a:r>
            <a:r>
              <a:rPr lang="nb-NO" sz="1200" b="0" kern="1200" dirty="0">
                <a:solidFill>
                  <a:schemeClr val="tx1"/>
                </a:solidFill>
                <a:effectLst/>
                <a:latin typeface="Verdana" pitchFamily="34" charset="0"/>
                <a:ea typeface="Verdana" pitchFamily="34" charset="0"/>
                <a:cs typeface="Verdana" pitchFamily="34" charset="0"/>
              </a:rPr>
              <a:t> more </a:t>
            </a:r>
            <a:r>
              <a:rPr lang="nb-NO" sz="1200" b="0" kern="1200" dirty="0" err="1">
                <a:solidFill>
                  <a:schemeClr val="tx1"/>
                </a:solidFill>
                <a:effectLst/>
                <a:latin typeface="Verdana" pitchFamily="34" charset="0"/>
                <a:ea typeface="Verdana" pitchFamily="34" charset="0"/>
                <a:cs typeface="Verdana" pitchFamily="34" charset="0"/>
              </a:rPr>
              <a:t>than</a:t>
            </a:r>
            <a:r>
              <a:rPr lang="nb-NO" sz="1200" b="0" kern="1200" dirty="0">
                <a:solidFill>
                  <a:schemeClr val="tx1"/>
                </a:solidFill>
                <a:effectLst/>
                <a:latin typeface="Verdana" pitchFamily="34" charset="0"/>
                <a:ea typeface="Verdana" pitchFamily="34" charset="0"/>
                <a:cs typeface="Verdana" pitchFamily="34" charset="0"/>
              </a:rPr>
              <a:t> 600 </a:t>
            </a:r>
            <a:r>
              <a:rPr lang="nb-NO" sz="1200" b="0" kern="1200" dirty="0" err="1">
                <a:solidFill>
                  <a:schemeClr val="tx1"/>
                </a:solidFill>
                <a:effectLst/>
                <a:latin typeface="Verdana" pitchFamily="34" charset="0"/>
                <a:ea typeface="Verdana" pitchFamily="34" charset="0"/>
                <a:cs typeface="Verdana" pitchFamily="34" charset="0"/>
              </a:rPr>
              <a:t>thousand</a:t>
            </a:r>
            <a:r>
              <a:rPr lang="nb-NO" sz="1200" b="0" kern="1200" dirty="0">
                <a:solidFill>
                  <a:schemeClr val="tx1"/>
                </a:solidFill>
                <a:effectLst/>
                <a:latin typeface="Verdana" pitchFamily="34" charset="0"/>
                <a:ea typeface="Verdana" pitchFamily="34" charset="0"/>
                <a:cs typeface="Verdana" pitchFamily="34" charset="0"/>
              </a:rPr>
              <a:t> kroner – </a:t>
            </a:r>
            <a:r>
              <a:rPr lang="nb-NO" sz="1200" b="0" kern="1200" dirty="0" err="1">
                <a:solidFill>
                  <a:schemeClr val="tx1"/>
                </a:solidFill>
                <a:effectLst/>
                <a:latin typeface="Verdana" pitchFamily="34" charset="0"/>
                <a:ea typeface="Verdana" pitchFamily="34" charset="0"/>
                <a:cs typeface="Verdana" pitchFamily="34" charset="0"/>
              </a:rPr>
              <a:t>this</a:t>
            </a:r>
            <a:r>
              <a:rPr lang="nb-NO" sz="1200" b="0" kern="1200" dirty="0">
                <a:solidFill>
                  <a:schemeClr val="tx1"/>
                </a:solidFill>
                <a:effectLst/>
                <a:latin typeface="Verdana" pitchFamily="34" charset="0"/>
                <a:ea typeface="Verdana" pitchFamily="34" charset="0"/>
                <a:cs typeface="Verdana" pitchFamily="34" charset="0"/>
              </a:rPr>
              <a:t> is to cover </a:t>
            </a:r>
            <a:r>
              <a:rPr lang="nb-NO" sz="1200" b="0" kern="1200" dirty="0" err="1">
                <a:solidFill>
                  <a:schemeClr val="tx1"/>
                </a:solidFill>
                <a:effectLst/>
                <a:latin typeface="Verdana" pitchFamily="34" charset="0"/>
                <a:ea typeface="Verdana" pitchFamily="34" charset="0"/>
                <a:cs typeface="Verdana" pitchFamily="34" charset="0"/>
              </a:rPr>
              <a:t>expensive</a:t>
            </a:r>
            <a:r>
              <a:rPr lang="nb-NO" sz="1200" b="0" kern="1200" dirty="0">
                <a:solidFill>
                  <a:schemeClr val="tx1"/>
                </a:solidFill>
                <a:effectLst/>
                <a:latin typeface="Verdana" pitchFamily="34" charset="0"/>
                <a:ea typeface="Verdana" pitchFamily="34" charset="0"/>
                <a:cs typeface="Verdana" pitchFamily="34" charset="0"/>
              </a:rPr>
              <a:t> lab </a:t>
            </a:r>
            <a:r>
              <a:rPr lang="nb-NO" sz="1200" b="0" kern="1200" dirty="0" err="1">
                <a:solidFill>
                  <a:schemeClr val="tx1"/>
                </a:solidFill>
                <a:effectLst/>
                <a:latin typeface="Verdana" pitchFamily="34" charset="0"/>
                <a:ea typeface="Verdana" pitchFamily="34" charset="0"/>
                <a:cs typeface="Verdana" pitchFamily="34" charset="0"/>
              </a:rPr>
              <a:t>activites</a:t>
            </a:r>
            <a:r>
              <a:rPr lang="nb-NO" sz="1200" b="0" kern="1200" dirty="0">
                <a:solidFill>
                  <a:schemeClr val="tx1"/>
                </a:solidFill>
                <a:effectLst/>
                <a:latin typeface="Verdana" pitchFamily="34" charset="0"/>
                <a:ea typeface="Verdana" pitchFamily="34" charset="0"/>
                <a:cs typeface="Verdana" pitchFamily="34" charset="0"/>
              </a:rPr>
              <a:t> and </a:t>
            </a:r>
            <a:r>
              <a:rPr lang="nb-NO" sz="1200" b="0" kern="1200" dirty="0" err="1">
                <a:solidFill>
                  <a:schemeClr val="tx1"/>
                </a:solidFill>
                <a:effectLst/>
                <a:latin typeface="Verdana" pitchFamily="34" charset="0"/>
                <a:ea typeface="Verdana" pitchFamily="34" charset="0"/>
                <a:cs typeface="Verdana" pitchFamily="34" charset="0"/>
              </a:rPr>
              <a:t>cannot</a:t>
            </a:r>
            <a:r>
              <a:rPr lang="nb-NO" sz="1200" b="0" kern="1200" dirty="0">
                <a:solidFill>
                  <a:schemeClr val="tx1"/>
                </a:solidFill>
                <a:effectLst/>
                <a:latin typeface="Verdana" pitchFamily="34" charset="0"/>
                <a:ea typeface="Verdana" pitchFamily="34" charset="0"/>
                <a:cs typeface="Verdana" pitchFamily="34" charset="0"/>
              </a:rPr>
              <a:t> </a:t>
            </a:r>
            <a:r>
              <a:rPr lang="nb-NO" sz="1200" b="0" kern="1200" dirty="0" err="1">
                <a:solidFill>
                  <a:schemeClr val="tx1"/>
                </a:solidFill>
                <a:effectLst/>
                <a:latin typeface="Verdana" pitchFamily="34" charset="0"/>
                <a:ea typeface="Verdana" pitchFamily="34" charset="0"/>
                <a:cs typeface="Verdana" pitchFamily="34" charset="0"/>
              </a:rPr>
              <a:t>exceed</a:t>
            </a:r>
            <a:r>
              <a:rPr lang="nb-NO" sz="1200" b="0" kern="1200" dirty="0">
                <a:solidFill>
                  <a:schemeClr val="tx1"/>
                </a:solidFill>
                <a:effectLst/>
                <a:latin typeface="Verdana" pitchFamily="34" charset="0"/>
                <a:ea typeface="Verdana" pitchFamily="34" charset="0"/>
                <a:cs typeface="Verdana" pitchFamily="34" charset="0"/>
              </a:rPr>
              <a:t> 50% </a:t>
            </a:r>
            <a:r>
              <a:rPr lang="nb-NO" sz="1200" b="0" kern="1200" dirty="0" err="1">
                <a:solidFill>
                  <a:schemeClr val="tx1"/>
                </a:solidFill>
                <a:effectLst/>
                <a:latin typeface="Verdana" pitchFamily="34" charset="0"/>
                <a:ea typeface="Verdana" pitchFamily="34" charset="0"/>
                <a:cs typeface="Verdana" pitchFamily="34" charset="0"/>
              </a:rPr>
              <a:t>of</a:t>
            </a:r>
            <a:r>
              <a:rPr lang="nb-NO" sz="1200" b="0" kern="1200" dirty="0">
                <a:solidFill>
                  <a:schemeClr val="tx1"/>
                </a:solidFill>
                <a:effectLst/>
                <a:latin typeface="Verdana" pitchFamily="34" charset="0"/>
                <a:ea typeface="Verdana" pitchFamily="34" charset="0"/>
                <a:cs typeface="Verdana" pitchFamily="34" charset="0"/>
              </a:rPr>
              <a:t> </a:t>
            </a:r>
            <a:r>
              <a:rPr lang="nb-NO" sz="1200" b="0" kern="1200" dirty="0" err="1">
                <a:solidFill>
                  <a:schemeClr val="tx1"/>
                </a:solidFill>
                <a:effectLst/>
                <a:latin typeface="Verdana" pitchFamily="34" charset="0"/>
                <a:ea typeface="Verdana" pitchFamily="34" charset="0"/>
                <a:cs typeface="Verdana" pitchFamily="34" charset="0"/>
              </a:rPr>
              <a:t>the</a:t>
            </a:r>
            <a:r>
              <a:rPr lang="nb-NO" sz="1200" b="0" kern="1200" dirty="0">
                <a:solidFill>
                  <a:schemeClr val="tx1"/>
                </a:solidFill>
                <a:effectLst/>
                <a:latin typeface="Verdana" pitchFamily="34" charset="0"/>
                <a:ea typeface="Verdana" pitchFamily="34" charset="0"/>
                <a:cs typeface="Verdana" pitchFamily="34" charset="0"/>
              </a:rPr>
              <a:t> lab </a:t>
            </a:r>
            <a:r>
              <a:rPr lang="nb-NO" sz="1200" b="0" kern="1200" dirty="0" err="1">
                <a:solidFill>
                  <a:schemeClr val="tx1"/>
                </a:solidFill>
                <a:effectLst/>
                <a:latin typeface="Verdana" pitchFamily="34" charset="0"/>
                <a:ea typeface="Verdana" pitchFamily="34" charset="0"/>
                <a:cs typeface="Verdana" pitchFamily="34" charset="0"/>
              </a:rPr>
              <a:t>costs</a:t>
            </a:r>
            <a:r>
              <a:rPr lang="nb-NO" sz="1200" b="0" kern="1200" dirty="0">
                <a:solidFill>
                  <a:schemeClr val="tx1"/>
                </a:solidFill>
                <a:effectLst/>
                <a:latin typeface="Verdana" pitchFamily="34" charset="0"/>
                <a:ea typeface="Verdana" pitchFamily="34" charset="0"/>
                <a:cs typeface="Verdana" pitchFamily="34" charset="0"/>
              </a:rPr>
              <a:t>. </a:t>
            </a:r>
            <a:br>
              <a:rPr lang="nb-NO" sz="1200" b="0" kern="1200" dirty="0">
                <a:solidFill>
                  <a:schemeClr val="tx1"/>
                </a:solidFill>
                <a:effectLst/>
                <a:latin typeface="Verdana" pitchFamily="34" charset="0"/>
                <a:ea typeface="Verdana" pitchFamily="34" charset="0"/>
                <a:cs typeface="Verdana" pitchFamily="34" charset="0"/>
              </a:rPr>
            </a:br>
            <a:endParaRPr lang="nb-NO" sz="1200" kern="1200" dirty="0">
              <a:solidFill>
                <a:schemeClr val="tx1"/>
              </a:solidFill>
              <a:effectLst/>
              <a:latin typeface="Verdana" pitchFamily="34" charset="0"/>
              <a:ea typeface="Verdana" pitchFamily="34" charset="0"/>
              <a:cs typeface="Verdana" pitchFamily="34" charset="0"/>
            </a:endParaRPr>
          </a:p>
          <a:p>
            <a:pPr marL="171450" indent="-171450">
              <a:buFont typeface="Arial" panose="020B0604020202020204" pitchFamily="34" charset="0"/>
              <a:buChar char="•"/>
            </a:pPr>
            <a:r>
              <a:rPr lang="nb-NO" sz="1200" kern="1200" dirty="0" err="1">
                <a:solidFill>
                  <a:schemeClr val="tx1"/>
                </a:solidFill>
                <a:effectLst/>
                <a:latin typeface="Verdana" pitchFamily="34" charset="0"/>
                <a:ea typeface="Verdana" pitchFamily="34" charset="0"/>
                <a:cs typeface="Verdana" pitchFamily="34" charset="0"/>
              </a:rPr>
              <a:t>We</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also</a:t>
            </a:r>
            <a:r>
              <a:rPr lang="nb-NO" sz="1200" kern="1200" dirty="0">
                <a:solidFill>
                  <a:schemeClr val="tx1"/>
                </a:solidFill>
                <a:effectLst/>
                <a:latin typeface="Verdana" pitchFamily="34" charset="0"/>
                <a:ea typeface="Verdana" pitchFamily="34" charset="0"/>
                <a:cs typeface="Verdana" pitchFamily="34" charset="0"/>
              </a:rPr>
              <a:t> offer a personal </a:t>
            </a:r>
            <a:r>
              <a:rPr lang="nb-NO" sz="1200" kern="1200" dirty="0" err="1">
                <a:solidFill>
                  <a:schemeClr val="tx1"/>
                </a:solidFill>
                <a:effectLst/>
                <a:latin typeface="Verdana" pitchFamily="34" charset="0"/>
                <a:ea typeface="Verdana" pitchFamily="34" charset="0"/>
                <a:cs typeface="Verdana" pitchFamily="34" charset="0"/>
              </a:rPr>
              <a:t>overseas</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research</a:t>
            </a:r>
            <a:r>
              <a:rPr lang="nb-NO" sz="1200" kern="1200" dirty="0">
                <a:solidFill>
                  <a:schemeClr val="tx1"/>
                </a:solidFill>
                <a:effectLst/>
                <a:latin typeface="Verdana" pitchFamily="34" charset="0"/>
                <a:ea typeface="Verdana" pitchFamily="34" charset="0"/>
                <a:cs typeface="Verdana" pitchFamily="34" charset="0"/>
              </a:rPr>
              <a:t> grant for </a:t>
            </a:r>
            <a:r>
              <a:rPr lang="nb-NO" sz="1200" kern="1200" dirty="0" err="1">
                <a:solidFill>
                  <a:schemeClr val="tx1"/>
                </a:solidFill>
                <a:effectLst/>
                <a:latin typeface="Verdana" pitchFamily="34" charset="0"/>
                <a:ea typeface="Verdana" pitchFamily="34" charset="0"/>
                <a:cs typeface="Verdana" pitchFamily="34" charset="0"/>
              </a:rPr>
              <a:t>candidates</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who</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wish</a:t>
            </a:r>
            <a:r>
              <a:rPr lang="nb-NO" sz="1200" kern="1200" dirty="0">
                <a:solidFill>
                  <a:schemeClr val="tx1"/>
                </a:solidFill>
                <a:effectLst/>
                <a:latin typeface="Verdana" pitchFamily="34" charset="0"/>
                <a:ea typeface="Verdana" pitchFamily="34" charset="0"/>
                <a:cs typeface="Verdana" pitchFamily="34" charset="0"/>
              </a:rPr>
              <a:t> to </a:t>
            </a:r>
            <a:r>
              <a:rPr lang="nb-NO" sz="1200" kern="1200" dirty="0" err="1">
                <a:solidFill>
                  <a:schemeClr val="tx1"/>
                </a:solidFill>
                <a:effectLst/>
                <a:latin typeface="Verdana" pitchFamily="34" charset="0"/>
                <a:ea typeface="Verdana" pitchFamily="34" charset="0"/>
                <a:cs typeface="Verdana" pitchFamily="34" charset="0"/>
              </a:rPr>
              <a:t>conduct</a:t>
            </a:r>
            <a:r>
              <a:rPr lang="nb-NO" sz="1200" kern="1200" dirty="0">
                <a:solidFill>
                  <a:schemeClr val="tx1"/>
                </a:solidFill>
                <a:effectLst/>
                <a:latin typeface="Verdana" pitchFamily="34" charset="0"/>
                <a:ea typeface="Verdana" pitchFamily="34" charset="0"/>
                <a:cs typeface="Verdana" pitchFamily="34" charset="0"/>
              </a:rPr>
              <a:t> parts </a:t>
            </a:r>
            <a:r>
              <a:rPr lang="nb-NO" sz="1200" kern="1200" dirty="0" err="1">
                <a:solidFill>
                  <a:schemeClr val="tx1"/>
                </a:solidFill>
                <a:effectLst/>
                <a:latin typeface="Verdana" pitchFamily="34" charset="0"/>
                <a:ea typeface="Verdana" pitchFamily="34" charset="0"/>
                <a:cs typeface="Verdana" pitchFamily="34" charset="0"/>
              </a:rPr>
              <a:t>of</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the</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research</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abroad</a:t>
            </a:r>
            <a:r>
              <a:rPr lang="nb-NO" sz="1200" kern="1200" dirty="0">
                <a:solidFill>
                  <a:schemeClr val="tx1"/>
                </a:solidFill>
                <a:effectLst/>
                <a:latin typeface="Verdana" pitchFamily="34" charset="0"/>
                <a:ea typeface="Verdana" pitchFamily="34" charset="0"/>
                <a:cs typeface="Verdana" pitchFamily="34" charset="0"/>
              </a:rPr>
              <a:t>.</a:t>
            </a:r>
            <a:br>
              <a:rPr lang="nb-NO" sz="1200" kern="1200" dirty="0">
                <a:solidFill>
                  <a:schemeClr val="tx1"/>
                </a:solidFill>
                <a:effectLst/>
                <a:latin typeface="Verdana" pitchFamily="34" charset="0"/>
                <a:ea typeface="Verdana" pitchFamily="34" charset="0"/>
                <a:cs typeface="Verdana" pitchFamily="34" charset="0"/>
              </a:rPr>
            </a:br>
            <a:endParaRPr lang="nb-NO" sz="1200" kern="1200" dirty="0">
              <a:solidFill>
                <a:schemeClr val="tx1"/>
              </a:solidFill>
              <a:effectLst/>
              <a:latin typeface="Verdana" pitchFamily="34" charset="0"/>
              <a:ea typeface="Verdana" pitchFamily="34" charset="0"/>
              <a:cs typeface="Verdana" pitchFamily="34" charset="0"/>
            </a:endParaRPr>
          </a:p>
          <a:p>
            <a:pPr marL="171450" indent="-171450">
              <a:buFont typeface="Arial" panose="020B0604020202020204" pitchFamily="34" charset="0"/>
              <a:buChar char="•"/>
            </a:pPr>
            <a:r>
              <a:rPr lang="nb-NO" sz="1200" kern="1200" dirty="0">
                <a:solidFill>
                  <a:schemeClr val="tx1"/>
                </a:solidFill>
                <a:effectLst/>
                <a:latin typeface="Verdana" pitchFamily="34" charset="0"/>
                <a:ea typeface="Verdana" pitchFamily="34" charset="0"/>
                <a:cs typeface="Verdana" pitchFamily="34" charset="0"/>
              </a:rPr>
              <a:t>Our deadline is </a:t>
            </a:r>
            <a:r>
              <a:rPr lang="nb-NO" sz="1200" kern="1200" dirty="0" err="1">
                <a:solidFill>
                  <a:schemeClr val="tx1"/>
                </a:solidFill>
                <a:effectLst/>
                <a:latin typeface="Verdana" pitchFamily="34" charset="0"/>
                <a:ea typeface="Verdana" pitchFamily="34" charset="0"/>
                <a:cs typeface="Verdana" pitchFamily="34" charset="0"/>
              </a:rPr>
              <a:t>open-ended</a:t>
            </a:r>
            <a:r>
              <a:rPr lang="nb-NO" sz="1200" kern="1200" dirty="0">
                <a:solidFill>
                  <a:schemeClr val="tx1"/>
                </a:solidFill>
                <a:effectLst/>
                <a:latin typeface="Verdana" pitchFamily="34" charset="0"/>
                <a:ea typeface="Verdana" pitchFamily="34" charset="0"/>
                <a:cs typeface="Verdana" pitchFamily="34" charset="0"/>
              </a:rPr>
              <a:t> and </a:t>
            </a:r>
            <a:r>
              <a:rPr lang="nb-NO" sz="1200" kern="1200" dirty="0" err="1">
                <a:solidFill>
                  <a:schemeClr val="tx1"/>
                </a:solidFill>
                <a:effectLst/>
                <a:latin typeface="Verdana" pitchFamily="34" charset="0"/>
                <a:ea typeface="Verdana" pitchFamily="34" charset="0"/>
                <a:cs typeface="Verdana" pitchFamily="34" charset="0"/>
              </a:rPr>
              <a:t>we</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reccomend</a:t>
            </a:r>
            <a:r>
              <a:rPr lang="nb-NO" sz="1200" kern="1200" dirty="0">
                <a:solidFill>
                  <a:schemeClr val="tx1"/>
                </a:solidFill>
                <a:effectLst/>
                <a:latin typeface="Verdana" pitchFamily="34" charset="0"/>
                <a:ea typeface="Verdana" pitchFamily="34" charset="0"/>
                <a:cs typeface="Verdana" pitchFamily="34" charset="0"/>
              </a:rPr>
              <a:t> applying at </a:t>
            </a:r>
            <a:r>
              <a:rPr lang="nb-NO" sz="1200" kern="1200" dirty="0" err="1">
                <a:solidFill>
                  <a:schemeClr val="tx1"/>
                </a:solidFill>
                <a:effectLst/>
                <a:latin typeface="Verdana" pitchFamily="34" charset="0"/>
                <a:ea typeface="Verdana" pitchFamily="34" charset="0"/>
                <a:cs typeface="Verdana" pitchFamily="34" charset="0"/>
              </a:rPr>
              <a:t>least</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two</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moths</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before</a:t>
            </a:r>
            <a:r>
              <a:rPr lang="nb-NO" sz="1200" kern="1200" dirty="0">
                <a:solidFill>
                  <a:schemeClr val="tx1"/>
                </a:solidFill>
                <a:effectLst/>
                <a:latin typeface="Verdana" pitchFamily="34" charset="0"/>
                <a:ea typeface="Verdana" pitchFamily="34" charset="0"/>
                <a:cs typeface="Verdana" pitchFamily="34" charset="0"/>
              </a:rPr>
              <a:t> </a:t>
            </a:r>
            <a:r>
              <a:rPr lang="nb-NO" sz="1200" kern="1200" dirty="0" err="1">
                <a:solidFill>
                  <a:schemeClr val="tx1"/>
                </a:solidFill>
                <a:effectLst/>
                <a:latin typeface="Verdana" pitchFamily="34" charset="0"/>
                <a:ea typeface="Verdana" pitchFamily="34" charset="0"/>
                <a:cs typeface="Verdana" pitchFamily="34" charset="0"/>
              </a:rPr>
              <a:t>planned</a:t>
            </a:r>
            <a:r>
              <a:rPr lang="nb-NO" sz="1200" kern="1200" dirty="0">
                <a:solidFill>
                  <a:schemeClr val="tx1"/>
                </a:solidFill>
                <a:effectLst/>
                <a:latin typeface="Verdana" pitchFamily="34" charset="0"/>
                <a:ea typeface="Verdana" pitchFamily="34" charset="0"/>
                <a:cs typeface="Verdana" pitchFamily="34" charset="0"/>
              </a:rPr>
              <a:t> start-up date.</a:t>
            </a:r>
          </a:p>
          <a:p>
            <a:pPr marL="171450" indent="-171450">
              <a:buFont typeface="Arial" panose="020B0604020202020204" pitchFamily="34" charset="0"/>
              <a:buChar char="•"/>
            </a:pPr>
            <a:endParaRPr lang="nb-NO" sz="1200" kern="1200" dirty="0">
              <a:solidFill>
                <a:schemeClr val="tx1"/>
              </a:solidFill>
              <a:effectLst/>
              <a:latin typeface="Verdana" pitchFamily="34" charset="0"/>
              <a:ea typeface="Verdana" pitchFamily="34" charset="0"/>
              <a:cs typeface="Verdana" pitchFamily="34" charset="0"/>
            </a:endParaRPr>
          </a:p>
          <a:p>
            <a:endParaRPr lang="nb-NO" dirty="0"/>
          </a:p>
        </p:txBody>
      </p:sp>
      <p:sp>
        <p:nvSpPr>
          <p:cNvPr id="4" name="Plassholder for lysbildenummer 3"/>
          <p:cNvSpPr>
            <a:spLocks noGrp="1"/>
          </p:cNvSpPr>
          <p:nvPr>
            <p:ph type="sldNum" sz="quarter" idx="10"/>
          </p:nvPr>
        </p:nvSpPr>
        <p:spPr/>
        <p:txBody>
          <a:bodyPr/>
          <a:lstStyle/>
          <a:p>
            <a:fld id="{5AC97E71-7CC0-7D4D-AFFD-1D3A1FC40E8C}" type="slidenum">
              <a:rPr lang="en-US" smtClean="0"/>
              <a:t>10</a:t>
            </a:fld>
            <a:endParaRPr lang="en-US"/>
          </a:p>
        </p:txBody>
      </p:sp>
    </p:spTree>
    <p:extLst>
      <p:ext uri="{BB962C8B-B14F-4D97-AF65-F5344CB8AC3E}">
        <p14:creationId xmlns:p14="http://schemas.microsoft.com/office/powerpoint/2010/main" val="32136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en-GB" dirty="0"/>
              <a:t>Finally, I want present two project examples for you. </a:t>
            </a:r>
          </a:p>
          <a:p>
            <a:pPr marL="0" indent="0">
              <a:buNone/>
            </a:pPr>
            <a:endParaRPr lang="en-GB" dirty="0"/>
          </a:p>
          <a:p>
            <a:pPr marL="0" indent="0">
              <a:buNone/>
            </a:pPr>
            <a:r>
              <a:rPr lang="en-GB" dirty="0"/>
              <a:t>The first one is </a:t>
            </a:r>
            <a:r>
              <a:rPr lang="en-GB" dirty="0" err="1"/>
              <a:t>Rambøll</a:t>
            </a:r>
            <a:r>
              <a:rPr lang="en-GB" dirty="0"/>
              <a:t> - a large consultancy firm.</a:t>
            </a:r>
          </a:p>
          <a:p>
            <a:pPr marL="228600" indent="-228600">
              <a:buAutoNum type="arabicPeriod"/>
            </a:pPr>
            <a:r>
              <a:rPr lang="en-GB" dirty="0"/>
              <a:t>They started they’re Industrial Ph.D. project in 2012, and candidate Anita </a:t>
            </a:r>
            <a:r>
              <a:rPr lang="en-GB" dirty="0" err="1"/>
              <a:t>Woll</a:t>
            </a:r>
            <a:r>
              <a:rPr lang="en-GB" dirty="0"/>
              <a:t> focused on how welfare and smart house technology can allow elders to stay in their own home longer. </a:t>
            </a:r>
          </a:p>
          <a:p>
            <a:pPr marL="228600" indent="-228600">
              <a:buAutoNum type="arabicPeriod"/>
            </a:pPr>
            <a:r>
              <a:rPr lang="en-GB" dirty="0"/>
              <a:t>For Anita it was important that the </a:t>
            </a:r>
            <a:r>
              <a:rPr lang="en-GB" dirty="0" err="1"/>
              <a:t>Indsutrial</a:t>
            </a:r>
            <a:r>
              <a:rPr lang="en-GB" dirty="0"/>
              <a:t> Ph.D. combined </a:t>
            </a:r>
            <a:r>
              <a:rPr lang="en-GB" dirty="0" err="1"/>
              <a:t>Rambøll’s</a:t>
            </a:r>
            <a:r>
              <a:rPr lang="en-GB" dirty="0"/>
              <a:t> practical and industrial perspectives with the academic perspective at collaboration partner the University of Oslo. </a:t>
            </a:r>
          </a:p>
          <a:p>
            <a:pPr marL="228600" indent="-228600">
              <a:buAutoNum type="arabicPeriod"/>
            </a:pPr>
            <a:r>
              <a:rPr lang="en-GB" dirty="0"/>
              <a:t>The project was finalized in 2016 and presented several concrete solutions for how the usage of technology can be optimized in elderly care, especially when taking into consideration the varying needs between the target groups. </a:t>
            </a:r>
          </a:p>
        </p:txBody>
      </p:sp>
      <p:sp>
        <p:nvSpPr>
          <p:cNvPr id="4" name="Plassholder for lysbildenummer 3"/>
          <p:cNvSpPr>
            <a:spLocks noGrp="1"/>
          </p:cNvSpPr>
          <p:nvPr>
            <p:ph type="sldNum" sz="quarter" idx="10"/>
          </p:nvPr>
        </p:nvSpPr>
        <p:spPr/>
        <p:txBody>
          <a:bodyPr/>
          <a:lstStyle/>
          <a:p>
            <a:fld id="{5AC97E71-7CC0-7D4D-AFFD-1D3A1FC40E8C}" type="slidenum">
              <a:rPr lang="en-US" smtClean="0"/>
              <a:t>11</a:t>
            </a:fld>
            <a:endParaRPr lang="en-US"/>
          </a:p>
        </p:txBody>
      </p:sp>
    </p:spTree>
    <p:extLst>
      <p:ext uri="{BB962C8B-B14F-4D97-AF65-F5344CB8AC3E}">
        <p14:creationId xmlns:p14="http://schemas.microsoft.com/office/powerpoint/2010/main" val="27106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Finally, </a:t>
            </a:r>
            <a:r>
              <a:rPr lang="en-GB" dirty="0" err="1"/>
              <a:t>Oncoinvent</a:t>
            </a:r>
            <a:r>
              <a:rPr lang="en-GB" dirty="0"/>
              <a:t>, which is based in Oslo, is a company that develops new innovative products in order to provide better treatment options to cancer patients. </a:t>
            </a:r>
          </a:p>
          <a:p>
            <a:pPr marL="228600" indent="-228600">
              <a:buAutoNum type="arabicPeriod"/>
            </a:pPr>
            <a:r>
              <a:rPr lang="en-GB" dirty="0" err="1"/>
              <a:t>Oncoinvent</a:t>
            </a:r>
            <a:r>
              <a:rPr lang="en-GB" dirty="0"/>
              <a:t> started its second Industrial Ph.D. in 2016, so this project is still ongoing with a planned end-date in 2020. </a:t>
            </a:r>
          </a:p>
          <a:p>
            <a:pPr marL="228600" indent="-228600">
              <a:buAutoNum type="arabicPeriod"/>
            </a:pPr>
            <a:r>
              <a:rPr lang="en-GB" dirty="0"/>
              <a:t>In her project, physicist and candidate Elisa Napoli performs the safety evaluation of one of </a:t>
            </a:r>
            <a:r>
              <a:rPr lang="en-GB" dirty="0" err="1"/>
              <a:t>Oncoinvent’s</a:t>
            </a:r>
            <a:r>
              <a:rPr lang="en-GB" dirty="0"/>
              <a:t> lead product candidates </a:t>
            </a:r>
            <a:r>
              <a:rPr lang="en-GB" dirty="0" err="1"/>
              <a:t>Radspherin</a:t>
            </a:r>
            <a:r>
              <a:rPr lang="en-GB" dirty="0"/>
              <a:t>®. Specifically, she is evaluating the handling throughout production and shipment process, and to the administration in patients by health care personnel.</a:t>
            </a:r>
          </a:p>
          <a:p>
            <a:pPr marL="228600" indent="-228600">
              <a:buAutoNum type="arabicPeriod"/>
            </a:pPr>
            <a:r>
              <a:rPr lang="en-GB" dirty="0"/>
              <a:t>Elisa emphasises the importance of conducting industry research with strong academic support, while having access to a diverse set of skills and expertise at her company.</a:t>
            </a:r>
          </a:p>
          <a:p>
            <a:pPr marL="228600" indent="-228600">
              <a:buAutoNum type="arabicPeriod"/>
            </a:pPr>
            <a:endParaRPr lang="en-GB" dirty="0"/>
          </a:p>
          <a:p>
            <a:pPr marL="228600" indent="-228600">
              <a:buAutoNum type="arabicPeriod"/>
            </a:pPr>
            <a:r>
              <a:rPr lang="en-GB" dirty="0"/>
              <a:t>The project is a collaboration between </a:t>
            </a:r>
            <a:r>
              <a:rPr lang="en-GB" dirty="0" err="1"/>
              <a:t>Oncoinvent</a:t>
            </a:r>
            <a:r>
              <a:rPr lang="en-GB" dirty="0"/>
              <a:t>, the University of Oslo and Oslo University Hospital. </a:t>
            </a:r>
          </a:p>
        </p:txBody>
      </p:sp>
      <p:sp>
        <p:nvSpPr>
          <p:cNvPr id="4" name="Plassholder for lysbildenummer 3"/>
          <p:cNvSpPr>
            <a:spLocks noGrp="1"/>
          </p:cNvSpPr>
          <p:nvPr>
            <p:ph type="sldNum" sz="quarter" idx="10"/>
          </p:nvPr>
        </p:nvSpPr>
        <p:spPr/>
        <p:txBody>
          <a:bodyPr/>
          <a:lstStyle/>
          <a:p>
            <a:fld id="{5AC97E71-7CC0-7D4D-AFFD-1D3A1FC40E8C}" type="slidenum">
              <a:rPr lang="en-US" smtClean="0"/>
              <a:t>12</a:t>
            </a:fld>
            <a:endParaRPr lang="en-US"/>
          </a:p>
        </p:txBody>
      </p:sp>
    </p:spTree>
    <p:extLst>
      <p:ext uri="{BB962C8B-B14F-4D97-AF65-F5344CB8AC3E}">
        <p14:creationId xmlns:p14="http://schemas.microsoft.com/office/powerpoint/2010/main" val="125690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Contact us with any questions you may have, and visit our webpage. Thank you!</a:t>
            </a:r>
          </a:p>
        </p:txBody>
      </p:sp>
      <p:sp>
        <p:nvSpPr>
          <p:cNvPr id="4" name="Plassholder for lysbildenummer 3"/>
          <p:cNvSpPr>
            <a:spLocks noGrp="1"/>
          </p:cNvSpPr>
          <p:nvPr>
            <p:ph type="sldNum" sz="quarter" idx="10"/>
          </p:nvPr>
        </p:nvSpPr>
        <p:spPr/>
        <p:txBody>
          <a:bodyPr/>
          <a:lstStyle/>
          <a:p>
            <a:fld id="{5AC97E71-7CC0-7D4D-AFFD-1D3A1FC40E8C}" type="slidenum">
              <a:rPr lang="en-US" smtClean="0"/>
              <a:t>13</a:t>
            </a:fld>
            <a:endParaRPr lang="en-US"/>
          </a:p>
        </p:txBody>
      </p:sp>
    </p:spTree>
    <p:extLst>
      <p:ext uri="{BB962C8B-B14F-4D97-AF65-F5344CB8AC3E}">
        <p14:creationId xmlns:p14="http://schemas.microsoft.com/office/powerpoint/2010/main" val="339058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82B67-A06C-4FE1-84A4-BB0E3AAC6F42}" type="slidenum">
              <a:rPr lang="nb-NO"/>
              <a:pPr/>
              <a:t>2</a:t>
            </a:fld>
            <a:endParaRPr lang="nb-NO"/>
          </a:p>
        </p:txBody>
      </p:sp>
      <p:sp>
        <p:nvSpPr>
          <p:cNvPr id="5122" name="Rectangle 2"/>
          <p:cNvSpPr>
            <a:spLocks noGrp="1" noRot="1" noChangeAspect="1" noChangeArrowheads="1" noTextEdit="1"/>
          </p:cNvSpPr>
          <p:nvPr>
            <p:ph type="sldImg"/>
          </p:nvPr>
        </p:nvSpPr>
        <p:spPr>
          <a:xfrm>
            <a:off x="100013" y="750888"/>
            <a:ext cx="6583362" cy="3703637"/>
          </a:xfrm>
          <a:ln w="12700" cap="flat">
            <a:solidFill>
              <a:schemeClr val="tx1"/>
            </a:solidFill>
          </a:ln>
          <a:extLst>
            <a:ext uri="{909E8E84-426E-40DD-AFC4-6F175D3DCCD1}">
              <a14:hiddenFill xmlns:a14="http://schemas.microsoft.com/office/drawing/2010/main">
                <a:noFill/>
              </a14:hiddenFill>
            </a:ext>
          </a:extLst>
        </p:spPr>
      </p:sp>
      <p:sp>
        <p:nvSpPr>
          <p:cNvPr id="5123" name="Rectangle 3"/>
          <p:cNvSpPr>
            <a:spLocks noGrp="1" noChangeArrowheads="1"/>
          </p:cNvSpPr>
          <p:nvPr>
            <p:ph type="body" idx="1"/>
          </p:nvPr>
        </p:nvSpPr>
        <p:spPr>
          <a:xfrm>
            <a:off x="1157288" y="4716463"/>
            <a:ext cx="4459287" cy="3889375"/>
          </a:xfrm>
          <a:ln/>
          <a:extLst>
            <a:ext uri="{91240B29-F687-4F45-9708-019B960494DF}">
              <a14:hiddenLine xmlns:a14="http://schemas.microsoft.com/office/drawing/2010/main" w="12700">
                <a:solidFill>
                  <a:schemeClr val="tx1"/>
                </a:solidFill>
                <a:miter lim="800000"/>
                <a:headEnd/>
                <a:tailEnd/>
              </a14:hiddenLine>
            </a:ext>
          </a:extLst>
        </p:spPr>
        <p:txBody>
          <a:bodyPr lIns="78311" tIns="38356" rIns="78311" bIns="38356"/>
          <a:lstStyle/>
          <a:p>
            <a:pPr>
              <a:lnSpc>
                <a:spcPct val="87000"/>
              </a:lnSpc>
            </a:pPr>
            <a:r>
              <a:rPr lang="nb-NO" dirty="0"/>
              <a:t>The </a:t>
            </a:r>
            <a:r>
              <a:rPr lang="nb-NO" dirty="0" err="1"/>
              <a:t>Industrial</a:t>
            </a:r>
            <a:r>
              <a:rPr lang="nb-NO" dirty="0"/>
              <a:t> </a:t>
            </a:r>
            <a:r>
              <a:rPr lang="nb-NO" dirty="0" err="1"/>
              <a:t>Ph.D</a:t>
            </a:r>
            <a:r>
              <a:rPr lang="nb-NO" dirty="0"/>
              <a:t>. </a:t>
            </a:r>
            <a:r>
              <a:rPr lang="nb-NO" dirty="0" err="1"/>
              <a:t>Scheme</a:t>
            </a:r>
            <a:r>
              <a:rPr lang="nb-NO" dirty="0"/>
              <a:t> </a:t>
            </a:r>
            <a:r>
              <a:rPr lang="nb-NO" dirty="0" err="1"/>
              <a:t>was</a:t>
            </a:r>
            <a:r>
              <a:rPr lang="nb-NO" dirty="0"/>
              <a:t> </a:t>
            </a:r>
            <a:r>
              <a:rPr lang="nb-NO" dirty="0" err="1"/>
              <a:t>started</a:t>
            </a:r>
            <a:r>
              <a:rPr lang="nb-NO" dirty="0"/>
              <a:t> by </a:t>
            </a:r>
            <a:r>
              <a:rPr lang="nb-NO" dirty="0" err="1"/>
              <a:t>the</a:t>
            </a:r>
            <a:r>
              <a:rPr lang="nb-NO" dirty="0"/>
              <a:t> Research Council in order to </a:t>
            </a:r>
            <a:r>
              <a:rPr lang="nb-NO" dirty="0" err="1"/>
              <a:t>contribute</a:t>
            </a:r>
            <a:r>
              <a:rPr lang="nb-NO" dirty="0"/>
              <a:t> to</a:t>
            </a:r>
          </a:p>
          <a:p>
            <a:pPr lvl="0">
              <a:buFont typeface="Arial" panose="020B0604020202020204" pitchFamily="34" charset="0"/>
              <a:buChar char="•"/>
            </a:pPr>
            <a:r>
              <a:rPr lang="en-US" dirty="0"/>
              <a:t>increasing the recruitment of </a:t>
            </a:r>
            <a:r>
              <a:rPr lang="en-US" b="1" dirty="0"/>
              <a:t>researchers</a:t>
            </a:r>
            <a:r>
              <a:rPr lang="en-US" dirty="0"/>
              <a:t> to Norwegian industry</a:t>
            </a:r>
            <a:endParaRPr lang="nb-NO" dirty="0"/>
          </a:p>
          <a:p>
            <a:pPr>
              <a:buFont typeface="Arial" panose="020B0604020202020204" pitchFamily="34" charset="0"/>
              <a:buChar char="•"/>
            </a:pPr>
            <a:r>
              <a:rPr lang="en-US" dirty="0"/>
              <a:t>boosting </a:t>
            </a:r>
            <a:r>
              <a:rPr lang="en-US" b="1" dirty="0"/>
              <a:t>long-term competence-building</a:t>
            </a:r>
            <a:r>
              <a:rPr lang="en-US" dirty="0"/>
              <a:t> and </a:t>
            </a:r>
            <a:r>
              <a:rPr lang="en-US" b="1" dirty="0"/>
              <a:t>increase research efforts</a:t>
            </a:r>
            <a:r>
              <a:rPr lang="en-US" dirty="0"/>
              <a:t> in business and industry</a:t>
            </a:r>
            <a:endParaRPr lang="nb-NO" dirty="0"/>
          </a:p>
          <a:p>
            <a:pPr lvl="0">
              <a:buFont typeface="Arial" panose="020B0604020202020204" pitchFamily="34" charset="0"/>
              <a:buChar char="•"/>
            </a:pPr>
            <a:r>
              <a:rPr lang="en-US" dirty="0"/>
              <a:t>enhancing </a:t>
            </a:r>
            <a:r>
              <a:rPr lang="en-US" b="1" dirty="0"/>
              <a:t>interaction</a:t>
            </a:r>
            <a:r>
              <a:rPr lang="en-US" dirty="0"/>
              <a:t> between academia and industry</a:t>
            </a:r>
          </a:p>
          <a:p>
            <a:pPr lvl="0">
              <a:buFont typeface="Arial" panose="020B0604020202020204" pitchFamily="34" charset="0"/>
              <a:buChar char="•"/>
            </a:pPr>
            <a:endParaRPr lang="en-US" dirty="0"/>
          </a:p>
          <a:p>
            <a:pPr lvl="0">
              <a:buFont typeface="Arial" panose="020B0604020202020204" pitchFamily="34" charset="0"/>
              <a:buNone/>
            </a:pPr>
            <a:r>
              <a:rPr lang="nb-NO" dirty="0"/>
              <a:t>The </a:t>
            </a:r>
            <a:r>
              <a:rPr lang="nb-NO" dirty="0" err="1"/>
              <a:t>Scheme</a:t>
            </a:r>
            <a:r>
              <a:rPr lang="nb-NO" dirty="0"/>
              <a:t> is </a:t>
            </a:r>
            <a:r>
              <a:rPr lang="nb-NO" dirty="0" err="1"/>
              <a:t>funded</a:t>
            </a:r>
            <a:r>
              <a:rPr lang="nb-NO" dirty="0"/>
              <a:t> by </a:t>
            </a:r>
            <a:r>
              <a:rPr lang="nb-NO" dirty="0" err="1"/>
              <a:t>the</a:t>
            </a:r>
            <a:r>
              <a:rPr lang="nb-NO" dirty="0"/>
              <a:t> Ministry </a:t>
            </a:r>
            <a:r>
              <a:rPr lang="nb-NO" dirty="0" err="1"/>
              <a:t>of</a:t>
            </a:r>
            <a:r>
              <a:rPr lang="nb-NO" dirty="0"/>
              <a:t> </a:t>
            </a:r>
            <a:r>
              <a:rPr lang="nb-NO" dirty="0" err="1"/>
              <a:t>Education</a:t>
            </a:r>
            <a:r>
              <a:rPr lang="nb-NO" dirty="0"/>
              <a:t> and Research and </a:t>
            </a:r>
            <a:r>
              <a:rPr lang="nb-NO" dirty="0" err="1"/>
              <a:t>the</a:t>
            </a:r>
            <a:r>
              <a:rPr lang="nb-NO" dirty="0"/>
              <a:t> Ministry </a:t>
            </a:r>
            <a:r>
              <a:rPr lang="nb-NO" dirty="0" err="1"/>
              <a:t>of</a:t>
            </a:r>
            <a:r>
              <a:rPr lang="nb-NO" dirty="0"/>
              <a:t> Trade, Industry and </a:t>
            </a:r>
            <a:r>
              <a:rPr lang="nb-NO" dirty="0" err="1"/>
              <a:t>Fisheries</a:t>
            </a:r>
            <a:r>
              <a:rPr lang="nb-NO" dirty="0"/>
              <a:t>. </a:t>
            </a:r>
          </a:p>
          <a:p>
            <a:pPr>
              <a:lnSpc>
                <a:spcPct val="87000"/>
              </a:lnSpc>
            </a:pPr>
            <a:endParaRPr lang="nb-NO" dirty="0"/>
          </a:p>
          <a:p>
            <a:pPr>
              <a:lnSpc>
                <a:spcPct val="87000"/>
              </a:lnSpc>
            </a:pPr>
            <a:endParaRPr lang="nb-NO" dirty="0"/>
          </a:p>
        </p:txBody>
      </p:sp>
    </p:spTree>
    <p:extLst>
      <p:ext uri="{BB962C8B-B14F-4D97-AF65-F5344CB8AC3E}">
        <p14:creationId xmlns:p14="http://schemas.microsoft.com/office/powerpoint/2010/main" val="400887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82B67-A06C-4FE1-84A4-BB0E3AAC6F42}" type="slidenum">
              <a:rPr lang="nb-NO"/>
              <a:pPr/>
              <a:t>3</a:t>
            </a:fld>
            <a:endParaRPr lang="nb-NO"/>
          </a:p>
        </p:txBody>
      </p:sp>
      <p:sp>
        <p:nvSpPr>
          <p:cNvPr id="5122" name="Rectangle 2"/>
          <p:cNvSpPr>
            <a:spLocks noGrp="1" noRot="1" noChangeAspect="1" noChangeArrowheads="1" noTextEdit="1"/>
          </p:cNvSpPr>
          <p:nvPr>
            <p:ph type="sldImg"/>
          </p:nvPr>
        </p:nvSpPr>
        <p:spPr>
          <a:xfrm>
            <a:off x="100013" y="750888"/>
            <a:ext cx="6583362" cy="3703637"/>
          </a:xfrm>
          <a:ln w="12700" cap="flat">
            <a:solidFill>
              <a:schemeClr val="tx1"/>
            </a:solidFill>
          </a:ln>
          <a:extLst>
            <a:ext uri="{909E8E84-426E-40DD-AFC4-6F175D3DCCD1}">
              <a14:hiddenFill xmlns:a14="http://schemas.microsoft.com/office/drawing/2010/main">
                <a:noFill/>
              </a14:hiddenFill>
            </a:ext>
          </a:extLst>
        </p:spPr>
      </p:sp>
      <p:sp>
        <p:nvSpPr>
          <p:cNvPr id="5123" name="Rectangle 3"/>
          <p:cNvSpPr>
            <a:spLocks noGrp="1" noChangeArrowheads="1"/>
          </p:cNvSpPr>
          <p:nvPr>
            <p:ph type="body" idx="1"/>
          </p:nvPr>
        </p:nvSpPr>
        <p:spPr>
          <a:xfrm>
            <a:off x="1157288" y="4716463"/>
            <a:ext cx="4459287" cy="3889375"/>
          </a:xfrm>
          <a:ln/>
          <a:extLst>
            <a:ext uri="{91240B29-F687-4F45-9708-019B960494DF}">
              <a14:hiddenLine xmlns:a14="http://schemas.microsoft.com/office/drawing/2010/main" w="12700">
                <a:solidFill>
                  <a:schemeClr val="tx1"/>
                </a:solidFill>
                <a:miter lim="800000"/>
                <a:headEnd/>
                <a:tailEnd/>
              </a14:hiddenLine>
            </a:ext>
          </a:extLst>
        </p:spPr>
        <p:txBody>
          <a:bodyPr lIns="78311" tIns="38356" rIns="78311" bIns="38356"/>
          <a:lstStyle/>
          <a:p>
            <a:pPr marL="228600" indent="-228600">
              <a:lnSpc>
                <a:spcPct val="87000"/>
              </a:lnSpc>
              <a:buAutoNum type="arabicPeriod"/>
            </a:pPr>
            <a:r>
              <a:rPr lang="en-GB" dirty="0"/>
              <a:t>An </a:t>
            </a:r>
            <a:r>
              <a:rPr lang="en-GB" noProof="0" dirty="0"/>
              <a:t>Industrial</a:t>
            </a:r>
            <a:r>
              <a:rPr lang="en-GB" dirty="0"/>
              <a:t> </a:t>
            </a:r>
            <a:r>
              <a:rPr lang="en-GB" dirty="0" err="1"/>
              <a:t>Ph.d.</a:t>
            </a:r>
            <a:r>
              <a:rPr lang="en-GB" dirty="0"/>
              <a:t> project is a smaller </a:t>
            </a:r>
            <a:r>
              <a:rPr lang="en-GB" dirty="0" err="1"/>
              <a:t>researh</a:t>
            </a:r>
            <a:r>
              <a:rPr lang="en-GB" dirty="0"/>
              <a:t> and development project carried out as a doctorate conducted by a company employee</a:t>
            </a:r>
          </a:p>
          <a:p>
            <a:pPr marL="228600" indent="-228600">
              <a:lnSpc>
                <a:spcPct val="87000"/>
              </a:lnSpc>
              <a:buAutoNum type="arabicPeriod"/>
            </a:pPr>
            <a:r>
              <a:rPr lang="en-GB" dirty="0"/>
              <a:t>The project is relevant and tailored for the company, and may be related to for example</a:t>
            </a:r>
          </a:p>
          <a:p>
            <a:pPr marL="685800" lvl="1" indent="-228600">
              <a:lnSpc>
                <a:spcPct val="87000"/>
              </a:lnSpc>
              <a:buAutoNum type="arabicPeriod"/>
            </a:pPr>
            <a:r>
              <a:rPr lang="en-GB" dirty="0" err="1"/>
              <a:t>Strenghtening</a:t>
            </a:r>
            <a:r>
              <a:rPr lang="en-GB" dirty="0"/>
              <a:t> the core business and further develop new or existing ways of working and processes</a:t>
            </a:r>
          </a:p>
          <a:p>
            <a:pPr marL="685800" lvl="1" indent="-228600">
              <a:lnSpc>
                <a:spcPct val="87000"/>
              </a:lnSpc>
              <a:buAutoNum type="arabicPeriod"/>
            </a:pPr>
            <a:r>
              <a:rPr lang="en-GB" dirty="0"/>
              <a:t>Developing the services or products offered by the company</a:t>
            </a:r>
          </a:p>
          <a:p>
            <a:pPr marL="685800" lvl="1" indent="-228600">
              <a:lnSpc>
                <a:spcPct val="87000"/>
              </a:lnSpc>
              <a:buAutoNum type="arabicPeriod"/>
            </a:pPr>
            <a:r>
              <a:rPr lang="en-GB" dirty="0"/>
              <a:t>As a tool in periods of restructuring when there is a need for greater efficiency and profit, or to adapt to a changing market</a:t>
            </a:r>
          </a:p>
          <a:p>
            <a:pPr marL="685800" lvl="1" indent="-228600">
              <a:lnSpc>
                <a:spcPct val="87000"/>
              </a:lnSpc>
              <a:buAutoNum type="arabicPeriod"/>
            </a:pPr>
            <a:endParaRPr lang="en-GB" dirty="0"/>
          </a:p>
        </p:txBody>
      </p:sp>
    </p:spTree>
    <p:extLst>
      <p:ext uri="{BB962C8B-B14F-4D97-AF65-F5344CB8AC3E}">
        <p14:creationId xmlns:p14="http://schemas.microsoft.com/office/powerpoint/2010/main" val="169088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82B67-A06C-4FE1-84A4-BB0E3AAC6F42}" type="slidenum">
              <a:rPr lang="nb-NO"/>
              <a:pPr/>
              <a:t>4</a:t>
            </a:fld>
            <a:endParaRPr lang="nb-NO"/>
          </a:p>
        </p:txBody>
      </p:sp>
      <p:sp>
        <p:nvSpPr>
          <p:cNvPr id="5122" name="Rectangle 2"/>
          <p:cNvSpPr>
            <a:spLocks noGrp="1" noRot="1" noChangeAspect="1" noChangeArrowheads="1" noTextEdit="1"/>
          </p:cNvSpPr>
          <p:nvPr>
            <p:ph type="sldImg"/>
          </p:nvPr>
        </p:nvSpPr>
        <p:spPr>
          <a:xfrm>
            <a:off x="100013" y="750888"/>
            <a:ext cx="6583362" cy="3703637"/>
          </a:xfrm>
          <a:ln w="12700" cap="flat">
            <a:solidFill>
              <a:schemeClr val="tx1"/>
            </a:solidFill>
          </a:ln>
          <a:extLst>
            <a:ext uri="{909E8E84-426E-40DD-AFC4-6F175D3DCCD1}">
              <a14:hiddenFill xmlns:a14="http://schemas.microsoft.com/office/drawing/2010/main">
                <a:noFill/>
              </a14:hiddenFill>
            </a:ext>
          </a:extLst>
        </p:spPr>
      </p:sp>
      <p:sp>
        <p:nvSpPr>
          <p:cNvPr id="5123" name="Rectangle 3"/>
          <p:cNvSpPr>
            <a:spLocks noGrp="1" noChangeArrowheads="1"/>
          </p:cNvSpPr>
          <p:nvPr>
            <p:ph type="body" idx="1"/>
          </p:nvPr>
        </p:nvSpPr>
        <p:spPr>
          <a:xfrm>
            <a:off x="1157288" y="4716463"/>
            <a:ext cx="4459287" cy="3889375"/>
          </a:xfrm>
          <a:ln/>
          <a:extLst>
            <a:ext uri="{91240B29-F687-4F45-9708-019B960494DF}">
              <a14:hiddenLine xmlns:a14="http://schemas.microsoft.com/office/drawing/2010/main" w="12700">
                <a:solidFill>
                  <a:schemeClr val="tx1"/>
                </a:solidFill>
                <a:miter lim="800000"/>
                <a:headEnd/>
                <a:tailEnd/>
              </a14:hiddenLine>
            </a:ext>
          </a:extLst>
        </p:spPr>
        <p:txBody>
          <a:bodyPr lIns="78311" tIns="38356" rIns="78311" bIns="38356"/>
          <a:lstStyle/>
          <a:p>
            <a:pPr marL="228600" indent="-228600">
              <a:buFont typeface="Arial" panose="020B0604020202020204" pitchFamily="34" charset="0"/>
              <a:buAutoNum type="arabicPeriod"/>
            </a:pPr>
            <a:r>
              <a:rPr lang="en-GB" sz="1200" b="1" noProof="0" dirty="0">
                <a:latin typeface="Verdana" panose="020B0604030504040204" pitchFamily="34" charset="0"/>
                <a:ea typeface="Verdana" panose="020B0604030504040204" pitchFamily="34" charset="0"/>
                <a:cs typeface="Verdana" panose="020B0604030504040204" pitchFamily="34" charset="0"/>
              </a:rPr>
              <a:t>The company</a:t>
            </a:r>
            <a:r>
              <a:rPr lang="en-GB" sz="1200" noProof="0" dirty="0">
                <a:latin typeface="Verdana" panose="020B0604030504040204" pitchFamily="34" charset="0"/>
                <a:ea typeface="Verdana" panose="020B0604030504040204" pitchFamily="34" charset="0"/>
                <a:cs typeface="Verdana" panose="020B0604030504040204" pitchFamily="34" charset="0"/>
              </a:rPr>
              <a:t> is the project owner and the project partner</a:t>
            </a:r>
            <a:endParaRPr lang="en-GB" sz="1200" baseline="0" noProof="0" dirty="0">
              <a:latin typeface="Verdana" panose="020B0604030504040204" pitchFamily="34" charset="0"/>
              <a:ea typeface="Verdana" panose="020B0604030504040204" pitchFamily="34" charset="0"/>
              <a:cs typeface="Verdana" panose="020B0604030504040204" pitchFamily="34" charset="0"/>
            </a:endParaRPr>
          </a:p>
          <a:p>
            <a:pPr marL="228600" indent="-228600">
              <a:buFont typeface="Arial" panose="020B0604020202020204" pitchFamily="34" charset="0"/>
              <a:buAutoNum type="arabicPeriod"/>
            </a:pPr>
            <a:r>
              <a:rPr lang="en-GB" sz="1200" noProof="0" dirty="0"/>
              <a:t>The project is planned and executed in collaboration with a degree-conferring </a:t>
            </a:r>
            <a:r>
              <a:rPr lang="en-GB" sz="1200" b="1" noProof="0" dirty="0"/>
              <a:t>university or university college</a:t>
            </a:r>
            <a:r>
              <a:rPr lang="en-GB" sz="1200" noProof="0" dirty="0"/>
              <a:t>, which ensures the project’s scientific merit and the research perspectives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latin typeface="Verdana" panose="020B0604030504040204" pitchFamily="34" charset="0"/>
                <a:ea typeface="Verdana" panose="020B0604030504040204" pitchFamily="34" charset="0"/>
                <a:cs typeface="Verdana" panose="020B0604030504040204" pitchFamily="34" charset="0"/>
              </a:rPr>
              <a:t>The company does not have to have all the answers when approaching a university, but together with the academic partner figure out the project’s framework, research objectives and execution.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latin typeface="Verdana" panose="020B0604030504040204" pitchFamily="34" charset="0"/>
                <a:ea typeface="Verdana" panose="020B0604030504040204" pitchFamily="34" charset="0"/>
                <a:cs typeface="Verdana" panose="020B0604030504040204" pitchFamily="34" charset="0"/>
              </a:rPr>
              <a:t>The company is free to choose which academic partner they wish to collaborate with, including institutions abroad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latin typeface="Verdana" panose="020B0604030504040204" pitchFamily="34" charset="0"/>
                <a:ea typeface="Verdana" panose="020B0604030504040204" pitchFamily="34" charset="0"/>
                <a:cs typeface="Verdana" panose="020B0604030504040204" pitchFamily="34" charset="0"/>
              </a:rPr>
              <a:t>The collaborating academic partner will be the degree-conferring institution from which the candidates received his/her diploma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noProof="0" dirty="0">
                <a:latin typeface="Verdana" panose="020B0604030504040204" pitchFamily="34" charset="0"/>
                <a:ea typeface="Verdana" panose="020B0604030504040204" pitchFamily="34" charset="0"/>
                <a:cs typeface="Verdana" panose="020B0604030504040204" pitchFamily="34" charset="0"/>
              </a:rPr>
              <a:t>3. The project is conducted by a </a:t>
            </a:r>
            <a:r>
              <a:rPr lang="en-GB" sz="1200" b="1" baseline="0" noProof="0" dirty="0">
                <a:latin typeface="Verdana" panose="020B0604030504040204" pitchFamily="34" charset="0"/>
                <a:ea typeface="Verdana" panose="020B0604030504040204" pitchFamily="34" charset="0"/>
                <a:cs typeface="Verdana" panose="020B0604030504040204" pitchFamily="34" charset="0"/>
              </a:rPr>
              <a:t>company employee</a:t>
            </a:r>
            <a:r>
              <a:rPr lang="en-GB" sz="1200" baseline="0" noProof="0" dirty="0">
                <a:latin typeface="Verdana" panose="020B0604030504040204" pitchFamily="34" charset="0"/>
                <a:ea typeface="Verdana" panose="020B0604030504040204" pitchFamily="34" charset="0"/>
                <a:cs typeface="Verdana" panose="020B0604030504040204" pitchFamily="34" charset="0"/>
              </a:rPr>
              <a:t>, who will earn a doctorate degree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latin typeface="Verdana" panose="020B0604030504040204" pitchFamily="34" charset="0"/>
                <a:ea typeface="Verdana" panose="020B0604030504040204" pitchFamily="34" charset="0"/>
                <a:cs typeface="Verdana" panose="020B0604030504040204" pitchFamily="34" charset="0"/>
              </a:rPr>
              <a:t>the role as a candidate can be taken on by a current employee, or someone recruited specifically for the Industrial Ph.D. project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noProof="0" dirty="0">
                <a:latin typeface="Verdana" panose="020B0604030504040204" pitchFamily="34" charset="0"/>
                <a:ea typeface="Verdana" panose="020B0604030504040204" pitchFamily="34" charset="0"/>
                <a:cs typeface="Verdana" panose="020B0604030504040204" pitchFamily="34" charset="0"/>
              </a:rPr>
              <a:t>4</a:t>
            </a:r>
            <a:r>
              <a:rPr lang="en-GB" sz="1200" b="1" baseline="0" noProof="0" dirty="0">
                <a:latin typeface="Verdana" panose="020B0604030504040204" pitchFamily="34" charset="0"/>
                <a:ea typeface="Verdana" panose="020B0604030504040204" pitchFamily="34" charset="0"/>
                <a:cs typeface="Verdana" panose="020B0604030504040204" pitchFamily="34" charset="0"/>
              </a:rPr>
              <a:t>. Other actors </a:t>
            </a:r>
            <a:r>
              <a:rPr lang="en-GB" sz="1200" baseline="0" noProof="0" dirty="0">
                <a:latin typeface="Verdana" panose="020B0604030504040204" pitchFamily="34" charset="0"/>
                <a:ea typeface="Verdana" panose="020B0604030504040204" pitchFamily="34" charset="0"/>
                <a:cs typeface="Verdana" panose="020B0604030504040204" pitchFamily="34" charset="0"/>
              </a:rPr>
              <a:t>may contribute as partners depending on the company’s project needs. These partners could be other companies, other universities than the degree-conferring institution, research institutes etc.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kern="1200" noProof="0" dirty="0">
              <a:solidFill>
                <a:schemeClr val="tx1"/>
              </a:solidFill>
              <a:effectLst/>
              <a:latin typeface="Verdana" pitchFamily="34" charset="0"/>
              <a:ea typeface="Verdana" pitchFamily="34" charset="0"/>
              <a:cs typeface="Verdana" pitchFamily="34" charset="0"/>
            </a:endParaRPr>
          </a:p>
          <a:p>
            <a:pPr>
              <a:lnSpc>
                <a:spcPct val="87000"/>
              </a:lnSpc>
            </a:pPr>
            <a:endParaRPr lang="en-GB" noProof="0" dirty="0"/>
          </a:p>
        </p:txBody>
      </p:sp>
    </p:spTree>
    <p:extLst>
      <p:ext uri="{BB962C8B-B14F-4D97-AF65-F5344CB8AC3E}">
        <p14:creationId xmlns:p14="http://schemas.microsoft.com/office/powerpoint/2010/main" val="270027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82B67-A06C-4FE1-84A4-BB0E3AAC6F42}" type="slidenum">
              <a:rPr lang="nb-NO"/>
              <a:pPr/>
              <a:t>5</a:t>
            </a:fld>
            <a:endParaRPr lang="nb-NO"/>
          </a:p>
        </p:txBody>
      </p:sp>
      <p:sp>
        <p:nvSpPr>
          <p:cNvPr id="5122" name="Rectangle 2"/>
          <p:cNvSpPr>
            <a:spLocks noGrp="1" noRot="1" noChangeAspect="1" noChangeArrowheads="1" noTextEdit="1"/>
          </p:cNvSpPr>
          <p:nvPr>
            <p:ph type="sldImg"/>
          </p:nvPr>
        </p:nvSpPr>
        <p:spPr>
          <a:xfrm>
            <a:off x="100013" y="750888"/>
            <a:ext cx="6583362" cy="3703637"/>
          </a:xfrm>
          <a:ln w="12700" cap="flat">
            <a:solidFill>
              <a:schemeClr val="tx1"/>
            </a:solidFill>
          </a:ln>
          <a:extLst>
            <a:ext uri="{909E8E84-426E-40DD-AFC4-6F175D3DCCD1}">
              <a14:hiddenFill xmlns:a14="http://schemas.microsoft.com/office/drawing/2010/main">
                <a:noFill/>
              </a14:hiddenFill>
            </a:ext>
          </a:extLst>
        </p:spPr>
      </p:sp>
      <p:sp>
        <p:nvSpPr>
          <p:cNvPr id="5123" name="Rectangle 3"/>
          <p:cNvSpPr>
            <a:spLocks noGrp="1" noChangeArrowheads="1"/>
          </p:cNvSpPr>
          <p:nvPr>
            <p:ph type="body" idx="1"/>
          </p:nvPr>
        </p:nvSpPr>
        <p:spPr>
          <a:xfrm>
            <a:off x="1157288" y="4716463"/>
            <a:ext cx="4459287" cy="3889375"/>
          </a:xfrm>
          <a:ln/>
          <a:extLst>
            <a:ext uri="{91240B29-F687-4F45-9708-019B960494DF}">
              <a14:hiddenLine xmlns:a14="http://schemas.microsoft.com/office/drawing/2010/main" w="12700">
                <a:solidFill>
                  <a:schemeClr val="tx1"/>
                </a:solidFill>
                <a:miter lim="800000"/>
                <a:headEnd/>
                <a:tailEnd/>
              </a14:hiddenLine>
            </a:ext>
          </a:extLst>
        </p:spPr>
        <p:txBody>
          <a:bodyPr lIns="78311" tIns="38356" rIns="78311" bIns="38356"/>
          <a:lstStyle/>
          <a:p>
            <a:pPr>
              <a:lnSpc>
                <a:spcPct val="87000"/>
              </a:lnSpc>
            </a:pPr>
            <a:r>
              <a:rPr lang="nb-NO" dirty="0"/>
              <a:t>As </a:t>
            </a:r>
            <a:r>
              <a:rPr lang="nb-NO" dirty="0" err="1"/>
              <a:t>you</a:t>
            </a:r>
            <a:r>
              <a:rPr lang="nb-NO" dirty="0"/>
              <a:t> </a:t>
            </a:r>
            <a:r>
              <a:rPr lang="nb-NO" dirty="0" err="1"/>
              <a:t>can</a:t>
            </a:r>
            <a:r>
              <a:rPr lang="nb-NO" dirty="0"/>
              <a:t> </a:t>
            </a:r>
            <a:r>
              <a:rPr lang="nb-NO" dirty="0" err="1"/>
              <a:t>see</a:t>
            </a:r>
            <a:r>
              <a:rPr lang="nb-NO" dirty="0"/>
              <a:t>, </a:t>
            </a:r>
            <a:r>
              <a:rPr lang="nb-NO" dirty="0" err="1"/>
              <a:t>pharmaceuticals</a:t>
            </a:r>
            <a:r>
              <a:rPr lang="nb-NO" dirty="0"/>
              <a:t>, </a:t>
            </a:r>
            <a:r>
              <a:rPr lang="nb-NO" dirty="0" err="1"/>
              <a:t>medicine</a:t>
            </a:r>
            <a:r>
              <a:rPr lang="nb-NO" dirty="0"/>
              <a:t> and </a:t>
            </a:r>
            <a:r>
              <a:rPr lang="nb-NO" dirty="0" err="1"/>
              <a:t>biotechnology</a:t>
            </a:r>
            <a:r>
              <a:rPr lang="nb-NO" dirty="0"/>
              <a:t> is </a:t>
            </a:r>
            <a:r>
              <a:rPr lang="nb-NO" dirty="0" err="1"/>
              <a:t>one</a:t>
            </a:r>
            <a:r>
              <a:rPr lang="nb-NO" dirty="0"/>
              <a:t> </a:t>
            </a:r>
            <a:r>
              <a:rPr lang="nb-NO" dirty="0" err="1"/>
              <a:t>of</a:t>
            </a:r>
            <a:r>
              <a:rPr lang="nb-NO" dirty="0"/>
              <a:t> </a:t>
            </a:r>
            <a:r>
              <a:rPr lang="nb-NO" dirty="0" err="1"/>
              <a:t>the</a:t>
            </a:r>
            <a:r>
              <a:rPr lang="nb-NO" dirty="0"/>
              <a:t> </a:t>
            </a:r>
            <a:r>
              <a:rPr lang="nb-NO" dirty="0" err="1"/>
              <a:t>biggest</a:t>
            </a:r>
            <a:r>
              <a:rPr lang="nb-NO" dirty="0"/>
              <a:t> </a:t>
            </a:r>
            <a:r>
              <a:rPr lang="nb-NO" dirty="0" err="1"/>
              <a:t>industry</a:t>
            </a:r>
            <a:r>
              <a:rPr lang="nb-NO" dirty="0"/>
              <a:t> areas in </a:t>
            </a:r>
            <a:r>
              <a:rPr lang="nb-NO" dirty="0" err="1"/>
              <a:t>our</a:t>
            </a:r>
            <a:r>
              <a:rPr lang="nb-NO" dirty="0"/>
              <a:t> </a:t>
            </a:r>
            <a:r>
              <a:rPr lang="nb-NO" dirty="0" err="1"/>
              <a:t>scheme</a:t>
            </a:r>
            <a:r>
              <a:rPr lang="nb-NO" dirty="0"/>
              <a:t>. </a:t>
            </a:r>
          </a:p>
          <a:p>
            <a:pPr>
              <a:lnSpc>
                <a:spcPct val="87000"/>
              </a:lnSpc>
            </a:pPr>
            <a:endParaRPr lang="nb-NO" dirty="0"/>
          </a:p>
        </p:txBody>
      </p:sp>
    </p:spTree>
    <p:extLst>
      <p:ext uri="{BB962C8B-B14F-4D97-AF65-F5344CB8AC3E}">
        <p14:creationId xmlns:p14="http://schemas.microsoft.com/office/powerpoint/2010/main" val="286690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82B67-A06C-4FE1-84A4-BB0E3AAC6F42}" type="slidenum">
              <a:rPr lang="nb-NO"/>
              <a:pPr/>
              <a:t>6</a:t>
            </a:fld>
            <a:endParaRPr lang="nb-NO"/>
          </a:p>
        </p:txBody>
      </p:sp>
      <p:sp>
        <p:nvSpPr>
          <p:cNvPr id="5122" name="Rectangle 2"/>
          <p:cNvSpPr>
            <a:spLocks noGrp="1" noRot="1" noChangeAspect="1" noChangeArrowheads="1" noTextEdit="1"/>
          </p:cNvSpPr>
          <p:nvPr>
            <p:ph type="sldImg"/>
          </p:nvPr>
        </p:nvSpPr>
        <p:spPr>
          <a:xfrm>
            <a:off x="100013" y="750888"/>
            <a:ext cx="6583362" cy="3703637"/>
          </a:xfrm>
          <a:ln w="12700" cap="flat">
            <a:solidFill>
              <a:schemeClr val="tx1"/>
            </a:solidFill>
          </a:ln>
          <a:extLst>
            <a:ext uri="{909E8E84-426E-40DD-AFC4-6F175D3DCCD1}">
              <a14:hiddenFill xmlns:a14="http://schemas.microsoft.com/office/drawing/2010/main">
                <a:noFill/>
              </a14:hiddenFill>
            </a:ext>
          </a:extLst>
        </p:spPr>
      </p:sp>
      <p:sp>
        <p:nvSpPr>
          <p:cNvPr id="5123" name="Rectangle 3"/>
          <p:cNvSpPr>
            <a:spLocks noGrp="1" noChangeArrowheads="1"/>
          </p:cNvSpPr>
          <p:nvPr>
            <p:ph type="body" idx="1"/>
          </p:nvPr>
        </p:nvSpPr>
        <p:spPr>
          <a:xfrm>
            <a:off x="1157288" y="4716463"/>
            <a:ext cx="4459287" cy="3889375"/>
          </a:xfrm>
          <a:ln/>
          <a:extLst>
            <a:ext uri="{91240B29-F687-4F45-9708-019B960494DF}">
              <a14:hiddenLine xmlns:a14="http://schemas.microsoft.com/office/drawing/2010/main" w="12700">
                <a:solidFill>
                  <a:schemeClr val="tx1"/>
                </a:solidFill>
                <a:miter lim="800000"/>
                <a:headEnd/>
                <a:tailEnd/>
              </a14:hiddenLine>
            </a:ext>
          </a:extLst>
        </p:spPr>
        <p:txBody>
          <a:bodyPr lIns="78311" tIns="38356" rIns="78311" bIns="38356"/>
          <a:lstStyle/>
          <a:p>
            <a:pPr>
              <a:lnSpc>
                <a:spcPct val="87000"/>
              </a:lnSpc>
            </a:pPr>
            <a:r>
              <a:rPr lang="en-GB" noProof="0" dirty="0"/>
              <a:t>And these are just some of the companies that have participated in the scheme. Both Nordic </a:t>
            </a:r>
            <a:r>
              <a:rPr lang="en-GB" noProof="0" dirty="0" err="1"/>
              <a:t>Nanovector</a:t>
            </a:r>
            <a:r>
              <a:rPr lang="en-GB" noProof="0" dirty="0"/>
              <a:t> and GE Healthcare are now running their second Industrial Ph.D. project with the previous candidate as a project manager. </a:t>
            </a:r>
          </a:p>
        </p:txBody>
      </p:sp>
    </p:spTree>
    <p:extLst>
      <p:ext uri="{BB962C8B-B14F-4D97-AF65-F5344CB8AC3E}">
        <p14:creationId xmlns:p14="http://schemas.microsoft.com/office/powerpoint/2010/main" val="260049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The Industrial Ph.D. Scheme is open to all subject fields, but is dominated by subjects within technology - this includes several projects within bio technology. Within mathematics and natural science we have projects within pharmaceutical chemistry, bio chemistry etc. </a:t>
            </a:r>
          </a:p>
          <a:p>
            <a:r>
              <a:rPr lang="en-GB" noProof="0" dirty="0"/>
              <a:t>Meanwhile the field of health and medicine is dominated by clinical medical sciences, such as oncology, and health subjects, such as nutrition.  </a:t>
            </a:r>
          </a:p>
        </p:txBody>
      </p:sp>
      <p:sp>
        <p:nvSpPr>
          <p:cNvPr id="4" name="Plassholder for lysbildenummer 3"/>
          <p:cNvSpPr>
            <a:spLocks noGrp="1"/>
          </p:cNvSpPr>
          <p:nvPr>
            <p:ph type="sldNum" sz="quarter" idx="10"/>
          </p:nvPr>
        </p:nvSpPr>
        <p:spPr/>
        <p:txBody>
          <a:bodyPr/>
          <a:lstStyle/>
          <a:p>
            <a:fld id="{5AC97E71-7CC0-7D4D-AFFD-1D3A1FC40E8C}" type="slidenum">
              <a:rPr lang="en-US" smtClean="0"/>
              <a:t>7</a:t>
            </a:fld>
            <a:endParaRPr lang="en-US" dirty="0"/>
          </a:p>
        </p:txBody>
      </p:sp>
    </p:spTree>
    <p:extLst>
      <p:ext uri="{BB962C8B-B14F-4D97-AF65-F5344CB8AC3E}">
        <p14:creationId xmlns:p14="http://schemas.microsoft.com/office/powerpoint/2010/main" val="140077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Companies starting an Industrial Ph.D. do so due to different needs, and for different reasons:</a:t>
            </a:r>
          </a:p>
          <a:p>
            <a:pPr marL="628650" lvl="1"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Companies that do not have a strong R&amp;D culture may use an Industrial Ph.D. </a:t>
            </a:r>
          </a:p>
          <a:p>
            <a:pPr marL="1085850" lvl="2"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as a starting point and as a learning arena when it comes to running your own R&amp;D project</a:t>
            </a:r>
          </a:p>
          <a:p>
            <a:pPr marL="1085850" lvl="2"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and as a way to broaden its academic network. </a:t>
            </a:r>
          </a:p>
          <a:p>
            <a:pPr marL="1085850" lvl="2"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Several of our companies have started in the Research Council with an Industrial Ph.D. project, and moved on to projects within the larger thematic programmes. </a:t>
            </a:r>
          </a:p>
          <a:p>
            <a:pPr marL="628650" lvl="1"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For companies with limited R&amp;D funds an Industrial Ph.D. becomes a larger project which can be productive when it comes to both the research results and boosting the long-term competence in the company</a:t>
            </a:r>
          </a:p>
          <a:p>
            <a:pPr marL="628650" lvl="1"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Companies that are already strong when it comes to R&amp;D may use an Industrial Ph.D. project in different ways: </a:t>
            </a:r>
          </a:p>
          <a:p>
            <a:pPr marL="1143000" lvl="2" indent="-228600">
              <a:buFont typeface="+mj-lt"/>
              <a:buAutoNum type="alphaLcParenR"/>
            </a:pPr>
            <a:r>
              <a:rPr lang="en-GB" sz="1200" kern="1200" noProof="0" dirty="0">
                <a:solidFill>
                  <a:schemeClr val="tx1"/>
                </a:solidFill>
                <a:effectLst/>
                <a:latin typeface="Verdana" pitchFamily="34" charset="0"/>
                <a:ea typeface="Verdana" pitchFamily="34" charset="0"/>
                <a:cs typeface="Verdana" pitchFamily="34" charset="0"/>
              </a:rPr>
              <a:t>an Industrial Ph.D. can be connected to a larger R&amp;D project, already funded by for example the Research Council. </a:t>
            </a:r>
          </a:p>
          <a:p>
            <a:pPr marL="1143000" lvl="2" indent="-228600">
              <a:buFont typeface="+mj-lt"/>
              <a:buAutoNum type="alphaLcParenR"/>
            </a:pPr>
            <a:r>
              <a:rPr lang="en-GB" sz="1200" kern="1200" noProof="0" dirty="0">
                <a:solidFill>
                  <a:schemeClr val="tx1"/>
                </a:solidFill>
                <a:effectLst/>
                <a:latin typeface="Verdana" pitchFamily="34" charset="0"/>
                <a:ea typeface="Verdana" pitchFamily="34" charset="0"/>
                <a:cs typeface="Verdana" pitchFamily="34" charset="0"/>
              </a:rPr>
              <a:t>Some companies run several Industrial Ph.D. project at the same time, with the candidates supporting each other and collaborating. </a:t>
            </a:r>
          </a:p>
          <a:p>
            <a:pPr marL="0" indent="0">
              <a:buFont typeface="Arial" panose="020B0604020202020204" pitchFamily="34" charset="0"/>
              <a:buNone/>
            </a:pPr>
            <a:endParaRPr lang="en-GB" sz="1200" kern="1200" noProof="0" dirty="0">
              <a:solidFill>
                <a:schemeClr val="tx1"/>
              </a:solidFill>
              <a:effectLst/>
              <a:latin typeface="Verdana" pitchFamily="34" charset="0"/>
              <a:ea typeface="Verdana" pitchFamily="34" charset="0"/>
              <a:cs typeface="Verdana" pitchFamily="34" charset="0"/>
            </a:endParaRPr>
          </a:p>
          <a:p>
            <a:endParaRPr lang="en-GB" noProof="0" dirty="0"/>
          </a:p>
        </p:txBody>
      </p:sp>
      <p:sp>
        <p:nvSpPr>
          <p:cNvPr id="4" name="Plassholder for lysbildenummer 3"/>
          <p:cNvSpPr>
            <a:spLocks noGrp="1"/>
          </p:cNvSpPr>
          <p:nvPr>
            <p:ph type="sldNum" sz="quarter" idx="10"/>
          </p:nvPr>
        </p:nvSpPr>
        <p:spPr/>
        <p:txBody>
          <a:bodyPr/>
          <a:lstStyle/>
          <a:p>
            <a:fld id="{5AC97E71-7CC0-7D4D-AFFD-1D3A1FC40E8C}" type="slidenum">
              <a:rPr lang="en-US" smtClean="0"/>
              <a:t>8</a:t>
            </a:fld>
            <a:endParaRPr lang="en-US"/>
          </a:p>
        </p:txBody>
      </p:sp>
    </p:spTree>
    <p:extLst>
      <p:ext uri="{BB962C8B-B14F-4D97-AF65-F5344CB8AC3E}">
        <p14:creationId xmlns:p14="http://schemas.microsoft.com/office/powerpoint/2010/main" val="16454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en-GB" sz="1200" kern="1200" noProof="0" dirty="0">
                <a:solidFill>
                  <a:schemeClr val="tx1"/>
                </a:solidFill>
                <a:effectLst/>
                <a:latin typeface="Verdana" pitchFamily="34" charset="0"/>
                <a:ea typeface="Verdana" pitchFamily="34" charset="0"/>
                <a:cs typeface="Verdana" pitchFamily="34" charset="0"/>
              </a:rPr>
              <a:t>In addition to R&amp;D results produced in the project the company has the opportunity to </a:t>
            </a:r>
          </a:p>
          <a:p>
            <a:pPr marL="171450"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Increase its research competence – in addition an Industrial Ph.D. may be used to recruit talent or retain highly qualified employees</a:t>
            </a:r>
          </a:p>
          <a:p>
            <a:pPr marL="171450"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Companies that invest in R&amp;D gain a competitive advantage and an ability to innovate which is beneficial to the companies market position</a:t>
            </a:r>
          </a:p>
          <a:p>
            <a:pPr marL="171450"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Broaden its network in academia and use the project to continue already fruitful relationships</a:t>
            </a:r>
          </a:p>
          <a:p>
            <a:pPr marL="171450" indent="-171450">
              <a:buFontTx/>
              <a:buChar char="-"/>
            </a:pPr>
            <a:r>
              <a:rPr lang="en-GB" sz="1200" kern="1200" noProof="0" dirty="0">
                <a:solidFill>
                  <a:schemeClr val="tx1"/>
                </a:solidFill>
                <a:effectLst/>
                <a:latin typeface="Verdana" pitchFamily="34" charset="0"/>
                <a:ea typeface="Verdana" pitchFamily="34" charset="0"/>
                <a:cs typeface="Verdana" pitchFamily="34" charset="0"/>
              </a:rPr>
              <a:t>Our companies report strong innovations results – the past two years our Industrial Ph.D. projects have reported approximately 250 innovation results including new products, services, processes and business areas. Also, 7 new companies have been registered as a results of an Industrial Ph.D. project, and they have applied for 30 patents</a:t>
            </a:r>
            <a:endParaRPr lang="en-GB" sz="1050" kern="1200" noProof="0" dirty="0">
              <a:solidFill>
                <a:schemeClr val="tx1"/>
              </a:solidFill>
              <a:effectLst/>
              <a:latin typeface="Verdana" pitchFamily="34" charset="0"/>
              <a:ea typeface="Verdana" pitchFamily="34" charset="0"/>
              <a:cs typeface="Verdana" pitchFamily="34" charset="0"/>
            </a:endParaRPr>
          </a:p>
          <a:p>
            <a:pPr lvl="2"/>
            <a:endParaRPr lang="en-GB" sz="1200" b="0" baseline="0" noProof="0" dirty="0">
              <a:latin typeface="Verdana" panose="020B0604030504040204" pitchFamily="34" charset="0"/>
              <a:ea typeface="Verdana" panose="020B0604030504040204" pitchFamily="34" charset="0"/>
              <a:cs typeface="Verdana" panose="020B0604030504040204" pitchFamily="34" charset="0"/>
            </a:endParaRPr>
          </a:p>
          <a:p>
            <a:pPr marL="171450" lvl="0" indent="-171450">
              <a:buFontTx/>
              <a:buChar char="-"/>
            </a:pPr>
            <a:endParaRPr lang="en-GB" sz="1200" b="0" baseline="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Plassholder for lysbildenummer 3"/>
          <p:cNvSpPr>
            <a:spLocks noGrp="1"/>
          </p:cNvSpPr>
          <p:nvPr>
            <p:ph type="sldNum" sz="quarter" idx="10"/>
          </p:nvPr>
        </p:nvSpPr>
        <p:spPr/>
        <p:txBody>
          <a:bodyPr/>
          <a:lstStyle/>
          <a:p>
            <a:fld id="{5AC97E71-7CC0-7D4D-AFFD-1D3A1FC40E8C}" type="slidenum">
              <a:rPr lang="en-US" smtClean="0"/>
              <a:t>9</a:t>
            </a:fld>
            <a:endParaRPr lang="en-US"/>
          </a:p>
        </p:txBody>
      </p:sp>
    </p:spTree>
    <p:extLst>
      <p:ext uri="{BB962C8B-B14F-4D97-AF65-F5344CB8AC3E}">
        <p14:creationId xmlns:p14="http://schemas.microsoft.com/office/powerpoint/2010/main" val="3016053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Rectangle 12"/>
          <p:cNvSpPr/>
          <p:nvPr userDrawn="1"/>
        </p:nvSpPr>
        <p:spPr>
          <a:xfrm>
            <a:off x="0" y="656492"/>
            <a:ext cx="7356475" cy="620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0" y="1025109"/>
            <a:ext cx="7283450" cy="54645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Rectangle 10"/>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498809"/>
            <a:ext cx="12192000" cy="35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03275" y="1418492"/>
            <a:ext cx="5749925" cy="2327231"/>
          </a:xfrm>
        </p:spPr>
        <p:txBody>
          <a:bodyPr lIns="0" rIns="0" anchor="b">
            <a:noAutofit/>
          </a:bodyPr>
          <a:lstStyle>
            <a:lvl1pPr algn="l">
              <a:defRPr sz="4200" b="0">
                <a:solidFill>
                  <a:schemeClr val="accent1"/>
                </a:solidFill>
              </a:defRPr>
            </a:lvl1pPr>
          </a:lstStyle>
          <a:p>
            <a:r>
              <a:rPr lang="en-GB" noProof="0"/>
              <a:t>Click to edit Master title style</a:t>
            </a:r>
          </a:p>
        </p:txBody>
      </p:sp>
      <p:sp>
        <p:nvSpPr>
          <p:cNvPr id="3" name="Subtitle 2"/>
          <p:cNvSpPr>
            <a:spLocks noGrp="1"/>
          </p:cNvSpPr>
          <p:nvPr>
            <p:ph type="subTitle" idx="1" hasCustomPrompt="1"/>
          </p:nvPr>
        </p:nvSpPr>
        <p:spPr>
          <a:xfrm>
            <a:off x="803275" y="4303469"/>
            <a:ext cx="5292725" cy="989499"/>
          </a:xfrm>
        </p:spPr>
        <p:txBody>
          <a:bodyPr lIns="0" rIns="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p:cNvSpPr>
            <a:spLocks noGrp="1"/>
          </p:cNvSpPr>
          <p:nvPr>
            <p:ph type="dt" sz="half" idx="10"/>
          </p:nvPr>
        </p:nvSpPr>
        <p:spPr>
          <a:xfrm>
            <a:off x="803275" y="6110870"/>
            <a:ext cx="3147402" cy="236315"/>
          </a:xfrm>
        </p:spPr>
        <p:txBody>
          <a:bodyPr/>
          <a:lstStyle/>
          <a:p>
            <a:fld id="{90E440B9-0003-1E46-A5C8-149FC1777208}" type="datetime1">
              <a:rPr lang="nb-NO" noProof="0" smtClean="0"/>
              <a:t>28.02.2018</a:t>
            </a:fld>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cxnSp>
        <p:nvCxnSpPr>
          <p:cNvPr id="9" name="Straight Connector 8"/>
          <p:cNvCxnSpPr/>
          <p:nvPr userDrawn="1"/>
        </p:nvCxnSpPr>
        <p:spPr>
          <a:xfrm>
            <a:off x="803275" y="4100513"/>
            <a:ext cx="56666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3" hasCustomPrompt="1"/>
          </p:nvPr>
        </p:nvSpPr>
        <p:spPr>
          <a:xfrm>
            <a:off x="803276" y="5495923"/>
            <a:ext cx="3892550" cy="488387"/>
          </a:xfrm>
        </p:spPr>
        <p:txBody>
          <a:bodyPr lIns="0" rIns="0">
            <a:noAutofit/>
          </a:bodyPr>
          <a:lstStyle>
            <a:lvl1pPr marL="0" indent="0">
              <a:buNone/>
              <a:defRPr sz="1000">
                <a:solidFill>
                  <a:schemeClr val="bg2">
                    <a:lumMod val="50000"/>
                  </a:schemeClr>
                </a:solidFill>
              </a:defRPr>
            </a:lvl1pPr>
          </a:lstStyle>
          <a:p>
            <a:pPr lvl="0"/>
            <a:r>
              <a:rPr lang="en-GB" noProof="0"/>
              <a:t>Disclaimer</a:t>
            </a:r>
          </a:p>
        </p:txBody>
      </p:sp>
      <p:pic>
        <p:nvPicPr>
          <p:cNvPr id="7" name="Bilde 6">
            <a:extLst>
              <a:ext uri="{FF2B5EF4-FFF2-40B4-BE49-F238E27FC236}">
                <a16:creationId xmlns:a16="http://schemas.microsoft.com/office/drawing/2014/main" id="{C11720C5-3BBA-46EA-84E9-17EEFE4A626F}"/>
              </a:ext>
            </a:extLst>
          </p:cNvPr>
          <p:cNvPicPr>
            <a:picLocks noChangeAspect="1"/>
          </p:cNvPicPr>
          <p:nvPr userDrawn="1"/>
        </p:nvPicPr>
        <p:blipFill>
          <a:blip r:embed="rId2"/>
          <a:stretch>
            <a:fillRect/>
          </a:stretch>
        </p:blipFill>
        <p:spPr>
          <a:xfrm>
            <a:off x="349171" y="338021"/>
            <a:ext cx="1895875" cy="348894"/>
          </a:xfrm>
          <a:prstGeom prst="rect">
            <a:avLst/>
          </a:prstGeom>
        </p:spPr>
      </p:pic>
    </p:spTree>
    <p:extLst>
      <p:ext uri="{BB962C8B-B14F-4D97-AF65-F5344CB8AC3E}">
        <p14:creationId xmlns:p14="http://schemas.microsoft.com/office/powerpoint/2010/main" val="20755337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 med tekst A">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6475" y="1015999"/>
            <a:ext cx="4103688" cy="3084513"/>
          </a:xfrm>
        </p:spPr>
        <p:txBody>
          <a:bodyPr/>
          <a:lstStyle/>
          <a:p>
            <a:r>
              <a:rPr lang="nb-NO"/>
              <a:t>Klikk for å redigere tittelstil</a:t>
            </a:r>
            <a:endParaRPr lang="nb-NO" dirty="0"/>
          </a:p>
        </p:txBody>
      </p:sp>
      <p:sp>
        <p:nvSpPr>
          <p:cNvPr id="8" name="Date Placeholder 3"/>
          <p:cNvSpPr>
            <a:spLocks noGrp="1"/>
          </p:cNvSpPr>
          <p:nvPr>
            <p:ph type="dt" sz="half" idx="12"/>
          </p:nvPr>
        </p:nvSpPr>
        <p:spPr>
          <a:xfrm>
            <a:off x="9804400" y="368300"/>
            <a:ext cx="1510814" cy="213591"/>
          </a:xfrm>
        </p:spPr>
        <p:txBody>
          <a:bodyPr/>
          <a:lstStyle/>
          <a:p>
            <a:fld id="{C47D7C2D-2ABC-5A4E-BED6-86CADD06C111}" type="datetime1">
              <a:rPr lang="nb-NO" noProof="0" smtClean="0"/>
              <a:t>28.02.2018</a:t>
            </a:fld>
            <a:endParaRPr lang="nb-NO" noProof="0" dirty="0"/>
          </a:p>
        </p:txBody>
      </p:sp>
      <p:sp>
        <p:nvSpPr>
          <p:cNvPr id="9"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10"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11" name="Table Placeholder 2"/>
          <p:cNvSpPr>
            <a:spLocks noGrp="1"/>
          </p:cNvSpPr>
          <p:nvPr>
            <p:ph type="tbl" sz="quarter" idx="15"/>
          </p:nvPr>
        </p:nvSpPr>
        <p:spPr>
          <a:xfrm>
            <a:off x="371475" y="1016000"/>
            <a:ext cx="6537325" cy="5160963"/>
          </a:xfrm>
          <a:solidFill>
            <a:schemeClr val="accent3">
              <a:lumMod val="20000"/>
              <a:lumOff val="80000"/>
            </a:schemeClr>
          </a:solidFill>
        </p:spPr>
        <p:txBody>
          <a:bodyPr/>
          <a:lstStyle/>
          <a:p>
            <a:r>
              <a:rPr lang="nb-NO"/>
              <a:t>Klikk ikonet for å legge til en tabell</a:t>
            </a:r>
          </a:p>
        </p:txBody>
      </p:sp>
      <p:sp>
        <p:nvSpPr>
          <p:cNvPr id="13" name="Text Placeholder 4"/>
          <p:cNvSpPr>
            <a:spLocks noGrp="1"/>
          </p:cNvSpPr>
          <p:nvPr>
            <p:ph type="body" sz="quarter" idx="16"/>
          </p:nvPr>
        </p:nvSpPr>
        <p:spPr>
          <a:xfrm>
            <a:off x="7356475" y="4229100"/>
            <a:ext cx="4103688" cy="19478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med tekst B">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6475" y="1016000"/>
            <a:ext cx="4103688" cy="1219200"/>
          </a:xfrm>
        </p:spPr>
        <p:txBody>
          <a:bodyPr/>
          <a:lstStyle/>
          <a:p>
            <a:r>
              <a:rPr lang="nb-NO"/>
              <a:t>Klikk for å redigere tittelstil</a:t>
            </a:r>
            <a:endParaRPr lang="nb-NO" dirty="0"/>
          </a:p>
        </p:txBody>
      </p:sp>
      <p:sp>
        <p:nvSpPr>
          <p:cNvPr id="7" name="Date Placeholder 3"/>
          <p:cNvSpPr>
            <a:spLocks noGrp="1"/>
          </p:cNvSpPr>
          <p:nvPr>
            <p:ph type="dt" sz="half" idx="12"/>
          </p:nvPr>
        </p:nvSpPr>
        <p:spPr>
          <a:xfrm>
            <a:off x="9804400" y="368300"/>
            <a:ext cx="1510814" cy="213591"/>
          </a:xfrm>
        </p:spPr>
        <p:txBody>
          <a:bodyPr/>
          <a:lstStyle/>
          <a:p>
            <a:fld id="{EA5CD876-85A2-B04B-ABE4-94957FFEBAFD}" type="datetime1">
              <a:rPr lang="nb-NO" noProof="0" smtClean="0"/>
              <a:t>28.02.2018</a:t>
            </a:fld>
            <a:endParaRPr lang="nb-NO" noProof="0" dirty="0"/>
          </a:p>
        </p:txBody>
      </p:sp>
      <p:sp>
        <p:nvSpPr>
          <p:cNvPr id="8"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9"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10" name="Table Placeholder 2"/>
          <p:cNvSpPr>
            <a:spLocks noGrp="1"/>
          </p:cNvSpPr>
          <p:nvPr>
            <p:ph type="tbl" sz="quarter" idx="15"/>
          </p:nvPr>
        </p:nvSpPr>
        <p:spPr>
          <a:xfrm>
            <a:off x="371475" y="1016000"/>
            <a:ext cx="6537325" cy="5160963"/>
          </a:xfrm>
          <a:solidFill>
            <a:schemeClr val="accent3">
              <a:lumMod val="20000"/>
              <a:lumOff val="80000"/>
            </a:schemeClr>
          </a:solidFill>
        </p:spPr>
        <p:txBody>
          <a:bodyPr/>
          <a:lstStyle/>
          <a:p>
            <a:r>
              <a:rPr lang="nb-NO"/>
              <a:t>Klikk ikonet for å legge til en tabell</a:t>
            </a:r>
          </a:p>
        </p:txBody>
      </p:sp>
      <p:sp>
        <p:nvSpPr>
          <p:cNvPr id="11" name="Text Placeholder 4"/>
          <p:cNvSpPr>
            <a:spLocks noGrp="1"/>
          </p:cNvSpPr>
          <p:nvPr>
            <p:ph type="body" sz="quarter" idx="16"/>
          </p:nvPr>
        </p:nvSpPr>
        <p:spPr>
          <a:xfrm>
            <a:off x="7356475" y="2349500"/>
            <a:ext cx="4103688"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 1-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482EFC-22AF-3447-861F-2984135BC55B}"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3" name="Table Placeholder 2"/>
          <p:cNvSpPr>
            <a:spLocks noGrp="1"/>
          </p:cNvSpPr>
          <p:nvPr>
            <p:ph type="tbl" sz="quarter" idx="13"/>
          </p:nvPr>
        </p:nvSpPr>
        <p:spPr>
          <a:xfrm>
            <a:off x="371475" y="1016000"/>
            <a:ext cx="11449050" cy="5160963"/>
          </a:xfrm>
          <a:solidFill>
            <a:schemeClr val="accent3">
              <a:lumMod val="20000"/>
              <a:lumOff val="80000"/>
            </a:schemeClr>
          </a:solidFill>
        </p:spPr>
        <p:txBody>
          <a:bodyPr/>
          <a:lstStyle/>
          <a:p>
            <a:r>
              <a:rPr lang="nb-NO"/>
              <a:t>Klikk ikonet for å legge til en tabell</a:t>
            </a:r>
          </a:p>
        </p:txBody>
      </p:sp>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il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7283449" y="0"/>
            <a:ext cx="4908549" cy="6489700"/>
          </a:xfrm>
          <a:solidFill>
            <a:schemeClr val="bg2"/>
          </a:solidFill>
        </p:spPr>
        <p:txBody>
          <a:bodyPr/>
          <a:lstStyle/>
          <a:p>
            <a:r>
              <a:rPr lang="nb-NO" noProof="0"/>
              <a:t>Klikk på ikonet for å legge til et bilde</a:t>
            </a:r>
            <a:endParaRPr lang="nb-NO" noProof="0" dirty="0"/>
          </a:p>
        </p:txBody>
      </p:sp>
      <p:sp>
        <p:nvSpPr>
          <p:cNvPr id="2" name="Title 1"/>
          <p:cNvSpPr>
            <a:spLocks noGrp="1"/>
          </p:cNvSpPr>
          <p:nvPr>
            <p:ph type="title"/>
          </p:nvPr>
        </p:nvSpPr>
        <p:spPr>
          <a:xfrm>
            <a:off x="731839" y="368299"/>
            <a:ext cx="5364162" cy="1635125"/>
          </a:xfrm>
        </p:spPr>
        <p:txBody>
          <a:bodyPr/>
          <a:lstStyle/>
          <a:p>
            <a:r>
              <a:rPr lang="nb-NO" noProof="0"/>
              <a:t>Klikk for å redigere tittelstil</a:t>
            </a:r>
            <a:endParaRPr lang="nb-NO" noProof="0" dirty="0"/>
          </a:p>
        </p:txBody>
      </p:sp>
      <p:sp>
        <p:nvSpPr>
          <p:cNvPr id="4" name="Date Placeholder 3"/>
          <p:cNvSpPr>
            <a:spLocks noGrp="1"/>
          </p:cNvSpPr>
          <p:nvPr>
            <p:ph type="dt" sz="half" idx="10"/>
          </p:nvPr>
        </p:nvSpPr>
        <p:spPr/>
        <p:txBody>
          <a:bodyPr/>
          <a:lstStyle/>
          <a:p>
            <a:fld id="{8CD86987-D314-7C4D-AB1D-4DB3A5D408AB}"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Text Placeholder 8"/>
          <p:cNvSpPr>
            <a:spLocks noGrp="1"/>
          </p:cNvSpPr>
          <p:nvPr>
            <p:ph type="body" sz="quarter" idx="14"/>
          </p:nvPr>
        </p:nvSpPr>
        <p:spPr>
          <a:xfrm>
            <a:off x="731838"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1016000"/>
            <a:ext cx="12191998" cy="5473700"/>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3D148014-8256-6C41-81DB-972C9EFFD408}"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1016000"/>
            <a:ext cx="12191998" cy="5473700"/>
          </a:xfrm>
          <a:solidFill>
            <a:schemeClr val="bg2"/>
          </a:solidFill>
        </p:spPr>
        <p:txBody>
          <a:bodyPr/>
          <a:lstStyle/>
          <a:p>
            <a:r>
              <a:rPr lang="nb-NO" noProof="0"/>
              <a:t>Klikk på ikonet for å legge til et bilde</a:t>
            </a:r>
            <a:endParaRPr lang="nb-NO" noProof="0" dirty="0"/>
          </a:p>
        </p:txBody>
      </p:sp>
      <p:sp>
        <p:nvSpPr>
          <p:cNvPr id="4" name="Date Placeholder 3"/>
          <p:cNvSpPr>
            <a:spLocks noGrp="1"/>
          </p:cNvSpPr>
          <p:nvPr>
            <p:ph type="dt" sz="half" idx="10"/>
          </p:nvPr>
        </p:nvSpPr>
        <p:spPr/>
        <p:txBody>
          <a:bodyPr/>
          <a:lstStyle/>
          <a:p>
            <a:fld id="{5D0DBF09-57B7-7C4C-9B78-D77193858E2C}"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itle 1"/>
          <p:cNvSpPr>
            <a:spLocks noGrp="1"/>
          </p:cNvSpPr>
          <p:nvPr>
            <p:ph type="title" hasCustomPrompt="1"/>
          </p:nvPr>
        </p:nvSpPr>
        <p:spPr>
          <a:xfrm>
            <a:off x="-1" y="1016000"/>
            <a:ext cx="4835526" cy="5473700"/>
          </a:xfrm>
          <a:solidFill>
            <a:srgbClr val="1C4359">
              <a:alpha val="80000"/>
            </a:srgbClr>
          </a:solidFill>
        </p:spPr>
        <p:txBody>
          <a:bodyPr wrap="square" tIns="360000" bIns="360000" anchor="ctr">
            <a:noAutofit/>
          </a:bodyPr>
          <a:lstStyle>
            <a:lvl1pPr algn="ctr">
              <a:defRPr baseline="0">
                <a:solidFill>
                  <a:schemeClr val="bg1"/>
                </a:solidFill>
              </a:defRPr>
            </a:lvl1pPr>
          </a:lstStyle>
          <a:p>
            <a:r>
              <a:rPr lang="en-GB" noProof="0"/>
              <a:t>Rediger for å legge til tekst og utvid/plasser boksen basert på hva som passer med bildets komposisjon</a:t>
            </a:r>
          </a:p>
        </p:txBody>
      </p:sp>
    </p:spTree>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utfallen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12191998" cy="6858000"/>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30C7C5D1-BBD3-C545-8306-000D2B3BD28B}"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utfallende med teks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12191998" cy="6858000"/>
          </a:xfrm>
          <a:solidFill>
            <a:schemeClr val="bg2"/>
          </a:solidFill>
        </p:spPr>
        <p:txBody>
          <a:bodyPr/>
          <a:lstStyle/>
          <a:p>
            <a:r>
              <a:rPr lang="nb-NO" noProof="0"/>
              <a:t>Klikk på ikonet for å legge til et bilde</a:t>
            </a:r>
            <a:endParaRPr lang="nb-NO" noProof="0" dirty="0"/>
          </a:p>
        </p:txBody>
      </p:sp>
      <p:sp>
        <p:nvSpPr>
          <p:cNvPr id="4" name="Date Placeholder 3"/>
          <p:cNvSpPr>
            <a:spLocks noGrp="1"/>
          </p:cNvSpPr>
          <p:nvPr>
            <p:ph type="dt" sz="half" idx="10"/>
          </p:nvPr>
        </p:nvSpPr>
        <p:spPr/>
        <p:txBody>
          <a:bodyPr/>
          <a:lstStyle/>
          <a:p>
            <a:fld id="{A7AC2E22-2BD1-914A-92C5-5A75EDBB561D}"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itle 1"/>
          <p:cNvSpPr>
            <a:spLocks noGrp="1"/>
          </p:cNvSpPr>
          <p:nvPr>
            <p:ph type="title" hasCustomPrompt="1"/>
          </p:nvPr>
        </p:nvSpPr>
        <p:spPr>
          <a:xfrm>
            <a:off x="-1" y="0"/>
            <a:ext cx="4835526" cy="6858000"/>
          </a:xfrm>
          <a:solidFill>
            <a:srgbClr val="1C4359">
              <a:alpha val="80000"/>
            </a:srgbClr>
          </a:solidFill>
        </p:spPr>
        <p:txBody>
          <a:bodyPr wrap="square" tIns="360000" bIns="360000" anchor="ctr">
            <a:noAutofit/>
          </a:bodyPr>
          <a:lstStyle>
            <a:lvl1pPr algn="ctr">
              <a:defRPr baseline="0">
                <a:solidFill>
                  <a:schemeClr val="bg1"/>
                </a:solidFill>
              </a:defRPr>
            </a:lvl1pPr>
          </a:lstStyle>
          <a:p>
            <a:r>
              <a:rPr lang="en-GB" noProof="0"/>
              <a:t>Rediger for å legge til tekst og utvid/plasser boksen basert på hva som passer med bildets komposisjon</a:t>
            </a:r>
          </a:p>
        </p:txBody>
      </p:sp>
    </p:spTree>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lage 2 bilder">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016000"/>
            <a:ext cx="6067946" cy="5409532"/>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DE856CC6-FAB9-A548-9184-64BA8D275856}"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0"/>
          <p:cNvSpPr>
            <a:spLocks noGrp="1"/>
          </p:cNvSpPr>
          <p:nvPr>
            <p:ph type="pic" sz="quarter" idx="14"/>
          </p:nvPr>
        </p:nvSpPr>
        <p:spPr>
          <a:xfrm>
            <a:off x="6124054" y="1016000"/>
            <a:ext cx="6067946" cy="5409532"/>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age 3 bilder">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016001"/>
            <a:ext cx="7283450" cy="5401580"/>
          </a:xfrm>
          <a:solidFill>
            <a:schemeClr val="bg2"/>
          </a:solidFill>
        </p:spPr>
        <p:txBody>
          <a:bodyPr/>
          <a:lstStyle/>
          <a:p>
            <a:r>
              <a:rPr lang="nb-NO"/>
              <a:t>Klikk på ikonet for å legge til et bilde</a:t>
            </a:r>
            <a:endParaRPr lang="en-US"/>
          </a:p>
        </p:txBody>
      </p:sp>
      <p:sp>
        <p:nvSpPr>
          <p:cNvPr id="4" name="Date Placeholder 3"/>
          <p:cNvSpPr>
            <a:spLocks noGrp="1"/>
          </p:cNvSpPr>
          <p:nvPr>
            <p:ph type="dt" sz="half" idx="10"/>
          </p:nvPr>
        </p:nvSpPr>
        <p:spPr/>
        <p:txBody>
          <a:bodyPr/>
          <a:lstStyle/>
          <a:p>
            <a:fld id="{015EBA72-AEC6-0C45-85EC-8694BC56B17A}"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0"/>
          <p:cNvSpPr>
            <a:spLocks noGrp="1"/>
          </p:cNvSpPr>
          <p:nvPr>
            <p:ph type="pic" sz="quarter" idx="16"/>
          </p:nvPr>
        </p:nvSpPr>
        <p:spPr>
          <a:xfrm>
            <a:off x="7356475" y="1015999"/>
            <a:ext cx="4829175" cy="2606679"/>
          </a:xfrm>
          <a:solidFill>
            <a:schemeClr val="bg2"/>
          </a:solidFill>
        </p:spPr>
        <p:txBody>
          <a:bodyPr/>
          <a:lstStyle/>
          <a:p>
            <a:r>
              <a:rPr lang="nb-NO"/>
              <a:t>Klikk på ikonet for å legge til et bilde</a:t>
            </a:r>
            <a:endParaRPr lang="en-US"/>
          </a:p>
        </p:txBody>
      </p:sp>
      <p:sp>
        <p:nvSpPr>
          <p:cNvPr id="12" name="Picture Placeholder 10"/>
          <p:cNvSpPr>
            <a:spLocks noGrp="1"/>
          </p:cNvSpPr>
          <p:nvPr>
            <p:ph type="pic" sz="quarter" idx="17"/>
          </p:nvPr>
        </p:nvSpPr>
        <p:spPr>
          <a:xfrm>
            <a:off x="7356475" y="3694798"/>
            <a:ext cx="4829175" cy="2722784"/>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p:cNvSpPr/>
          <p:nvPr userDrawn="1"/>
        </p:nvSpPr>
        <p:spPr>
          <a:xfrm>
            <a:off x="-1" y="0"/>
            <a:ext cx="12191999" cy="530352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hasCustomPrompt="1"/>
          </p:nvPr>
        </p:nvSpPr>
        <p:spPr>
          <a:xfrm>
            <a:off x="2449513" y="368299"/>
            <a:ext cx="7283450" cy="1635125"/>
          </a:xfrm>
        </p:spPr>
        <p:txBody>
          <a:bodyPr lIns="0">
            <a:noAutofit/>
          </a:bodyPr>
          <a:lstStyle>
            <a:lvl1pPr>
              <a:defRPr sz="4200" b="0">
                <a:solidFill>
                  <a:schemeClr val="bg1"/>
                </a:solidFill>
              </a:defRPr>
            </a:lvl1pPr>
          </a:lstStyle>
          <a:p>
            <a:r>
              <a:rPr lang="en-GB" noProof="0"/>
              <a:t>Click to edit Master title style</a:t>
            </a:r>
          </a:p>
        </p:txBody>
      </p:sp>
      <p:sp>
        <p:nvSpPr>
          <p:cNvPr id="3" name="Date Placeholder 2"/>
          <p:cNvSpPr>
            <a:spLocks noGrp="1"/>
          </p:cNvSpPr>
          <p:nvPr>
            <p:ph type="dt" sz="half" idx="10"/>
          </p:nvPr>
        </p:nvSpPr>
        <p:spPr>
          <a:xfrm>
            <a:off x="371475" y="1016000"/>
            <a:ext cx="1510814" cy="213591"/>
          </a:xfrm>
        </p:spPr>
        <p:txBody>
          <a:bodyPr/>
          <a:lstStyle>
            <a:lvl1pPr>
              <a:defRPr>
                <a:solidFill>
                  <a:schemeClr val="accent4">
                    <a:lumMod val="20000"/>
                    <a:lumOff val="80000"/>
                  </a:schemeClr>
                </a:solidFill>
              </a:defRPr>
            </a:lvl1pPr>
          </a:lstStyle>
          <a:p>
            <a:fld id="{2BB090DC-359A-1248-A024-D8A395290941}" type="datetime1">
              <a:rPr lang="en-GB" noProof="0" smtClean="0"/>
              <a:t>28/02/2018</a:t>
            </a:fld>
            <a:endParaRPr lang="en-GB" noProof="0"/>
          </a:p>
        </p:txBody>
      </p:sp>
      <p:sp>
        <p:nvSpPr>
          <p:cNvPr id="4" name="Footer Placeholder 3"/>
          <p:cNvSpPr>
            <a:spLocks noGrp="1"/>
          </p:cNvSpPr>
          <p:nvPr>
            <p:ph type="ftr" sz="quarter" idx="11"/>
          </p:nvPr>
        </p:nvSpPr>
        <p:spPr>
          <a:xfrm>
            <a:off x="371475" y="1297508"/>
            <a:ext cx="2016125" cy="366192"/>
          </a:xfrm>
        </p:spPr>
        <p:txBody>
          <a:bodyPr/>
          <a:lstStyle>
            <a:lvl1pPr>
              <a:defRPr>
                <a:solidFill>
                  <a:schemeClr val="accent4">
                    <a:lumMod val="20000"/>
                    <a:lumOff val="80000"/>
                  </a:schemeClr>
                </a:solidFill>
              </a:defRPr>
            </a:lvl1pPr>
          </a:lstStyle>
          <a:p>
            <a:r>
              <a:rPr lang="en-GB" noProof="0"/>
              <a:t>Kolumnetittel</a:t>
            </a:r>
          </a:p>
        </p:txBody>
      </p:sp>
      <p:sp>
        <p:nvSpPr>
          <p:cNvPr id="5" name="Slide Number Placeholder 4"/>
          <p:cNvSpPr>
            <a:spLocks noGrp="1"/>
          </p:cNvSpPr>
          <p:nvPr>
            <p:ph type="sldNum" sz="quarter" idx="12"/>
          </p:nvPr>
        </p:nvSpPr>
        <p:spPr/>
        <p:txBody>
          <a:bodyPr/>
          <a:lstStyle>
            <a:lvl1pPr>
              <a:defRPr>
                <a:solidFill>
                  <a:schemeClr val="accent4">
                    <a:lumMod val="20000"/>
                    <a:lumOff val="80000"/>
                  </a:schemeClr>
                </a:solidFill>
              </a:defRPr>
            </a:lvl1pPr>
          </a:lstStyle>
          <a:p>
            <a:fld id="{E4F9EB86-8110-D14E-B8CF-CB8DE250DDC0}" type="slidenum">
              <a:rPr lang="en-GB" noProof="0" smtClean="0"/>
              <a:pPr/>
              <a:t>‹#›</a:t>
            </a:fld>
            <a:endParaRPr lang="en-GB" noProof="0"/>
          </a:p>
        </p:txBody>
      </p:sp>
      <p:sp>
        <p:nvSpPr>
          <p:cNvPr id="6" name="Rectangle 5"/>
          <p:cNvSpPr/>
          <p:nvPr userDrawn="1"/>
        </p:nvSpPr>
        <p:spPr>
          <a:xfrm>
            <a:off x="-1" y="2772436"/>
            <a:ext cx="12192000" cy="40855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1" name="Straight Connector 10"/>
          <p:cNvCxnSpPr/>
          <p:nvPr userDrawn="1"/>
        </p:nvCxnSpPr>
        <p:spPr>
          <a:xfrm>
            <a:off x="2449513" y="2349500"/>
            <a:ext cx="5666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2449513" y="308133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15" name="Text Placeholder 13"/>
          <p:cNvSpPr>
            <a:spLocks noGrp="1"/>
          </p:cNvSpPr>
          <p:nvPr>
            <p:ph type="body" sz="quarter" idx="15" hasCustomPrompt="1"/>
          </p:nvPr>
        </p:nvSpPr>
        <p:spPr>
          <a:xfrm>
            <a:off x="3016174" y="308133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16" name="Text Placeholder 13"/>
          <p:cNvSpPr>
            <a:spLocks noGrp="1"/>
          </p:cNvSpPr>
          <p:nvPr>
            <p:ph type="body" sz="quarter" idx="16" hasCustomPrompt="1"/>
          </p:nvPr>
        </p:nvSpPr>
        <p:spPr>
          <a:xfrm>
            <a:off x="2449513" y="378928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17" name="Text Placeholder 13"/>
          <p:cNvSpPr>
            <a:spLocks noGrp="1"/>
          </p:cNvSpPr>
          <p:nvPr>
            <p:ph type="body" sz="quarter" idx="17" hasCustomPrompt="1"/>
          </p:nvPr>
        </p:nvSpPr>
        <p:spPr>
          <a:xfrm>
            <a:off x="3016174" y="378928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3" name="Text Placeholder 13"/>
          <p:cNvSpPr>
            <a:spLocks noGrp="1"/>
          </p:cNvSpPr>
          <p:nvPr>
            <p:ph type="body" sz="quarter" idx="18" hasCustomPrompt="1"/>
          </p:nvPr>
        </p:nvSpPr>
        <p:spPr>
          <a:xfrm>
            <a:off x="2449513" y="4500622"/>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34" name="Text Placeholder 13"/>
          <p:cNvSpPr>
            <a:spLocks noGrp="1"/>
          </p:cNvSpPr>
          <p:nvPr>
            <p:ph type="body" sz="quarter" idx="19" hasCustomPrompt="1"/>
          </p:nvPr>
        </p:nvSpPr>
        <p:spPr>
          <a:xfrm>
            <a:off x="3016174" y="4500622"/>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5" name="Text Placeholder 13"/>
          <p:cNvSpPr>
            <a:spLocks noGrp="1"/>
          </p:cNvSpPr>
          <p:nvPr>
            <p:ph type="body" sz="quarter" idx="20" hasCustomPrompt="1"/>
          </p:nvPr>
        </p:nvSpPr>
        <p:spPr>
          <a:xfrm>
            <a:off x="2449513" y="5206220"/>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36" name="Text Placeholder 13"/>
          <p:cNvSpPr>
            <a:spLocks noGrp="1"/>
          </p:cNvSpPr>
          <p:nvPr>
            <p:ph type="body" sz="quarter" idx="21" hasCustomPrompt="1"/>
          </p:nvPr>
        </p:nvSpPr>
        <p:spPr>
          <a:xfrm>
            <a:off x="3016174" y="5206220"/>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7" name="Text Placeholder 13"/>
          <p:cNvSpPr>
            <a:spLocks noGrp="1"/>
          </p:cNvSpPr>
          <p:nvPr>
            <p:ph type="body" sz="quarter" idx="22" hasCustomPrompt="1"/>
          </p:nvPr>
        </p:nvSpPr>
        <p:spPr>
          <a:xfrm>
            <a:off x="2449513" y="5909945"/>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38" name="Text Placeholder 13"/>
          <p:cNvSpPr>
            <a:spLocks noGrp="1"/>
          </p:cNvSpPr>
          <p:nvPr>
            <p:ph type="body" sz="quarter" idx="23" hasCustomPrompt="1"/>
          </p:nvPr>
        </p:nvSpPr>
        <p:spPr>
          <a:xfrm>
            <a:off x="3016174" y="5909945"/>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39" name="Text Placeholder 13"/>
          <p:cNvSpPr>
            <a:spLocks noGrp="1"/>
          </p:cNvSpPr>
          <p:nvPr>
            <p:ph type="body" sz="quarter" idx="24" hasCustomPrompt="1"/>
          </p:nvPr>
        </p:nvSpPr>
        <p:spPr>
          <a:xfrm>
            <a:off x="6096000" y="308133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0" name="Text Placeholder 13"/>
          <p:cNvSpPr>
            <a:spLocks noGrp="1"/>
          </p:cNvSpPr>
          <p:nvPr>
            <p:ph type="body" sz="quarter" idx="25" hasCustomPrompt="1"/>
          </p:nvPr>
        </p:nvSpPr>
        <p:spPr>
          <a:xfrm>
            <a:off x="6662661" y="308133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1" name="Text Placeholder 13"/>
          <p:cNvSpPr>
            <a:spLocks noGrp="1"/>
          </p:cNvSpPr>
          <p:nvPr>
            <p:ph type="body" sz="quarter" idx="26" hasCustomPrompt="1"/>
          </p:nvPr>
        </p:nvSpPr>
        <p:spPr>
          <a:xfrm>
            <a:off x="6096000" y="3789288"/>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2" name="Text Placeholder 13"/>
          <p:cNvSpPr>
            <a:spLocks noGrp="1"/>
          </p:cNvSpPr>
          <p:nvPr>
            <p:ph type="body" sz="quarter" idx="27" hasCustomPrompt="1"/>
          </p:nvPr>
        </p:nvSpPr>
        <p:spPr>
          <a:xfrm>
            <a:off x="6662661" y="3789288"/>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3" name="Text Placeholder 13"/>
          <p:cNvSpPr>
            <a:spLocks noGrp="1"/>
          </p:cNvSpPr>
          <p:nvPr>
            <p:ph type="body" sz="quarter" idx="28" hasCustomPrompt="1"/>
          </p:nvPr>
        </p:nvSpPr>
        <p:spPr>
          <a:xfrm>
            <a:off x="6096000" y="4500622"/>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4" name="Text Placeholder 13"/>
          <p:cNvSpPr>
            <a:spLocks noGrp="1"/>
          </p:cNvSpPr>
          <p:nvPr>
            <p:ph type="body" sz="quarter" idx="29" hasCustomPrompt="1"/>
          </p:nvPr>
        </p:nvSpPr>
        <p:spPr>
          <a:xfrm>
            <a:off x="6662661" y="4500622"/>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5" name="Text Placeholder 13"/>
          <p:cNvSpPr>
            <a:spLocks noGrp="1"/>
          </p:cNvSpPr>
          <p:nvPr>
            <p:ph type="body" sz="quarter" idx="30" hasCustomPrompt="1"/>
          </p:nvPr>
        </p:nvSpPr>
        <p:spPr>
          <a:xfrm>
            <a:off x="6096000" y="5206220"/>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6" name="Text Placeholder 13"/>
          <p:cNvSpPr>
            <a:spLocks noGrp="1"/>
          </p:cNvSpPr>
          <p:nvPr>
            <p:ph type="body" sz="quarter" idx="31" hasCustomPrompt="1"/>
          </p:nvPr>
        </p:nvSpPr>
        <p:spPr>
          <a:xfrm>
            <a:off x="6662661" y="5206220"/>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sp>
        <p:nvSpPr>
          <p:cNvPr id="47" name="Text Placeholder 13"/>
          <p:cNvSpPr>
            <a:spLocks noGrp="1"/>
          </p:cNvSpPr>
          <p:nvPr>
            <p:ph type="body" sz="quarter" idx="32" hasCustomPrompt="1"/>
          </p:nvPr>
        </p:nvSpPr>
        <p:spPr>
          <a:xfrm>
            <a:off x="6096000" y="5909945"/>
            <a:ext cx="566737" cy="568325"/>
          </a:xfrm>
          <a:solidFill>
            <a:schemeClr val="accent4"/>
          </a:solidFill>
        </p:spPr>
        <p:txBody>
          <a:bodyPr lIns="0" rIns="0" anchor="ctr"/>
          <a:lstStyle>
            <a:lvl1pPr marL="0" indent="0" algn="ctr">
              <a:buNone/>
              <a:defRPr>
                <a:solidFill>
                  <a:schemeClr val="bg1"/>
                </a:solidFill>
              </a:defRPr>
            </a:lvl1pPr>
          </a:lstStyle>
          <a:p>
            <a:pPr lvl="0"/>
            <a:r>
              <a:rPr lang="en-GB" noProof="0"/>
              <a:t>##</a:t>
            </a:r>
          </a:p>
        </p:txBody>
      </p:sp>
      <p:sp>
        <p:nvSpPr>
          <p:cNvPr id="48" name="Text Placeholder 13"/>
          <p:cNvSpPr>
            <a:spLocks noGrp="1"/>
          </p:cNvSpPr>
          <p:nvPr>
            <p:ph type="body" sz="quarter" idx="33" hasCustomPrompt="1"/>
          </p:nvPr>
        </p:nvSpPr>
        <p:spPr>
          <a:xfrm>
            <a:off x="6662661" y="5909945"/>
            <a:ext cx="3079826" cy="568325"/>
          </a:xfrm>
          <a:noFill/>
        </p:spPr>
        <p:txBody>
          <a:bodyPr lIns="180000" rIns="251999" anchor="ctr">
            <a:noAutofit/>
          </a:bodyPr>
          <a:lstStyle>
            <a:lvl1pPr marL="0" indent="0" algn="l">
              <a:buNone/>
              <a:defRPr>
                <a:solidFill>
                  <a:schemeClr val="tx2"/>
                </a:solidFill>
              </a:defRPr>
            </a:lvl1pPr>
          </a:lstStyle>
          <a:p>
            <a:pPr lvl="0"/>
            <a:r>
              <a:rPr lang="en-GB" noProof="0"/>
              <a:t>Agendapunkt</a:t>
            </a:r>
          </a:p>
        </p:txBody>
      </p:sp>
      <p:pic>
        <p:nvPicPr>
          <p:cNvPr id="29" name="Picture 2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128111491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ge 4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685843-BEEA-D743-8100-6BEB5A677347}"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0"/>
          <p:cNvSpPr>
            <a:spLocks noGrp="1"/>
          </p:cNvSpPr>
          <p:nvPr>
            <p:ph type="pic" sz="quarter" idx="14"/>
          </p:nvPr>
        </p:nvSpPr>
        <p:spPr>
          <a:xfrm>
            <a:off x="-1" y="1016001"/>
            <a:ext cx="4835525" cy="3012393"/>
          </a:xfrm>
          <a:solidFill>
            <a:schemeClr val="bg2"/>
          </a:solidFill>
        </p:spPr>
        <p:txBody>
          <a:bodyPr/>
          <a:lstStyle/>
          <a:p>
            <a:r>
              <a:rPr lang="nb-NO"/>
              <a:t>Klikk på ikonet for å legge til et bilde</a:t>
            </a:r>
            <a:endParaRPr lang="en-US"/>
          </a:p>
        </p:txBody>
      </p:sp>
      <p:sp>
        <p:nvSpPr>
          <p:cNvPr id="12" name="Picture Placeholder 10"/>
          <p:cNvSpPr>
            <a:spLocks noGrp="1"/>
          </p:cNvSpPr>
          <p:nvPr>
            <p:ph type="pic" sz="quarter" idx="17"/>
          </p:nvPr>
        </p:nvSpPr>
        <p:spPr>
          <a:xfrm>
            <a:off x="4903788" y="1016001"/>
            <a:ext cx="7288212" cy="5401580"/>
          </a:xfrm>
          <a:solidFill>
            <a:schemeClr val="bg2"/>
          </a:solidFill>
        </p:spPr>
        <p:txBody>
          <a:bodyPr/>
          <a:lstStyle/>
          <a:p>
            <a:r>
              <a:rPr lang="nb-NO"/>
              <a:t>Klikk på ikonet for å legge til et bilde</a:t>
            </a:r>
            <a:endParaRPr lang="en-US"/>
          </a:p>
        </p:txBody>
      </p:sp>
      <p:sp>
        <p:nvSpPr>
          <p:cNvPr id="13" name="Picture Placeholder 10"/>
          <p:cNvSpPr>
            <a:spLocks noGrp="1"/>
          </p:cNvSpPr>
          <p:nvPr>
            <p:ph type="pic" sz="quarter" idx="18"/>
          </p:nvPr>
        </p:nvSpPr>
        <p:spPr>
          <a:xfrm>
            <a:off x="-1" y="4100513"/>
            <a:ext cx="2387601" cy="2317068"/>
          </a:xfrm>
          <a:solidFill>
            <a:schemeClr val="bg2"/>
          </a:solidFill>
        </p:spPr>
        <p:txBody>
          <a:bodyPr/>
          <a:lstStyle/>
          <a:p>
            <a:r>
              <a:rPr lang="nb-NO"/>
              <a:t>Klikk på ikonet for å legge til et bilde</a:t>
            </a:r>
            <a:endParaRPr lang="en-US"/>
          </a:p>
        </p:txBody>
      </p:sp>
      <p:sp>
        <p:nvSpPr>
          <p:cNvPr id="14" name="Picture Placeholder 10"/>
          <p:cNvSpPr>
            <a:spLocks noGrp="1"/>
          </p:cNvSpPr>
          <p:nvPr>
            <p:ph type="pic" sz="quarter" idx="19"/>
          </p:nvPr>
        </p:nvSpPr>
        <p:spPr>
          <a:xfrm>
            <a:off x="2449513" y="4100513"/>
            <a:ext cx="2387601" cy="2317068"/>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5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397EEE-5575-2F4D-A13D-0C7F4ED2DFA9}"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0"/>
          <p:cNvSpPr>
            <a:spLocks noGrp="1"/>
          </p:cNvSpPr>
          <p:nvPr>
            <p:ph type="pic" sz="quarter" idx="18"/>
          </p:nvPr>
        </p:nvSpPr>
        <p:spPr>
          <a:xfrm>
            <a:off x="-4760" y="1016001"/>
            <a:ext cx="4840286" cy="3012393"/>
          </a:xfrm>
          <a:solidFill>
            <a:schemeClr val="bg2"/>
          </a:solidFill>
        </p:spPr>
        <p:txBody>
          <a:bodyPr/>
          <a:lstStyle/>
          <a:p>
            <a:r>
              <a:rPr lang="nb-NO"/>
              <a:t>Klikk på ikonet for å legge til et bilde</a:t>
            </a:r>
            <a:endParaRPr lang="en-US"/>
          </a:p>
        </p:txBody>
      </p:sp>
      <p:sp>
        <p:nvSpPr>
          <p:cNvPr id="19" name="Picture Placeholder 10"/>
          <p:cNvSpPr>
            <a:spLocks noGrp="1"/>
          </p:cNvSpPr>
          <p:nvPr>
            <p:ph type="pic" sz="quarter" idx="19"/>
          </p:nvPr>
        </p:nvSpPr>
        <p:spPr>
          <a:xfrm>
            <a:off x="4903788" y="1016001"/>
            <a:ext cx="7288212" cy="3012393"/>
          </a:xfrm>
          <a:solidFill>
            <a:schemeClr val="bg2"/>
          </a:solidFill>
        </p:spPr>
        <p:txBody>
          <a:bodyPr/>
          <a:lstStyle/>
          <a:p>
            <a:r>
              <a:rPr lang="nb-NO"/>
              <a:t>Klikk på ikonet for å legge til et bilde</a:t>
            </a:r>
            <a:endParaRPr lang="en-US"/>
          </a:p>
        </p:txBody>
      </p:sp>
      <p:sp>
        <p:nvSpPr>
          <p:cNvPr id="20" name="Picture Placeholder 10"/>
          <p:cNvSpPr>
            <a:spLocks noGrp="1"/>
          </p:cNvSpPr>
          <p:nvPr>
            <p:ph type="pic" sz="quarter" idx="20"/>
          </p:nvPr>
        </p:nvSpPr>
        <p:spPr>
          <a:xfrm>
            <a:off x="-4762" y="4100513"/>
            <a:ext cx="2392361" cy="2317068"/>
          </a:xfrm>
          <a:solidFill>
            <a:schemeClr val="bg2"/>
          </a:solidFill>
        </p:spPr>
        <p:txBody>
          <a:bodyPr/>
          <a:lstStyle/>
          <a:p>
            <a:r>
              <a:rPr lang="nb-NO"/>
              <a:t>Klikk på ikonet for å legge til et bilde</a:t>
            </a:r>
            <a:endParaRPr lang="en-US"/>
          </a:p>
        </p:txBody>
      </p:sp>
      <p:sp>
        <p:nvSpPr>
          <p:cNvPr id="21" name="Picture Placeholder 10"/>
          <p:cNvSpPr>
            <a:spLocks noGrp="1"/>
          </p:cNvSpPr>
          <p:nvPr>
            <p:ph type="pic" sz="quarter" idx="21"/>
          </p:nvPr>
        </p:nvSpPr>
        <p:spPr>
          <a:xfrm>
            <a:off x="2449513" y="4100513"/>
            <a:ext cx="4833937" cy="2317068"/>
          </a:xfrm>
          <a:solidFill>
            <a:schemeClr val="bg2"/>
          </a:solidFill>
        </p:spPr>
        <p:txBody>
          <a:bodyPr/>
          <a:lstStyle/>
          <a:p>
            <a:r>
              <a:rPr lang="nb-NO"/>
              <a:t>Klikk på ikonet for å legge til et bilde</a:t>
            </a:r>
            <a:endParaRPr lang="en-US"/>
          </a:p>
        </p:txBody>
      </p:sp>
      <p:sp>
        <p:nvSpPr>
          <p:cNvPr id="22" name="Picture Placeholder 10"/>
          <p:cNvSpPr>
            <a:spLocks noGrp="1"/>
          </p:cNvSpPr>
          <p:nvPr>
            <p:ph type="pic" sz="quarter" idx="22"/>
          </p:nvPr>
        </p:nvSpPr>
        <p:spPr>
          <a:xfrm>
            <a:off x="7356475" y="4100513"/>
            <a:ext cx="4833937" cy="2317068"/>
          </a:xfrm>
          <a:solidFill>
            <a:schemeClr val="bg2"/>
          </a:solidFill>
        </p:spPr>
        <p:txBody>
          <a:bodyPr/>
          <a:lstStyle/>
          <a:p>
            <a:r>
              <a:rPr lang="nb-NO"/>
              <a:t>Klikk på ikonet for å legge til et bilde</a:t>
            </a:r>
            <a:endParaRPr lang="en-US"/>
          </a:p>
        </p:txBody>
      </p:sp>
    </p:spTree>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mbe A">
    <p:spTree>
      <p:nvGrpSpPr>
        <p:cNvPr id="1" name=""/>
        <p:cNvGrpSpPr/>
        <p:nvPr/>
      </p:nvGrpSpPr>
      <p:grpSpPr>
        <a:xfrm>
          <a:off x="0" y="0"/>
          <a:ext cx="0" cy="0"/>
          <a:chOff x="0" y="0"/>
          <a:chExt cx="0" cy="0"/>
        </a:xfrm>
      </p:grpSpPr>
      <p:sp>
        <p:nvSpPr>
          <p:cNvPr id="14" name="Rectangle 13"/>
          <p:cNvSpPr/>
          <p:nvPr userDrawn="1"/>
        </p:nvSpPr>
        <p:spPr>
          <a:xfrm>
            <a:off x="0" y="1016000"/>
            <a:ext cx="12192000" cy="547370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2502375A-E6BD-E542-869F-20419F91B805}"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mbe B">
    <p:spTree>
      <p:nvGrpSpPr>
        <p:cNvPr id="1" name=""/>
        <p:cNvGrpSpPr/>
        <p:nvPr/>
      </p:nvGrpSpPr>
      <p:grpSpPr>
        <a:xfrm>
          <a:off x="0" y="0"/>
          <a:ext cx="0" cy="0"/>
          <a:chOff x="0" y="0"/>
          <a:chExt cx="0" cy="0"/>
        </a:xfrm>
      </p:grpSpPr>
      <p:sp>
        <p:nvSpPr>
          <p:cNvPr id="11" name="Rectangle 10"/>
          <p:cNvSpPr/>
          <p:nvPr userDrawn="1"/>
        </p:nvSpPr>
        <p:spPr>
          <a:xfrm>
            <a:off x="0" y="1016000"/>
            <a:ext cx="12192000" cy="5473700"/>
          </a:xfrm>
          <a:prstGeom prst="rect">
            <a:avLst/>
          </a:prstGeom>
          <a:solidFill>
            <a:srgbClr val="01B9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240A3BDF-64A9-B749-BBEE-2EBF0FD03D10}"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mbe C">
    <p:spTree>
      <p:nvGrpSpPr>
        <p:cNvPr id="1" name=""/>
        <p:cNvGrpSpPr/>
        <p:nvPr/>
      </p:nvGrpSpPr>
      <p:grpSpPr>
        <a:xfrm>
          <a:off x="0" y="0"/>
          <a:ext cx="0" cy="0"/>
          <a:chOff x="0" y="0"/>
          <a:chExt cx="0" cy="0"/>
        </a:xfrm>
      </p:grpSpPr>
      <p:sp>
        <p:nvSpPr>
          <p:cNvPr id="11" name="Rectangle 10"/>
          <p:cNvSpPr/>
          <p:nvPr userDrawn="1"/>
        </p:nvSpPr>
        <p:spPr>
          <a:xfrm>
            <a:off x="0" y="1016000"/>
            <a:ext cx="12192000" cy="54737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BD91D7FB-76EF-5B45-BF07-EE3477882F4F}"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mbe D">
    <p:spTree>
      <p:nvGrpSpPr>
        <p:cNvPr id="1" name=""/>
        <p:cNvGrpSpPr/>
        <p:nvPr/>
      </p:nvGrpSpPr>
      <p:grpSpPr>
        <a:xfrm>
          <a:off x="0" y="0"/>
          <a:ext cx="0" cy="0"/>
          <a:chOff x="0" y="0"/>
          <a:chExt cx="0" cy="0"/>
        </a:xfrm>
      </p:grpSpPr>
      <p:sp>
        <p:nvSpPr>
          <p:cNvPr id="11" name="Rectangle 10"/>
          <p:cNvSpPr/>
          <p:nvPr userDrawn="1"/>
        </p:nvSpPr>
        <p:spPr>
          <a:xfrm>
            <a:off x="0" y="1016000"/>
            <a:ext cx="12192000" cy="54737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Date Placeholder 3"/>
          <p:cNvSpPr>
            <a:spLocks noGrp="1"/>
          </p:cNvSpPr>
          <p:nvPr>
            <p:ph type="dt" sz="half" idx="10"/>
          </p:nvPr>
        </p:nvSpPr>
        <p:spPr/>
        <p:txBody>
          <a:bodyPr/>
          <a:lstStyle/>
          <a:p>
            <a:fld id="{FF577182-87BA-774A-9DCD-2768117E20BB}"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tx2"/>
                </a:solidFill>
              </a:defRPr>
            </a:lvl1pPr>
          </a:lstStyle>
          <a:p>
            <a:r>
              <a:rPr lang="en-GB" noProof="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tx2"/>
                </a:solidFill>
              </a:defRPr>
            </a:lvl1pPr>
          </a:lstStyle>
          <a:p>
            <a:pPr lvl="0"/>
            <a:r>
              <a:rPr lang="en-GB" noProof="0"/>
              <a:t>Avsender av sitat (valgfritt)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1D55C5-55A0-3349-9E36-07ABF30E20E6}"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Picture Placeholder 11"/>
          <p:cNvSpPr>
            <a:spLocks noGrp="1"/>
          </p:cNvSpPr>
          <p:nvPr>
            <p:ph type="pic" sz="quarter" idx="17"/>
          </p:nvPr>
        </p:nvSpPr>
        <p:spPr>
          <a:xfrm>
            <a:off x="2117931"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8" name="Text Placeholder 13"/>
          <p:cNvSpPr>
            <a:spLocks noGrp="1"/>
          </p:cNvSpPr>
          <p:nvPr>
            <p:ph type="body" sz="quarter" idx="18" hasCustomPrompt="1"/>
          </p:nvPr>
        </p:nvSpPr>
        <p:spPr>
          <a:xfrm>
            <a:off x="2117931"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13" name="Picture Placeholder 11"/>
          <p:cNvSpPr>
            <a:spLocks noGrp="1"/>
          </p:cNvSpPr>
          <p:nvPr>
            <p:ph type="pic" sz="quarter" idx="19"/>
          </p:nvPr>
        </p:nvSpPr>
        <p:spPr>
          <a:xfrm>
            <a:off x="4903788"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0" hasCustomPrompt="1"/>
          </p:nvPr>
        </p:nvSpPr>
        <p:spPr>
          <a:xfrm>
            <a:off x="4903788"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1"/>
          </p:nvPr>
        </p:nvSpPr>
        <p:spPr>
          <a:xfrm>
            <a:off x="7689645"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1" name="Text Placeholder 13"/>
          <p:cNvSpPr>
            <a:spLocks noGrp="1"/>
          </p:cNvSpPr>
          <p:nvPr>
            <p:ph type="body" sz="quarter" idx="22" hasCustomPrompt="1"/>
          </p:nvPr>
        </p:nvSpPr>
        <p:spPr>
          <a:xfrm>
            <a:off x="7689645"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Tree>
    <p:extLst>
      <p:ext uri="{BB962C8B-B14F-4D97-AF65-F5344CB8AC3E}">
        <p14:creationId xmlns:p14="http://schemas.microsoft.com/office/powerpoint/2010/main" val="5774527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2FD421-E316-9A41-97D9-AE23217A7F11}"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3" name="Picture Placeholder 11"/>
          <p:cNvSpPr>
            <a:spLocks noGrp="1"/>
          </p:cNvSpPr>
          <p:nvPr>
            <p:ph type="pic" sz="quarter" idx="19"/>
          </p:nvPr>
        </p:nvSpPr>
        <p:spPr>
          <a:xfrm>
            <a:off x="731838"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0" hasCustomPrompt="1"/>
          </p:nvPr>
        </p:nvSpPr>
        <p:spPr>
          <a:xfrm>
            <a:off x="731838"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1"/>
          </p:nvPr>
        </p:nvSpPr>
        <p:spPr>
          <a:xfrm>
            <a:off x="3514726"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1" name="Text Placeholder 13"/>
          <p:cNvSpPr>
            <a:spLocks noGrp="1"/>
          </p:cNvSpPr>
          <p:nvPr>
            <p:ph type="body" sz="quarter" idx="22" hasCustomPrompt="1"/>
          </p:nvPr>
        </p:nvSpPr>
        <p:spPr>
          <a:xfrm>
            <a:off x="3514726"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2" name="Picture Placeholder 11"/>
          <p:cNvSpPr>
            <a:spLocks noGrp="1"/>
          </p:cNvSpPr>
          <p:nvPr>
            <p:ph type="pic" sz="quarter" idx="23"/>
          </p:nvPr>
        </p:nvSpPr>
        <p:spPr>
          <a:xfrm>
            <a:off x="6297614"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3" name="Text Placeholder 13"/>
          <p:cNvSpPr>
            <a:spLocks noGrp="1"/>
          </p:cNvSpPr>
          <p:nvPr>
            <p:ph type="body" sz="quarter" idx="24" hasCustomPrompt="1"/>
          </p:nvPr>
        </p:nvSpPr>
        <p:spPr>
          <a:xfrm>
            <a:off x="6297614"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4" name="Picture Placeholder 11"/>
          <p:cNvSpPr>
            <a:spLocks noGrp="1"/>
          </p:cNvSpPr>
          <p:nvPr>
            <p:ph type="pic" sz="quarter" idx="25"/>
          </p:nvPr>
        </p:nvSpPr>
        <p:spPr>
          <a:xfrm>
            <a:off x="9080501" y="2003425"/>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5" name="Text Placeholder 13"/>
          <p:cNvSpPr>
            <a:spLocks noGrp="1"/>
          </p:cNvSpPr>
          <p:nvPr>
            <p:ph type="body" sz="quarter" idx="26" hasCustomPrompt="1"/>
          </p:nvPr>
        </p:nvSpPr>
        <p:spPr>
          <a:xfrm>
            <a:off x="9080501" y="4647190"/>
            <a:ext cx="2379662" cy="1529773"/>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221DD-AF64-A84C-89FB-F0BBF1AF36D5}"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3" name="Picture Placeholder 11"/>
          <p:cNvSpPr>
            <a:spLocks noGrp="1"/>
          </p:cNvSpPr>
          <p:nvPr>
            <p:ph type="pic" sz="quarter" idx="17"/>
          </p:nvPr>
        </p:nvSpPr>
        <p:spPr>
          <a:xfrm>
            <a:off x="371475"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4" name="Text Placeholder 13"/>
          <p:cNvSpPr>
            <a:spLocks noGrp="1"/>
          </p:cNvSpPr>
          <p:nvPr>
            <p:ph type="body" sz="quarter" idx="18" hasCustomPrompt="1"/>
          </p:nvPr>
        </p:nvSpPr>
        <p:spPr>
          <a:xfrm>
            <a:off x="371475"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16" name="Picture Placeholder 11"/>
          <p:cNvSpPr>
            <a:spLocks noGrp="1"/>
          </p:cNvSpPr>
          <p:nvPr>
            <p:ph type="pic" sz="quarter" idx="19"/>
          </p:nvPr>
        </p:nvSpPr>
        <p:spPr>
          <a:xfrm>
            <a:off x="2729706"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7" name="Text Placeholder 13"/>
          <p:cNvSpPr>
            <a:spLocks noGrp="1"/>
          </p:cNvSpPr>
          <p:nvPr>
            <p:ph type="body" sz="quarter" idx="20" hasCustomPrompt="1"/>
          </p:nvPr>
        </p:nvSpPr>
        <p:spPr>
          <a:xfrm>
            <a:off x="2729706"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18" name="Picture Placeholder 11"/>
          <p:cNvSpPr>
            <a:spLocks noGrp="1"/>
          </p:cNvSpPr>
          <p:nvPr>
            <p:ph type="pic" sz="quarter" idx="21"/>
          </p:nvPr>
        </p:nvSpPr>
        <p:spPr>
          <a:xfrm>
            <a:off x="5087937"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2" hasCustomPrompt="1"/>
          </p:nvPr>
        </p:nvSpPr>
        <p:spPr>
          <a:xfrm>
            <a:off x="5087937"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3"/>
          </p:nvPr>
        </p:nvSpPr>
        <p:spPr>
          <a:xfrm>
            <a:off x="7446168"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1" name="Text Placeholder 13"/>
          <p:cNvSpPr>
            <a:spLocks noGrp="1"/>
          </p:cNvSpPr>
          <p:nvPr>
            <p:ph type="body" sz="quarter" idx="24" hasCustomPrompt="1"/>
          </p:nvPr>
        </p:nvSpPr>
        <p:spPr>
          <a:xfrm>
            <a:off x="7446168"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2" name="Picture Placeholder 11"/>
          <p:cNvSpPr>
            <a:spLocks noGrp="1"/>
          </p:cNvSpPr>
          <p:nvPr>
            <p:ph type="pic" sz="quarter" idx="25"/>
          </p:nvPr>
        </p:nvSpPr>
        <p:spPr>
          <a:xfrm>
            <a:off x="9804400" y="2003426"/>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5" name="Text Placeholder 13"/>
          <p:cNvSpPr>
            <a:spLocks noGrp="1"/>
          </p:cNvSpPr>
          <p:nvPr>
            <p:ph type="body" sz="quarter" idx="26" hasCustomPrompt="1"/>
          </p:nvPr>
        </p:nvSpPr>
        <p:spPr>
          <a:xfrm>
            <a:off x="9804400" y="4289281"/>
            <a:ext cx="2016125" cy="1887682"/>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CB00B4-97CE-514D-8F41-0CF206134433}"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noProof="0"/>
          </a:p>
        </p:txBody>
      </p:sp>
      <p:sp>
        <p:nvSpPr>
          <p:cNvPr id="29" name="Picture Placeholder 11"/>
          <p:cNvSpPr>
            <a:spLocks noGrp="1"/>
          </p:cNvSpPr>
          <p:nvPr>
            <p:ph type="pic" sz="quarter" idx="23"/>
          </p:nvPr>
        </p:nvSpPr>
        <p:spPr>
          <a:xfrm>
            <a:off x="371475" y="1016001"/>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0" name="Text Placeholder 13"/>
          <p:cNvSpPr>
            <a:spLocks noGrp="1"/>
          </p:cNvSpPr>
          <p:nvPr>
            <p:ph type="body" sz="quarter" idx="24" hasCustomPrompt="1"/>
          </p:nvPr>
        </p:nvSpPr>
        <p:spPr>
          <a:xfrm>
            <a:off x="2073727" y="1016000"/>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18" name="Picture Placeholder 11"/>
          <p:cNvSpPr>
            <a:spLocks noGrp="1"/>
          </p:cNvSpPr>
          <p:nvPr>
            <p:ph type="pic" sz="quarter" idx="25"/>
          </p:nvPr>
        </p:nvSpPr>
        <p:spPr>
          <a:xfrm>
            <a:off x="378802" y="2832717"/>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19" name="Text Placeholder 13"/>
          <p:cNvSpPr>
            <a:spLocks noGrp="1"/>
          </p:cNvSpPr>
          <p:nvPr>
            <p:ph type="body" sz="quarter" idx="26" hasCustomPrompt="1"/>
          </p:nvPr>
        </p:nvSpPr>
        <p:spPr>
          <a:xfrm>
            <a:off x="2073727" y="2837997"/>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0" name="Picture Placeholder 11"/>
          <p:cNvSpPr>
            <a:spLocks noGrp="1"/>
          </p:cNvSpPr>
          <p:nvPr>
            <p:ph type="pic" sz="quarter" idx="27"/>
          </p:nvPr>
        </p:nvSpPr>
        <p:spPr>
          <a:xfrm>
            <a:off x="371475" y="4649434"/>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1" name="Text Placeholder 13"/>
          <p:cNvSpPr>
            <a:spLocks noGrp="1"/>
          </p:cNvSpPr>
          <p:nvPr>
            <p:ph type="body" sz="quarter" idx="28" hasCustomPrompt="1"/>
          </p:nvPr>
        </p:nvSpPr>
        <p:spPr>
          <a:xfrm>
            <a:off x="2073727" y="4649433"/>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2" name="Picture Placeholder 11"/>
          <p:cNvSpPr>
            <a:spLocks noGrp="1"/>
          </p:cNvSpPr>
          <p:nvPr>
            <p:ph type="pic" sz="quarter" idx="29"/>
          </p:nvPr>
        </p:nvSpPr>
        <p:spPr>
          <a:xfrm>
            <a:off x="6096000" y="1016000"/>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3" name="Text Placeholder 13"/>
          <p:cNvSpPr>
            <a:spLocks noGrp="1"/>
          </p:cNvSpPr>
          <p:nvPr>
            <p:ph type="body" sz="quarter" idx="30" hasCustomPrompt="1"/>
          </p:nvPr>
        </p:nvSpPr>
        <p:spPr>
          <a:xfrm>
            <a:off x="7798252" y="1015999"/>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4" name="Picture Placeholder 11"/>
          <p:cNvSpPr>
            <a:spLocks noGrp="1"/>
          </p:cNvSpPr>
          <p:nvPr>
            <p:ph type="pic" sz="quarter" idx="31"/>
          </p:nvPr>
        </p:nvSpPr>
        <p:spPr>
          <a:xfrm>
            <a:off x="6096000" y="2832717"/>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5" name="Text Placeholder 13"/>
          <p:cNvSpPr>
            <a:spLocks noGrp="1"/>
          </p:cNvSpPr>
          <p:nvPr>
            <p:ph type="body" sz="quarter" idx="32" hasCustomPrompt="1"/>
          </p:nvPr>
        </p:nvSpPr>
        <p:spPr>
          <a:xfrm>
            <a:off x="7798252" y="2832716"/>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
        <p:nvSpPr>
          <p:cNvPr id="26" name="Picture Placeholder 11"/>
          <p:cNvSpPr>
            <a:spLocks noGrp="1"/>
          </p:cNvSpPr>
          <p:nvPr>
            <p:ph type="pic" sz="quarter" idx="33"/>
          </p:nvPr>
        </p:nvSpPr>
        <p:spPr>
          <a:xfrm>
            <a:off x="6096000" y="4649434"/>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7" name="Text Placeholder 13"/>
          <p:cNvSpPr>
            <a:spLocks noGrp="1"/>
          </p:cNvSpPr>
          <p:nvPr>
            <p:ph type="body" sz="quarter" idx="34" hasCustomPrompt="1"/>
          </p:nvPr>
        </p:nvSpPr>
        <p:spPr>
          <a:xfrm>
            <a:off x="7798252" y="4649433"/>
            <a:ext cx="3661911" cy="1527530"/>
          </a:xfrm>
        </p:spPr>
        <p:txBody>
          <a:bodyPr lIns="0" rIns="0" anchor="ctr">
            <a:noAutofit/>
          </a:bodyPr>
          <a:lstStyle>
            <a:lvl1pPr marL="0" indent="0" algn="l">
              <a:buNone/>
              <a:defRPr sz="2000" b="1">
                <a:solidFill>
                  <a:schemeClr val="tx2"/>
                </a:solidFill>
              </a:defRPr>
            </a:lvl1pPr>
          </a:lstStyle>
          <a:p>
            <a:pPr lvl="0"/>
            <a:r>
              <a:rPr lang="en-GB" noProof="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ksjonsforside">
    <p:spTree>
      <p:nvGrpSpPr>
        <p:cNvPr id="1" name=""/>
        <p:cNvGrpSpPr/>
        <p:nvPr/>
      </p:nvGrpSpPr>
      <p:grpSpPr>
        <a:xfrm>
          <a:off x="0" y="0"/>
          <a:ext cx="0" cy="0"/>
          <a:chOff x="0" y="0"/>
          <a:chExt cx="0" cy="0"/>
        </a:xfrm>
      </p:grpSpPr>
      <p:sp>
        <p:nvSpPr>
          <p:cNvPr id="6" name="Rectangle 5"/>
          <p:cNvSpPr/>
          <p:nvPr userDrawn="1"/>
        </p:nvSpPr>
        <p:spPr>
          <a:xfrm>
            <a:off x="0" y="0"/>
            <a:ext cx="2387599" cy="6858000"/>
          </a:xfrm>
          <a:prstGeom prst="rect">
            <a:avLst/>
          </a:prstGeom>
          <a:solidFill>
            <a:srgbClr val="E4E9E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Date Placeholder 2"/>
          <p:cNvSpPr>
            <a:spLocks noGrp="1"/>
          </p:cNvSpPr>
          <p:nvPr>
            <p:ph type="dt" sz="half" idx="10"/>
          </p:nvPr>
        </p:nvSpPr>
        <p:spPr>
          <a:xfrm>
            <a:off x="371475" y="1015998"/>
            <a:ext cx="1510814" cy="213591"/>
          </a:xfrm>
        </p:spPr>
        <p:txBody>
          <a:bodyPr/>
          <a:lstStyle>
            <a:lvl1pPr>
              <a:defRPr>
                <a:solidFill>
                  <a:schemeClr val="accent4"/>
                </a:solidFill>
              </a:defRPr>
            </a:lvl1pPr>
          </a:lstStyle>
          <a:p>
            <a:fld id="{7DBA919B-BEDA-124D-B48F-67BFE220C9A7}" type="datetime1">
              <a:rPr lang="en-GB" noProof="0" smtClean="0"/>
              <a:t>28/02/2018</a:t>
            </a:fld>
            <a:endParaRPr lang="en-GB" noProof="0"/>
          </a:p>
        </p:txBody>
      </p:sp>
      <p:sp>
        <p:nvSpPr>
          <p:cNvPr id="4" name="Footer Placeholder 3"/>
          <p:cNvSpPr>
            <a:spLocks noGrp="1"/>
          </p:cNvSpPr>
          <p:nvPr>
            <p:ph type="ftr" sz="quarter" idx="11"/>
          </p:nvPr>
        </p:nvSpPr>
        <p:spPr>
          <a:xfrm>
            <a:off x="371475" y="1264574"/>
            <a:ext cx="1830259" cy="366192"/>
          </a:xfrm>
        </p:spPr>
        <p:txBody>
          <a:bodyPr/>
          <a:lstStyle>
            <a:lvl1pPr>
              <a:defRPr>
                <a:solidFill>
                  <a:schemeClr val="accent4"/>
                </a:solidFill>
              </a:defRPr>
            </a:lvl1pPr>
          </a:lstStyle>
          <a:p>
            <a:r>
              <a:rPr lang="en-GB" noProof="0"/>
              <a:t>Kolumnetittel</a:t>
            </a:r>
          </a:p>
        </p:txBody>
      </p:sp>
      <p:sp>
        <p:nvSpPr>
          <p:cNvPr id="7" name="Rectangle 6"/>
          <p:cNvSpPr/>
          <p:nvPr userDrawn="1"/>
        </p:nvSpPr>
        <p:spPr>
          <a:xfrm flipH="1">
            <a:off x="2387599" y="4102100"/>
            <a:ext cx="9807073" cy="23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hasCustomPrompt="1"/>
          </p:nvPr>
        </p:nvSpPr>
        <p:spPr>
          <a:xfrm>
            <a:off x="2449513" y="4102100"/>
            <a:ext cx="9371011" cy="2387600"/>
          </a:xfrm>
        </p:spPr>
        <p:txBody>
          <a:bodyPr anchor="ctr">
            <a:noAutofit/>
          </a:bodyPr>
          <a:lstStyle>
            <a:lvl1pPr>
              <a:defRPr sz="4200" b="0">
                <a:solidFill>
                  <a:schemeClr val="bg1"/>
                </a:solidFill>
              </a:defRPr>
            </a:lvl1pPr>
          </a:lstStyle>
          <a:p>
            <a:r>
              <a:rPr lang="en-GB" noProof="0"/>
              <a:t>Click to edit Master title style</a:t>
            </a:r>
          </a:p>
        </p:txBody>
      </p:sp>
      <p:sp>
        <p:nvSpPr>
          <p:cNvPr id="9" name="Rectangle 8"/>
          <p:cNvSpPr/>
          <p:nvPr userDrawn="1"/>
        </p:nvSpPr>
        <p:spPr>
          <a:xfrm>
            <a:off x="-1" y="4102100"/>
            <a:ext cx="2387599" cy="23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Content Placeholder 10"/>
          <p:cNvSpPr>
            <a:spLocks noGrp="1"/>
          </p:cNvSpPr>
          <p:nvPr>
            <p:ph sz="quarter" idx="13" hasCustomPrompt="1"/>
          </p:nvPr>
        </p:nvSpPr>
        <p:spPr>
          <a:xfrm>
            <a:off x="378419" y="4480519"/>
            <a:ext cx="1630763" cy="1630763"/>
          </a:xfrm>
        </p:spPr>
        <p:txBody>
          <a:bodyPr lIns="0" rIns="0" anchor="ctr">
            <a:noAutofit/>
          </a:bodyPr>
          <a:lstStyle>
            <a:lvl1pPr marL="0" indent="0" algn="ctr">
              <a:buNone/>
              <a:defRPr sz="8000">
                <a:solidFill>
                  <a:schemeClr val="accent4"/>
                </a:solidFill>
              </a:defRPr>
            </a:lvl1pPr>
          </a:lstStyle>
          <a:p>
            <a:pPr lvl="0"/>
            <a:r>
              <a:rPr lang="en-GB" noProof="0"/>
              <a:t>##</a:t>
            </a:r>
          </a:p>
        </p:txBody>
      </p:sp>
      <p:sp>
        <p:nvSpPr>
          <p:cNvPr id="5" name="Slide Number Placeholder 4"/>
          <p:cNvSpPr>
            <a:spLocks noGrp="1"/>
          </p:cNvSpPr>
          <p:nvPr>
            <p:ph type="sldNum" sz="quarter" idx="12"/>
          </p:nvPr>
        </p:nvSpPr>
        <p:spPr>
          <a:xfrm>
            <a:off x="11308921" y="368300"/>
            <a:ext cx="505311" cy="213591"/>
          </a:xfrm>
        </p:spPr>
        <p:txBody>
          <a:bodyPr/>
          <a:lstStyle>
            <a:lvl1pPr algn="r">
              <a:defRPr>
                <a:solidFill>
                  <a:schemeClr val="accent4"/>
                </a:solidFill>
              </a:defRPr>
            </a:lvl1pPr>
          </a:lstStyle>
          <a:p>
            <a:fld id="{E4F9EB86-8110-D14E-B8CF-CB8DE250DDC0}" type="slidenum">
              <a:rPr lang="en-GB" noProof="0" smtClean="0"/>
              <a:pPr/>
              <a:t>‹#›</a:t>
            </a:fld>
            <a:endParaRPr lang="en-GB" noProof="0"/>
          </a:p>
        </p:txBody>
      </p:sp>
    </p:spTree>
    <p:extLst>
      <p:ext uri="{BB962C8B-B14F-4D97-AF65-F5344CB8AC3E}">
        <p14:creationId xmlns:p14="http://schemas.microsoft.com/office/powerpoint/2010/main" val="128956393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06D173-4012-F24D-8EAD-0A1CDEEB5054}"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Picture Placeholder 11"/>
          <p:cNvSpPr>
            <a:spLocks noGrp="1"/>
          </p:cNvSpPr>
          <p:nvPr>
            <p:ph type="pic" sz="quarter" idx="17"/>
          </p:nvPr>
        </p:nvSpPr>
        <p:spPr>
          <a:xfrm>
            <a:off x="2117931"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8" name="Text Placeholder 13"/>
          <p:cNvSpPr>
            <a:spLocks noGrp="1"/>
          </p:cNvSpPr>
          <p:nvPr>
            <p:ph type="body" sz="quarter" idx="18" hasCustomPrompt="1"/>
          </p:nvPr>
        </p:nvSpPr>
        <p:spPr>
          <a:xfrm>
            <a:off x="2117931"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29" name="Text Placeholder 5"/>
          <p:cNvSpPr>
            <a:spLocks noGrp="1"/>
          </p:cNvSpPr>
          <p:nvPr>
            <p:ph type="body" sz="quarter" idx="19" hasCustomPrompt="1"/>
          </p:nvPr>
        </p:nvSpPr>
        <p:spPr>
          <a:xfrm>
            <a:off x="2117930"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30" name="Picture Placeholder 11"/>
          <p:cNvSpPr>
            <a:spLocks noGrp="1"/>
          </p:cNvSpPr>
          <p:nvPr>
            <p:ph type="pic" sz="quarter" idx="20"/>
          </p:nvPr>
        </p:nvSpPr>
        <p:spPr>
          <a:xfrm>
            <a:off x="4906169"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31" name="Text Placeholder 13"/>
          <p:cNvSpPr>
            <a:spLocks noGrp="1"/>
          </p:cNvSpPr>
          <p:nvPr>
            <p:ph type="body" sz="quarter" idx="21" hasCustomPrompt="1"/>
          </p:nvPr>
        </p:nvSpPr>
        <p:spPr>
          <a:xfrm>
            <a:off x="4906169"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2" name="Text Placeholder 5"/>
          <p:cNvSpPr>
            <a:spLocks noGrp="1"/>
          </p:cNvSpPr>
          <p:nvPr>
            <p:ph type="body" sz="quarter" idx="22" hasCustomPrompt="1"/>
          </p:nvPr>
        </p:nvSpPr>
        <p:spPr>
          <a:xfrm>
            <a:off x="4906168"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33" name="Picture Placeholder 11"/>
          <p:cNvSpPr>
            <a:spLocks noGrp="1"/>
          </p:cNvSpPr>
          <p:nvPr>
            <p:ph type="pic" sz="quarter" idx="23"/>
          </p:nvPr>
        </p:nvSpPr>
        <p:spPr>
          <a:xfrm>
            <a:off x="7694407"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34" name="Text Placeholder 13"/>
          <p:cNvSpPr>
            <a:spLocks noGrp="1"/>
          </p:cNvSpPr>
          <p:nvPr>
            <p:ph type="body" sz="quarter" idx="24" hasCustomPrompt="1"/>
          </p:nvPr>
        </p:nvSpPr>
        <p:spPr>
          <a:xfrm>
            <a:off x="7694406"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5" name="Text Placeholder 5"/>
          <p:cNvSpPr>
            <a:spLocks noGrp="1"/>
          </p:cNvSpPr>
          <p:nvPr>
            <p:ph type="body" sz="quarter" idx="25" hasCustomPrompt="1"/>
          </p:nvPr>
        </p:nvSpPr>
        <p:spPr>
          <a:xfrm>
            <a:off x="7694405" y="4202113"/>
            <a:ext cx="2379663" cy="1974850"/>
          </a:xfrm>
        </p:spPr>
        <p:txBody>
          <a:bodyPr>
            <a:noAutofit/>
          </a:bodyPr>
          <a:lstStyle>
            <a:lvl1pPr marL="0" indent="0" algn="ctr">
              <a:buNone/>
              <a:defRPr sz="2000"/>
            </a:lvl1pPr>
          </a:lstStyle>
          <a:p>
            <a:pPr lvl="0"/>
            <a:r>
              <a:rPr lang="en-GB" noProof="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F13BD8-0A29-384B-8B02-29C10ECCDCA7}"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Picture Placeholder 11"/>
          <p:cNvSpPr>
            <a:spLocks noGrp="1"/>
          </p:cNvSpPr>
          <p:nvPr>
            <p:ph type="pic" sz="quarter" idx="19"/>
          </p:nvPr>
        </p:nvSpPr>
        <p:spPr>
          <a:xfrm>
            <a:off x="731838"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9" name="Text Placeholder 13"/>
          <p:cNvSpPr>
            <a:spLocks noGrp="1"/>
          </p:cNvSpPr>
          <p:nvPr>
            <p:ph type="body" sz="quarter" idx="20" hasCustomPrompt="1"/>
          </p:nvPr>
        </p:nvSpPr>
        <p:spPr>
          <a:xfrm>
            <a:off x="731838"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6" name="Text Placeholder 5"/>
          <p:cNvSpPr>
            <a:spLocks noGrp="1"/>
          </p:cNvSpPr>
          <p:nvPr>
            <p:ph type="body" sz="quarter" idx="21" hasCustomPrompt="1"/>
          </p:nvPr>
        </p:nvSpPr>
        <p:spPr>
          <a:xfrm>
            <a:off x="731838"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37" name="Picture Placeholder 11"/>
          <p:cNvSpPr>
            <a:spLocks noGrp="1"/>
          </p:cNvSpPr>
          <p:nvPr>
            <p:ph type="pic" sz="quarter" idx="22"/>
          </p:nvPr>
        </p:nvSpPr>
        <p:spPr>
          <a:xfrm>
            <a:off x="3514726"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38" name="Text Placeholder 13"/>
          <p:cNvSpPr>
            <a:spLocks noGrp="1"/>
          </p:cNvSpPr>
          <p:nvPr>
            <p:ph type="body" sz="quarter" idx="23" hasCustomPrompt="1"/>
          </p:nvPr>
        </p:nvSpPr>
        <p:spPr>
          <a:xfrm>
            <a:off x="3514724"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39" name="Text Placeholder 5"/>
          <p:cNvSpPr>
            <a:spLocks noGrp="1"/>
          </p:cNvSpPr>
          <p:nvPr>
            <p:ph type="body" sz="quarter" idx="24" hasCustomPrompt="1"/>
          </p:nvPr>
        </p:nvSpPr>
        <p:spPr>
          <a:xfrm>
            <a:off x="3514724"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40" name="Picture Placeholder 11"/>
          <p:cNvSpPr>
            <a:spLocks noGrp="1"/>
          </p:cNvSpPr>
          <p:nvPr>
            <p:ph type="pic" sz="quarter" idx="25"/>
          </p:nvPr>
        </p:nvSpPr>
        <p:spPr>
          <a:xfrm>
            <a:off x="6297614"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1" name="Text Placeholder 13"/>
          <p:cNvSpPr>
            <a:spLocks noGrp="1"/>
          </p:cNvSpPr>
          <p:nvPr>
            <p:ph type="body" sz="quarter" idx="26" hasCustomPrompt="1"/>
          </p:nvPr>
        </p:nvSpPr>
        <p:spPr>
          <a:xfrm>
            <a:off x="6297614"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42" name="Text Placeholder 5"/>
          <p:cNvSpPr>
            <a:spLocks noGrp="1"/>
          </p:cNvSpPr>
          <p:nvPr>
            <p:ph type="body" sz="quarter" idx="27" hasCustomPrompt="1"/>
          </p:nvPr>
        </p:nvSpPr>
        <p:spPr>
          <a:xfrm>
            <a:off x="6297614" y="4202113"/>
            <a:ext cx="2379663" cy="1974850"/>
          </a:xfrm>
        </p:spPr>
        <p:txBody>
          <a:bodyPr>
            <a:noAutofit/>
          </a:bodyPr>
          <a:lstStyle>
            <a:lvl1pPr marL="0" indent="0" algn="ctr">
              <a:buNone/>
              <a:defRPr sz="2000"/>
            </a:lvl1pPr>
          </a:lstStyle>
          <a:p>
            <a:pPr lvl="0"/>
            <a:r>
              <a:rPr lang="en-GB" noProof="0"/>
              <a:t>Click to edit Master text styles</a:t>
            </a:r>
          </a:p>
        </p:txBody>
      </p:sp>
      <p:sp>
        <p:nvSpPr>
          <p:cNvPr id="43" name="Picture Placeholder 11"/>
          <p:cNvSpPr>
            <a:spLocks noGrp="1"/>
          </p:cNvSpPr>
          <p:nvPr>
            <p:ph type="pic" sz="quarter" idx="28"/>
          </p:nvPr>
        </p:nvSpPr>
        <p:spPr>
          <a:xfrm>
            <a:off x="9080501" y="1016000"/>
            <a:ext cx="2379662" cy="2379663"/>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4" name="Text Placeholder 13"/>
          <p:cNvSpPr>
            <a:spLocks noGrp="1"/>
          </p:cNvSpPr>
          <p:nvPr>
            <p:ph type="body" sz="quarter" idx="29" hasCustomPrompt="1"/>
          </p:nvPr>
        </p:nvSpPr>
        <p:spPr>
          <a:xfrm>
            <a:off x="9080501" y="3506788"/>
            <a:ext cx="2379662" cy="593725"/>
          </a:xfrm>
        </p:spPr>
        <p:txBody>
          <a:bodyPr lIns="0" rIns="0" anchor="ctr">
            <a:noAutofit/>
          </a:bodyPr>
          <a:lstStyle>
            <a:lvl1pPr marL="0" indent="0" algn="ctr">
              <a:buNone/>
              <a:defRPr sz="2000" b="1">
                <a:solidFill>
                  <a:schemeClr val="tx2"/>
                </a:solidFill>
              </a:defRPr>
            </a:lvl1pPr>
          </a:lstStyle>
          <a:p>
            <a:pPr lvl="0"/>
            <a:r>
              <a:rPr lang="en-GB" noProof="0"/>
              <a:t>Click to edit Master text styles</a:t>
            </a:r>
          </a:p>
        </p:txBody>
      </p:sp>
      <p:sp>
        <p:nvSpPr>
          <p:cNvPr id="45" name="Text Placeholder 5"/>
          <p:cNvSpPr>
            <a:spLocks noGrp="1"/>
          </p:cNvSpPr>
          <p:nvPr>
            <p:ph type="body" sz="quarter" idx="30" hasCustomPrompt="1"/>
          </p:nvPr>
        </p:nvSpPr>
        <p:spPr>
          <a:xfrm>
            <a:off x="9080501" y="4202113"/>
            <a:ext cx="2379663" cy="1974850"/>
          </a:xfrm>
        </p:spPr>
        <p:txBody>
          <a:bodyPr>
            <a:noAutofit/>
          </a:bodyPr>
          <a:lstStyle>
            <a:lvl1pPr marL="0" indent="0" algn="ctr">
              <a:buNone/>
              <a:defRPr sz="2000"/>
            </a:lvl1pPr>
          </a:lstStyle>
          <a:p>
            <a:pPr lvl="0"/>
            <a:r>
              <a:rPr lang="en-GB" noProof="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A0F7EA-8BE9-224F-BBFF-D9B3248A2ECE}"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Picture Placeholder 11"/>
          <p:cNvSpPr>
            <a:spLocks noGrp="1"/>
          </p:cNvSpPr>
          <p:nvPr>
            <p:ph type="pic" sz="quarter" idx="17"/>
          </p:nvPr>
        </p:nvSpPr>
        <p:spPr>
          <a:xfrm>
            <a:off x="371475"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18" name="Text Placeholder 13"/>
          <p:cNvSpPr>
            <a:spLocks noGrp="1"/>
          </p:cNvSpPr>
          <p:nvPr>
            <p:ph type="body" sz="quarter" idx="18" hasCustomPrompt="1"/>
          </p:nvPr>
        </p:nvSpPr>
        <p:spPr>
          <a:xfrm>
            <a:off x="371475"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1" name="Text Placeholder 5"/>
          <p:cNvSpPr>
            <a:spLocks noGrp="1"/>
          </p:cNvSpPr>
          <p:nvPr>
            <p:ph type="body" sz="quarter" idx="21" hasCustomPrompt="1"/>
          </p:nvPr>
        </p:nvSpPr>
        <p:spPr>
          <a:xfrm>
            <a:off x="371475"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22" name="Picture Placeholder 11"/>
          <p:cNvSpPr>
            <a:spLocks noGrp="1"/>
          </p:cNvSpPr>
          <p:nvPr>
            <p:ph type="pic" sz="quarter" idx="22"/>
          </p:nvPr>
        </p:nvSpPr>
        <p:spPr>
          <a:xfrm>
            <a:off x="2729706"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3" name="Text Placeholder 13"/>
          <p:cNvSpPr>
            <a:spLocks noGrp="1"/>
          </p:cNvSpPr>
          <p:nvPr>
            <p:ph type="body" sz="quarter" idx="23" hasCustomPrompt="1"/>
          </p:nvPr>
        </p:nvSpPr>
        <p:spPr>
          <a:xfrm>
            <a:off x="2729706"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4" name="Text Placeholder 5"/>
          <p:cNvSpPr>
            <a:spLocks noGrp="1"/>
          </p:cNvSpPr>
          <p:nvPr>
            <p:ph type="body" sz="quarter" idx="24" hasCustomPrompt="1"/>
          </p:nvPr>
        </p:nvSpPr>
        <p:spPr>
          <a:xfrm>
            <a:off x="2729706"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25" name="Picture Placeholder 11"/>
          <p:cNvSpPr>
            <a:spLocks noGrp="1"/>
          </p:cNvSpPr>
          <p:nvPr>
            <p:ph type="pic" sz="quarter" idx="25"/>
          </p:nvPr>
        </p:nvSpPr>
        <p:spPr>
          <a:xfrm>
            <a:off x="5087937"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26" name="Text Placeholder 13"/>
          <p:cNvSpPr>
            <a:spLocks noGrp="1"/>
          </p:cNvSpPr>
          <p:nvPr>
            <p:ph type="body" sz="quarter" idx="26" hasCustomPrompt="1"/>
          </p:nvPr>
        </p:nvSpPr>
        <p:spPr>
          <a:xfrm>
            <a:off x="5087937"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27" name="Text Placeholder 5"/>
          <p:cNvSpPr>
            <a:spLocks noGrp="1"/>
          </p:cNvSpPr>
          <p:nvPr>
            <p:ph type="body" sz="quarter" idx="27" hasCustomPrompt="1"/>
          </p:nvPr>
        </p:nvSpPr>
        <p:spPr>
          <a:xfrm>
            <a:off x="5087937"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28" name="Picture Placeholder 11"/>
          <p:cNvSpPr>
            <a:spLocks noGrp="1"/>
          </p:cNvSpPr>
          <p:nvPr>
            <p:ph type="pic" sz="quarter" idx="28"/>
          </p:nvPr>
        </p:nvSpPr>
        <p:spPr>
          <a:xfrm>
            <a:off x="7446168"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0" name="Text Placeholder 13"/>
          <p:cNvSpPr>
            <a:spLocks noGrp="1"/>
          </p:cNvSpPr>
          <p:nvPr>
            <p:ph type="body" sz="quarter" idx="29" hasCustomPrompt="1"/>
          </p:nvPr>
        </p:nvSpPr>
        <p:spPr>
          <a:xfrm>
            <a:off x="7446168"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41" name="Text Placeholder 5"/>
          <p:cNvSpPr>
            <a:spLocks noGrp="1"/>
          </p:cNvSpPr>
          <p:nvPr>
            <p:ph type="body" sz="quarter" idx="30" hasCustomPrompt="1"/>
          </p:nvPr>
        </p:nvSpPr>
        <p:spPr>
          <a:xfrm>
            <a:off x="7446168" y="4202113"/>
            <a:ext cx="2016125" cy="1974850"/>
          </a:xfrm>
        </p:spPr>
        <p:txBody>
          <a:bodyPr>
            <a:noAutofit/>
          </a:bodyPr>
          <a:lstStyle>
            <a:lvl1pPr marL="0" indent="0" algn="ctr">
              <a:buNone/>
              <a:defRPr sz="2000"/>
            </a:lvl1pPr>
          </a:lstStyle>
          <a:p>
            <a:pPr lvl="0"/>
            <a:r>
              <a:rPr lang="en-GB" noProof="0"/>
              <a:t>Click to edit Master text styles</a:t>
            </a:r>
          </a:p>
        </p:txBody>
      </p:sp>
      <p:sp>
        <p:nvSpPr>
          <p:cNvPr id="42" name="Picture Placeholder 11"/>
          <p:cNvSpPr>
            <a:spLocks noGrp="1"/>
          </p:cNvSpPr>
          <p:nvPr>
            <p:ph type="pic" sz="quarter" idx="31"/>
          </p:nvPr>
        </p:nvSpPr>
        <p:spPr>
          <a:xfrm>
            <a:off x="9804400" y="1016000"/>
            <a:ext cx="2016125" cy="2033142"/>
          </a:xfrm>
          <a:solidFill>
            <a:schemeClr val="bg2"/>
          </a:solidFill>
        </p:spPr>
        <p:txBody>
          <a:bodyPr anchor="ctr"/>
          <a:lstStyle>
            <a:lvl1pPr marL="0" indent="0" algn="ctr">
              <a:buNone/>
              <a:defRPr/>
            </a:lvl1pPr>
          </a:lstStyle>
          <a:p>
            <a:r>
              <a:rPr lang="nb-NO" noProof="0"/>
              <a:t>Klikk på ikonet for å legge til et bilde</a:t>
            </a:r>
            <a:endParaRPr lang="en-GB" noProof="0"/>
          </a:p>
        </p:txBody>
      </p:sp>
      <p:sp>
        <p:nvSpPr>
          <p:cNvPr id="43" name="Text Placeholder 13"/>
          <p:cNvSpPr>
            <a:spLocks noGrp="1"/>
          </p:cNvSpPr>
          <p:nvPr>
            <p:ph type="body" sz="quarter" idx="32" hasCustomPrompt="1"/>
          </p:nvPr>
        </p:nvSpPr>
        <p:spPr>
          <a:xfrm>
            <a:off x="9804400" y="3113087"/>
            <a:ext cx="2016125" cy="987426"/>
          </a:xfrm>
        </p:spPr>
        <p:txBody>
          <a:bodyPr lIns="0" rIns="0">
            <a:noAutofit/>
          </a:bodyPr>
          <a:lstStyle>
            <a:lvl1pPr marL="0" indent="0" algn="ctr">
              <a:buNone/>
              <a:defRPr sz="2000" b="1">
                <a:solidFill>
                  <a:schemeClr val="tx2"/>
                </a:solidFill>
              </a:defRPr>
            </a:lvl1pPr>
          </a:lstStyle>
          <a:p>
            <a:pPr lvl="0"/>
            <a:r>
              <a:rPr lang="en-GB" noProof="0"/>
              <a:t>Click to edit Master text styles</a:t>
            </a:r>
          </a:p>
        </p:txBody>
      </p:sp>
      <p:sp>
        <p:nvSpPr>
          <p:cNvPr id="44" name="Text Placeholder 5"/>
          <p:cNvSpPr>
            <a:spLocks noGrp="1"/>
          </p:cNvSpPr>
          <p:nvPr>
            <p:ph type="body" sz="quarter" idx="33" hasCustomPrompt="1"/>
          </p:nvPr>
        </p:nvSpPr>
        <p:spPr>
          <a:xfrm>
            <a:off x="9804400" y="4202113"/>
            <a:ext cx="2016125" cy="1974850"/>
          </a:xfrm>
        </p:spPr>
        <p:txBody>
          <a:bodyPr>
            <a:noAutofit/>
          </a:bodyPr>
          <a:lstStyle>
            <a:lvl1pPr marL="0" indent="0" algn="ctr">
              <a:buNone/>
              <a:defRPr sz="2000"/>
            </a:lvl1pPr>
          </a:lstStyle>
          <a:p>
            <a:pPr lvl="0"/>
            <a:r>
              <a:rPr lang="en-GB" noProof="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1124D7-10EA-2E47-9D95-8A91568295F6}"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29" name="Picture Placeholder 11"/>
          <p:cNvSpPr>
            <a:spLocks noGrp="1"/>
          </p:cNvSpPr>
          <p:nvPr>
            <p:ph type="pic" sz="quarter" idx="23"/>
          </p:nvPr>
        </p:nvSpPr>
        <p:spPr>
          <a:xfrm>
            <a:off x="371475" y="1016001"/>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0" name="Text Placeholder 13"/>
          <p:cNvSpPr>
            <a:spLocks noGrp="1"/>
          </p:cNvSpPr>
          <p:nvPr>
            <p:ph type="body" sz="quarter" idx="24" hasCustomPrompt="1"/>
          </p:nvPr>
        </p:nvSpPr>
        <p:spPr>
          <a:xfrm>
            <a:off x="2073727" y="1016000"/>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31" name="Text Placeholder 5"/>
          <p:cNvSpPr>
            <a:spLocks noGrp="1"/>
          </p:cNvSpPr>
          <p:nvPr>
            <p:ph type="body" sz="quarter" idx="21" hasCustomPrompt="1"/>
          </p:nvPr>
        </p:nvSpPr>
        <p:spPr>
          <a:xfrm>
            <a:off x="2073727" y="1689100"/>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32" name="Picture Placeholder 11"/>
          <p:cNvSpPr>
            <a:spLocks noGrp="1"/>
          </p:cNvSpPr>
          <p:nvPr>
            <p:ph type="pic" sz="quarter" idx="25"/>
          </p:nvPr>
        </p:nvSpPr>
        <p:spPr>
          <a:xfrm>
            <a:off x="371475" y="2832717"/>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3" name="Text Placeholder 13"/>
          <p:cNvSpPr>
            <a:spLocks noGrp="1"/>
          </p:cNvSpPr>
          <p:nvPr>
            <p:ph type="body" sz="quarter" idx="26" hasCustomPrompt="1"/>
          </p:nvPr>
        </p:nvSpPr>
        <p:spPr>
          <a:xfrm>
            <a:off x="2073727" y="2832716"/>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34" name="Text Placeholder 5"/>
          <p:cNvSpPr>
            <a:spLocks noGrp="1"/>
          </p:cNvSpPr>
          <p:nvPr>
            <p:ph type="body" sz="quarter" idx="27" hasCustomPrompt="1"/>
          </p:nvPr>
        </p:nvSpPr>
        <p:spPr>
          <a:xfrm>
            <a:off x="2073727" y="3505816"/>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35" name="Picture Placeholder 11"/>
          <p:cNvSpPr>
            <a:spLocks noGrp="1"/>
          </p:cNvSpPr>
          <p:nvPr>
            <p:ph type="pic" sz="quarter" idx="28"/>
          </p:nvPr>
        </p:nvSpPr>
        <p:spPr>
          <a:xfrm>
            <a:off x="371475" y="4649434"/>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6" name="Text Placeholder 13"/>
          <p:cNvSpPr>
            <a:spLocks noGrp="1"/>
          </p:cNvSpPr>
          <p:nvPr>
            <p:ph type="body" sz="quarter" idx="29" hasCustomPrompt="1"/>
          </p:nvPr>
        </p:nvSpPr>
        <p:spPr>
          <a:xfrm>
            <a:off x="2073727" y="4649433"/>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37" name="Text Placeholder 5"/>
          <p:cNvSpPr>
            <a:spLocks noGrp="1"/>
          </p:cNvSpPr>
          <p:nvPr>
            <p:ph type="body" sz="quarter" idx="30" hasCustomPrompt="1"/>
          </p:nvPr>
        </p:nvSpPr>
        <p:spPr>
          <a:xfrm>
            <a:off x="2073727" y="5322533"/>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38" name="Rectangle 3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Picture Placeholder 11"/>
          <p:cNvSpPr>
            <a:spLocks noGrp="1"/>
          </p:cNvSpPr>
          <p:nvPr>
            <p:ph type="pic" sz="quarter" idx="31"/>
          </p:nvPr>
        </p:nvSpPr>
        <p:spPr>
          <a:xfrm>
            <a:off x="6096000" y="1016001"/>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0" name="Text Placeholder 13"/>
          <p:cNvSpPr>
            <a:spLocks noGrp="1"/>
          </p:cNvSpPr>
          <p:nvPr>
            <p:ph type="body" sz="quarter" idx="32" hasCustomPrompt="1"/>
          </p:nvPr>
        </p:nvSpPr>
        <p:spPr>
          <a:xfrm>
            <a:off x="7798252" y="1016000"/>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46" name="Text Placeholder 5"/>
          <p:cNvSpPr>
            <a:spLocks noGrp="1"/>
          </p:cNvSpPr>
          <p:nvPr>
            <p:ph type="body" sz="quarter" idx="33" hasCustomPrompt="1"/>
          </p:nvPr>
        </p:nvSpPr>
        <p:spPr>
          <a:xfrm>
            <a:off x="7798252" y="1689100"/>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47" name="Picture Placeholder 11"/>
          <p:cNvSpPr>
            <a:spLocks noGrp="1"/>
          </p:cNvSpPr>
          <p:nvPr>
            <p:ph type="pic" sz="quarter" idx="34"/>
          </p:nvPr>
        </p:nvSpPr>
        <p:spPr>
          <a:xfrm>
            <a:off x="6096000" y="2832716"/>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8" name="Text Placeholder 13"/>
          <p:cNvSpPr>
            <a:spLocks noGrp="1"/>
          </p:cNvSpPr>
          <p:nvPr>
            <p:ph type="body" sz="quarter" idx="35" hasCustomPrompt="1"/>
          </p:nvPr>
        </p:nvSpPr>
        <p:spPr>
          <a:xfrm>
            <a:off x="7798252" y="2832716"/>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49" name="Text Placeholder 5"/>
          <p:cNvSpPr>
            <a:spLocks noGrp="1"/>
          </p:cNvSpPr>
          <p:nvPr>
            <p:ph type="body" sz="quarter" idx="36" hasCustomPrompt="1"/>
          </p:nvPr>
        </p:nvSpPr>
        <p:spPr>
          <a:xfrm>
            <a:off x="7798252" y="3505816"/>
            <a:ext cx="3661911" cy="854430"/>
          </a:xfrm>
        </p:spPr>
        <p:txBody>
          <a:bodyPr lIns="0" rIns="0">
            <a:noAutofit/>
          </a:bodyPr>
          <a:lstStyle>
            <a:lvl1pPr marL="0" indent="0" algn="l">
              <a:buNone/>
              <a:defRPr sz="2000"/>
            </a:lvl1pPr>
          </a:lstStyle>
          <a:p>
            <a:pPr lvl="0"/>
            <a:r>
              <a:rPr lang="en-GB" noProof="0"/>
              <a:t>Click to edit Master text styles</a:t>
            </a:r>
          </a:p>
        </p:txBody>
      </p:sp>
      <p:sp>
        <p:nvSpPr>
          <p:cNvPr id="50" name="Picture Placeholder 11"/>
          <p:cNvSpPr>
            <a:spLocks noGrp="1"/>
          </p:cNvSpPr>
          <p:nvPr>
            <p:ph type="pic" sz="quarter" idx="37"/>
          </p:nvPr>
        </p:nvSpPr>
        <p:spPr>
          <a:xfrm>
            <a:off x="6096000" y="4649433"/>
            <a:ext cx="1514744" cy="1527529"/>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51" name="Text Placeholder 13"/>
          <p:cNvSpPr>
            <a:spLocks noGrp="1"/>
          </p:cNvSpPr>
          <p:nvPr>
            <p:ph type="body" sz="quarter" idx="38" hasCustomPrompt="1"/>
          </p:nvPr>
        </p:nvSpPr>
        <p:spPr>
          <a:xfrm>
            <a:off x="7798252" y="4649432"/>
            <a:ext cx="3661911" cy="571500"/>
          </a:xfrm>
        </p:spPr>
        <p:txBody>
          <a:bodyPr lIns="0" rIns="0" anchor="b">
            <a:noAutofit/>
          </a:bodyPr>
          <a:lstStyle>
            <a:lvl1pPr marL="0" indent="0" algn="l">
              <a:buNone/>
              <a:defRPr sz="2000" b="1">
                <a:solidFill>
                  <a:schemeClr val="tx2"/>
                </a:solidFill>
              </a:defRPr>
            </a:lvl1pPr>
          </a:lstStyle>
          <a:p>
            <a:pPr lvl="0"/>
            <a:r>
              <a:rPr lang="en-GB" noProof="0"/>
              <a:t>Click to edit Master text styles</a:t>
            </a:r>
          </a:p>
        </p:txBody>
      </p:sp>
      <p:sp>
        <p:nvSpPr>
          <p:cNvPr id="52" name="Text Placeholder 5"/>
          <p:cNvSpPr>
            <a:spLocks noGrp="1"/>
          </p:cNvSpPr>
          <p:nvPr>
            <p:ph type="body" sz="quarter" idx="39" hasCustomPrompt="1"/>
          </p:nvPr>
        </p:nvSpPr>
        <p:spPr>
          <a:xfrm>
            <a:off x="7798252" y="5322532"/>
            <a:ext cx="3661911" cy="854430"/>
          </a:xfrm>
        </p:spPr>
        <p:txBody>
          <a:bodyPr lIns="0" rIns="0">
            <a:noAutofit/>
          </a:bodyPr>
          <a:lstStyle>
            <a:lvl1pPr marL="0" indent="0" algn="l">
              <a:buNone/>
              <a:defRPr sz="2000"/>
            </a:lvl1pPr>
          </a:lstStyle>
          <a:p>
            <a:pPr lvl="0"/>
            <a:r>
              <a:rPr lang="en-GB" noProof="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Bilder + Tekst + 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67CE00-82FC-1042-BA41-AD537203A449}"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Picture Placeholder 11"/>
          <p:cNvSpPr>
            <a:spLocks noGrp="1"/>
          </p:cNvSpPr>
          <p:nvPr>
            <p:ph type="pic" sz="quarter" idx="23"/>
          </p:nvPr>
        </p:nvSpPr>
        <p:spPr>
          <a:xfrm>
            <a:off x="1041173" y="2349500"/>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0" name="Text Placeholder 13"/>
          <p:cNvSpPr>
            <a:spLocks noGrp="1"/>
          </p:cNvSpPr>
          <p:nvPr>
            <p:ph type="body" sz="quarter" idx="24" hasCustomPrompt="1"/>
          </p:nvPr>
        </p:nvSpPr>
        <p:spPr>
          <a:xfrm>
            <a:off x="2449513" y="2342674"/>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2" name="Title 1"/>
          <p:cNvSpPr>
            <a:spLocks noGrp="1"/>
          </p:cNvSpPr>
          <p:nvPr>
            <p:ph type="title" hasCustomPrompt="1"/>
          </p:nvPr>
        </p:nvSpPr>
        <p:spPr/>
        <p:txBody>
          <a:bodyPr/>
          <a:lstStyle/>
          <a:p>
            <a:r>
              <a:rPr lang="en-GB" noProof="0"/>
              <a:t>Click to edit Master title style</a:t>
            </a:r>
          </a:p>
        </p:txBody>
      </p:sp>
      <p:sp>
        <p:nvSpPr>
          <p:cNvPr id="25" name="Text Placeholder 5"/>
          <p:cNvSpPr>
            <a:spLocks noGrp="1"/>
          </p:cNvSpPr>
          <p:nvPr>
            <p:ph type="body" sz="quarter" idx="21" hasCustomPrompt="1"/>
          </p:nvPr>
        </p:nvSpPr>
        <p:spPr>
          <a:xfrm>
            <a:off x="2449513" y="3015774"/>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26" name="Picture Placeholder 11"/>
          <p:cNvSpPr>
            <a:spLocks noGrp="1"/>
          </p:cNvSpPr>
          <p:nvPr>
            <p:ph type="pic" sz="quarter" idx="25"/>
          </p:nvPr>
        </p:nvSpPr>
        <p:spPr>
          <a:xfrm>
            <a:off x="1041173" y="3689404"/>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27" name="Text Placeholder 13"/>
          <p:cNvSpPr>
            <a:spLocks noGrp="1"/>
          </p:cNvSpPr>
          <p:nvPr>
            <p:ph type="body" sz="quarter" idx="26" hasCustomPrompt="1"/>
          </p:nvPr>
        </p:nvSpPr>
        <p:spPr>
          <a:xfrm>
            <a:off x="2449513" y="3694489"/>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28" name="Text Placeholder 5"/>
          <p:cNvSpPr>
            <a:spLocks noGrp="1"/>
          </p:cNvSpPr>
          <p:nvPr>
            <p:ph type="body" sz="quarter" idx="27" hasCustomPrompt="1"/>
          </p:nvPr>
        </p:nvSpPr>
        <p:spPr>
          <a:xfrm>
            <a:off x="2449513" y="4367589"/>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32" name="Picture Placeholder 11"/>
          <p:cNvSpPr>
            <a:spLocks noGrp="1"/>
          </p:cNvSpPr>
          <p:nvPr>
            <p:ph type="pic" sz="quarter" idx="28"/>
          </p:nvPr>
        </p:nvSpPr>
        <p:spPr>
          <a:xfrm>
            <a:off x="1041173" y="5029308"/>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33" name="Text Placeholder 13"/>
          <p:cNvSpPr>
            <a:spLocks noGrp="1"/>
          </p:cNvSpPr>
          <p:nvPr>
            <p:ph type="body" sz="quarter" idx="29" hasCustomPrompt="1"/>
          </p:nvPr>
        </p:nvSpPr>
        <p:spPr>
          <a:xfrm>
            <a:off x="2449513" y="5022482"/>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0" name="Text Placeholder 5"/>
          <p:cNvSpPr>
            <a:spLocks noGrp="1"/>
          </p:cNvSpPr>
          <p:nvPr>
            <p:ph type="body" sz="quarter" idx="30" hasCustomPrompt="1"/>
          </p:nvPr>
        </p:nvSpPr>
        <p:spPr>
          <a:xfrm>
            <a:off x="2449513" y="5695582"/>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41" name="Picture Placeholder 11"/>
          <p:cNvSpPr>
            <a:spLocks noGrp="1"/>
          </p:cNvSpPr>
          <p:nvPr>
            <p:ph type="pic" sz="quarter" idx="31"/>
          </p:nvPr>
        </p:nvSpPr>
        <p:spPr>
          <a:xfrm>
            <a:off x="6405337" y="2340346"/>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2" name="Text Placeholder 13"/>
          <p:cNvSpPr>
            <a:spLocks noGrp="1"/>
          </p:cNvSpPr>
          <p:nvPr>
            <p:ph type="body" sz="quarter" idx="32" hasCustomPrompt="1"/>
          </p:nvPr>
        </p:nvSpPr>
        <p:spPr>
          <a:xfrm>
            <a:off x="7813677" y="2333520"/>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3" name="Text Placeholder 5"/>
          <p:cNvSpPr>
            <a:spLocks noGrp="1"/>
          </p:cNvSpPr>
          <p:nvPr>
            <p:ph type="body" sz="quarter" idx="33" hasCustomPrompt="1"/>
          </p:nvPr>
        </p:nvSpPr>
        <p:spPr>
          <a:xfrm>
            <a:off x="7813677" y="3006620"/>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44" name="Picture Placeholder 11"/>
          <p:cNvSpPr>
            <a:spLocks noGrp="1"/>
          </p:cNvSpPr>
          <p:nvPr>
            <p:ph type="pic" sz="quarter" idx="34"/>
          </p:nvPr>
        </p:nvSpPr>
        <p:spPr>
          <a:xfrm>
            <a:off x="6405337" y="3708141"/>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5" name="Text Placeholder 13"/>
          <p:cNvSpPr>
            <a:spLocks noGrp="1"/>
          </p:cNvSpPr>
          <p:nvPr>
            <p:ph type="body" sz="quarter" idx="35" hasCustomPrompt="1"/>
          </p:nvPr>
        </p:nvSpPr>
        <p:spPr>
          <a:xfrm>
            <a:off x="7813677" y="3701315"/>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6" name="Text Placeholder 5"/>
          <p:cNvSpPr>
            <a:spLocks noGrp="1"/>
          </p:cNvSpPr>
          <p:nvPr>
            <p:ph type="body" sz="quarter" idx="36" hasCustomPrompt="1"/>
          </p:nvPr>
        </p:nvSpPr>
        <p:spPr>
          <a:xfrm>
            <a:off x="7813677" y="4374415"/>
            <a:ext cx="3955824" cy="479523"/>
          </a:xfrm>
        </p:spPr>
        <p:txBody>
          <a:bodyPr lIns="0" rIns="270000">
            <a:noAutofit/>
          </a:bodyPr>
          <a:lstStyle>
            <a:lvl1pPr marL="0" indent="0" algn="l">
              <a:buNone/>
              <a:defRPr sz="2000"/>
            </a:lvl1pPr>
          </a:lstStyle>
          <a:p>
            <a:pPr lvl="0"/>
            <a:r>
              <a:rPr lang="en-GB" noProof="0"/>
              <a:t>Click to edit Master text styles</a:t>
            </a:r>
          </a:p>
        </p:txBody>
      </p:sp>
      <p:sp>
        <p:nvSpPr>
          <p:cNvPr id="47" name="Picture Placeholder 11"/>
          <p:cNvSpPr>
            <a:spLocks noGrp="1"/>
          </p:cNvSpPr>
          <p:nvPr>
            <p:ph type="pic" sz="quarter" idx="37"/>
          </p:nvPr>
        </p:nvSpPr>
        <p:spPr>
          <a:xfrm>
            <a:off x="6395812" y="5020154"/>
            <a:ext cx="1138050" cy="1147655"/>
          </a:xfrm>
          <a:solidFill>
            <a:schemeClr val="bg2"/>
          </a:solidFill>
        </p:spPr>
        <p:txBody>
          <a:bodyPr anchor="ctr">
            <a:noAutofit/>
          </a:bodyPr>
          <a:lstStyle>
            <a:lvl1pPr marL="0" indent="0" algn="ctr">
              <a:buNone/>
              <a:defRPr sz="2000"/>
            </a:lvl1pPr>
          </a:lstStyle>
          <a:p>
            <a:r>
              <a:rPr lang="nb-NO" noProof="0"/>
              <a:t>Klikk på ikonet for å legge til et bilde</a:t>
            </a:r>
            <a:endParaRPr lang="en-GB" noProof="0"/>
          </a:p>
        </p:txBody>
      </p:sp>
      <p:sp>
        <p:nvSpPr>
          <p:cNvPr id="48" name="Text Placeholder 13"/>
          <p:cNvSpPr>
            <a:spLocks noGrp="1"/>
          </p:cNvSpPr>
          <p:nvPr>
            <p:ph type="body" sz="quarter" idx="38" hasCustomPrompt="1"/>
          </p:nvPr>
        </p:nvSpPr>
        <p:spPr>
          <a:xfrm>
            <a:off x="7804152" y="5013328"/>
            <a:ext cx="3955824" cy="571500"/>
          </a:xfrm>
        </p:spPr>
        <p:txBody>
          <a:bodyPr lIns="0" rIns="270000" anchor="b">
            <a:noAutofit/>
          </a:bodyPr>
          <a:lstStyle>
            <a:lvl1pPr marL="0" indent="0" algn="l">
              <a:buNone/>
              <a:defRPr sz="2000" b="1">
                <a:solidFill>
                  <a:schemeClr val="tx2"/>
                </a:solidFill>
              </a:defRPr>
            </a:lvl1pPr>
          </a:lstStyle>
          <a:p>
            <a:pPr lvl="0"/>
            <a:r>
              <a:rPr lang="en-GB" noProof="0"/>
              <a:t>Click to edit Master text styles</a:t>
            </a:r>
          </a:p>
        </p:txBody>
      </p:sp>
      <p:sp>
        <p:nvSpPr>
          <p:cNvPr id="49" name="Text Placeholder 5"/>
          <p:cNvSpPr>
            <a:spLocks noGrp="1"/>
          </p:cNvSpPr>
          <p:nvPr>
            <p:ph type="body" sz="quarter" idx="39" hasCustomPrompt="1"/>
          </p:nvPr>
        </p:nvSpPr>
        <p:spPr>
          <a:xfrm>
            <a:off x="7804152" y="5686428"/>
            <a:ext cx="3955824" cy="479523"/>
          </a:xfrm>
        </p:spPr>
        <p:txBody>
          <a:bodyPr lIns="0" rIns="270000">
            <a:noAutofit/>
          </a:bodyPr>
          <a:lstStyle>
            <a:lvl1pPr marL="0" indent="0" algn="l">
              <a:buNone/>
              <a:defRPr sz="2000"/>
            </a:lvl1pPr>
          </a:lstStyle>
          <a:p>
            <a:pPr lvl="0"/>
            <a:r>
              <a:rPr lang="en-GB" noProof="0"/>
              <a:t>Click to edit Master text styles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med stripe">
    <p:spTree>
      <p:nvGrpSpPr>
        <p:cNvPr id="1" name=""/>
        <p:cNvGrpSpPr/>
        <p:nvPr/>
      </p:nvGrpSpPr>
      <p:grpSpPr>
        <a:xfrm>
          <a:off x="0" y="0"/>
          <a:ext cx="0" cy="0"/>
          <a:chOff x="0" y="0"/>
          <a:chExt cx="0" cy="0"/>
        </a:xfrm>
      </p:grpSpPr>
      <p:sp>
        <p:nvSpPr>
          <p:cNvPr id="12" name="Rectangle 11"/>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69928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1"/>
          <p:cNvSpPr/>
          <p:nvPr userDrawn="1"/>
        </p:nvSpPr>
        <p:spPr>
          <a:xfrm>
            <a:off x="176463" y="128337"/>
            <a:ext cx="1010653" cy="887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ksimile A">
    <p:spTree>
      <p:nvGrpSpPr>
        <p:cNvPr id="1" name=""/>
        <p:cNvGrpSpPr/>
        <p:nvPr/>
      </p:nvGrpSpPr>
      <p:grpSpPr>
        <a:xfrm>
          <a:off x="0" y="0"/>
          <a:ext cx="0" cy="0"/>
          <a:chOff x="0" y="0"/>
          <a:chExt cx="0" cy="0"/>
        </a:xfrm>
      </p:grpSpPr>
      <p:sp>
        <p:nvSpPr>
          <p:cNvPr id="6" name="Rectangle 5"/>
          <p:cNvSpPr/>
          <p:nvPr userDrawn="1"/>
        </p:nvSpPr>
        <p:spPr>
          <a:xfrm>
            <a:off x="0"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ectangle 8"/>
          <p:cNvSpPr/>
          <p:nvPr userDrawn="1"/>
        </p:nvSpPr>
        <p:spPr>
          <a:xfrm>
            <a:off x="371476" y="1016000"/>
            <a:ext cx="5354410" cy="547370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effectLst>
                <a:outerShdw blurRad="50800" dist="38100" dir="2700000" algn="tl" rotWithShape="0">
                  <a:prstClr val="black">
                    <a:alpha val="40000"/>
                  </a:prstClr>
                </a:outerShdw>
              </a:effectLst>
            </a:endParaRPr>
          </a:p>
        </p:txBody>
      </p:sp>
      <p:sp>
        <p:nvSpPr>
          <p:cNvPr id="2" name="Title 1"/>
          <p:cNvSpPr>
            <a:spLocks noGrp="1"/>
          </p:cNvSpPr>
          <p:nvPr>
            <p:ph type="title" hasCustomPrompt="1"/>
          </p:nvPr>
        </p:nvSpPr>
        <p:spPr>
          <a:xfrm>
            <a:off x="6095999" y="1016001"/>
            <a:ext cx="5364163" cy="3085306"/>
          </a:xfrm>
        </p:spPr>
        <p:txBody>
          <a:bodyPr bIns="360000"/>
          <a:lstStyle/>
          <a:p>
            <a:r>
              <a:rPr lang="en-GB" noProof="0"/>
              <a:t>Click to edit Master title style</a:t>
            </a:r>
          </a:p>
        </p:txBody>
      </p:sp>
      <p:sp>
        <p:nvSpPr>
          <p:cNvPr id="3" name="Date Placeholder 2"/>
          <p:cNvSpPr>
            <a:spLocks noGrp="1"/>
          </p:cNvSpPr>
          <p:nvPr>
            <p:ph type="dt" sz="half" idx="10"/>
          </p:nvPr>
        </p:nvSpPr>
        <p:spPr/>
        <p:txBody>
          <a:bodyPr/>
          <a:lstStyle/>
          <a:p>
            <a:fld id="{9C078BD6-C563-AA47-9E07-B146CDD34109}"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4" name="Content Placeholder 13"/>
          <p:cNvSpPr>
            <a:spLocks noGrp="1"/>
          </p:cNvSpPr>
          <p:nvPr>
            <p:ph sz="quarter" idx="14" hasCustomPrompt="1"/>
          </p:nvPr>
        </p:nvSpPr>
        <p:spPr>
          <a:xfrm>
            <a:off x="496021" y="1143091"/>
            <a:ext cx="5115070" cy="5219520"/>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Klikk for å sette inn faksimile</a:t>
            </a:r>
          </a:p>
        </p:txBody>
      </p:sp>
      <p:sp>
        <p:nvSpPr>
          <p:cNvPr id="10" name="Text Placeholder 11"/>
          <p:cNvSpPr>
            <a:spLocks noGrp="1"/>
          </p:cNvSpPr>
          <p:nvPr>
            <p:ph type="body" sz="quarter" idx="13" hasCustomPrompt="1"/>
          </p:nvPr>
        </p:nvSpPr>
        <p:spPr>
          <a:xfrm>
            <a:off x="6096000" y="4100513"/>
            <a:ext cx="5364163" cy="2076450"/>
          </a:xfrm>
        </p:spPr>
        <p:txBody>
          <a:bodyPr tIns="360000"/>
          <a:lstStyle>
            <a:lvl1pPr marL="0" indent="0">
              <a:buNone/>
              <a:defRPr/>
            </a:lvl1pPr>
          </a:lstStyle>
          <a:p>
            <a:pPr lvl="0"/>
            <a:r>
              <a:rPr lang="en-GB" noProof="0"/>
              <a:t>Click to edit Master text styles</a:t>
            </a:r>
          </a:p>
        </p:txBody>
      </p:sp>
    </p:spTree>
    <p:extLst>
      <p:ext uri="{BB962C8B-B14F-4D97-AF65-F5344CB8AC3E}">
        <p14:creationId xmlns:p14="http://schemas.microsoft.com/office/powerpoint/2010/main" val="60451522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aksimile B">
    <p:spTree>
      <p:nvGrpSpPr>
        <p:cNvPr id="1" name=""/>
        <p:cNvGrpSpPr/>
        <p:nvPr/>
      </p:nvGrpSpPr>
      <p:grpSpPr>
        <a:xfrm>
          <a:off x="0" y="0"/>
          <a:ext cx="0" cy="0"/>
          <a:chOff x="0" y="0"/>
          <a:chExt cx="0" cy="0"/>
        </a:xfrm>
      </p:grpSpPr>
      <p:sp>
        <p:nvSpPr>
          <p:cNvPr id="6" name="Rectangle 5"/>
          <p:cNvSpPr/>
          <p:nvPr userDrawn="1"/>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p:cNvSpPr/>
          <p:nvPr userDrawn="1"/>
        </p:nvSpPr>
        <p:spPr>
          <a:xfrm>
            <a:off x="371476"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 name="Date Placeholder 2"/>
          <p:cNvSpPr>
            <a:spLocks noGrp="1"/>
          </p:cNvSpPr>
          <p:nvPr>
            <p:ph type="dt" sz="half" idx="10"/>
          </p:nvPr>
        </p:nvSpPr>
        <p:spPr/>
        <p:txBody>
          <a:bodyPr/>
          <a:lstStyle/>
          <a:p>
            <a:fld id="{803BE604-3E9F-2448-A52C-FB626F079031}"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5" name="Text Placeholder 13"/>
          <p:cNvSpPr>
            <a:spLocks noGrp="1"/>
          </p:cNvSpPr>
          <p:nvPr>
            <p:ph type="body" sz="quarter" idx="26"/>
          </p:nvPr>
        </p:nvSpPr>
        <p:spPr>
          <a:xfrm>
            <a:off x="382895" y="5232876"/>
            <a:ext cx="5346853" cy="944087"/>
          </a:xfrm>
        </p:spPr>
        <p:txBody>
          <a:bodyPr lIns="0" rIns="0">
            <a:noAutofit/>
          </a:bodyPr>
          <a:lstStyle>
            <a:lvl1pPr marL="0" indent="0" algn="ctr">
              <a:buNone/>
              <a:defRPr sz="2000" b="1">
                <a:solidFill>
                  <a:schemeClr val="tx2"/>
                </a:solidFill>
              </a:defRPr>
            </a:lvl1pPr>
          </a:lstStyle>
          <a:p>
            <a:pPr lvl="0"/>
            <a:r>
              <a:rPr lang="nb-NO"/>
              <a:t>Rediger tekststiler i malen</a:t>
            </a:r>
          </a:p>
        </p:txBody>
      </p:sp>
      <p:sp>
        <p:nvSpPr>
          <p:cNvPr id="22" name="Content Placeholder 13"/>
          <p:cNvSpPr>
            <a:spLocks noGrp="1"/>
          </p:cNvSpPr>
          <p:nvPr>
            <p:ph sz="quarter" idx="14" hasCustomPrompt="1"/>
          </p:nvPr>
        </p:nvSpPr>
        <p:spPr>
          <a:xfrm>
            <a:off x="496021" y="1536603"/>
            <a:ext cx="5115070" cy="3281764"/>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14" name="Text Placeholder 5"/>
          <p:cNvSpPr>
            <a:spLocks noGrp="1"/>
          </p:cNvSpPr>
          <p:nvPr>
            <p:ph type="body" sz="quarter" idx="27"/>
          </p:nvPr>
        </p:nvSpPr>
        <p:spPr>
          <a:xfrm>
            <a:off x="382690" y="1009952"/>
            <a:ext cx="5346856" cy="207963"/>
          </a:xfrm>
        </p:spPr>
        <p:txBody>
          <a:bodyPr/>
          <a:lstStyle>
            <a:lvl1pPr marL="0" indent="0" algn="ctr">
              <a:buNone/>
              <a:defRPr i="1">
                <a:solidFill>
                  <a:schemeClr val="accent4">
                    <a:lumMod val="75000"/>
                  </a:schemeClr>
                </a:solidFill>
              </a:defRPr>
            </a:lvl1pPr>
          </a:lstStyle>
          <a:p>
            <a:pPr lvl="0"/>
            <a:r>
              <a:rPr lang="nb-NO"/>
              <a:t>Rediger tekststiler i malen</a:t>
            </a:r>
          </a:p>
        </p:txBody>
      </p:sp>
      <p:sp>
        <p:nvSpPr>
          <p:cNvPr id="17" name="Rectangle 16"/>
          <p:cNvSpPr/>
          <p:nvPr userDrawn="1"/>
        </p:nvSpPr>
        <p:spPr>
          <a:xfrm>
            <a:off x="6462253"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0" name="Text Placeholder 13"/>
          <p:cNvSpPr>
            <a:spLocks noGrp="1"/>
          </p:cNvSpPr>
          <p:nvPr>
            <p:ph type="body" sz="quarter" idx="28"/>
          </p:nvPr>
        </p:nvSpPr>
        <p:spPr>
          <a:xfrm>
            <a:off x="6473672" y="5232876"/>
            <a:ext cx="5346853" cy="944087"/>
          </a:xfrm>
        </p:spPr>
        <p:txBody>
          <a:bodyPr lIns="0" rIns="0">
            <a:noAutofit/>
          </a:bodyPr>
          <a:lstStyle>
            <a:lvl1pPr marL="0" indent="0" algn="ctr">
              <a:buNone/>
              <a:defRPr sz="2000" b="1">
                <a:solidFill>
                  <a:schemeClr val="tx2"/>
                </a:solidFill>
              </a:defRPr>
            </a:lvl1pPr>
          </a:lstStyle>
          <a:p>
            <a:pPr lvl="0"/>
            <a:r>
              <a:rPr lang="nb-NO"/>
              <a:t>Rediger tekststiler i malen</a:t>
            </a:r>
          </a:p>
        </p:txBody>
      </p:sp>
      <p:sp>
        <p:nvSpPr>
          <p:cNvPr id="21" name="Content Placeholder 13"/>
          <p:cNvSpPr>
            <a:spLocks noGrp="1"/>
          </p:cNvSpPr>
          <p:nvPr>
            <p:ph sz="quarter" idx="29" hasCustomPrompt="1"/>
          </p:nvPr>
        </p:nvSpPr>
        <p:spPr>
          <a:xfrm>
            <a:off x="6586798" y="1536603"/>
            <a:ext cx="5115070" cy="3281764"/>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26" name="Text Placeholder 5"/>
          <p:cNvSpPr>
            <a:spLocks noGrp="1"/>
          </p:cNvSpPr>
          <p:nvPr>
            <p:ph type="body" sz="quarter" idx="30"/>
          </p:nvPr>
        </p:nvSpPr>
        <p:spPr>
          <a:xfrm>
            <a:off x="6473467" y="1009952"/>
            <a:ext cx="5346856" cy="207963"/>
          </a:xfrm>
        </p:spPr>
        <p:txBody>
          <a:bodyPr/>
          <a:lstStyle>
            <a:lvl1pPr marL="0" indent="0" algn="ctr">
              <a:buNone/>
              <a:defRPr i="1">
                <a:solidFill>
                  <a:schemeClr val="accent4">
                    <a:lumMod val="75000"/>
                  </a:schemeClr>
                </a:solidFill>
              </a:defRPr>
            </a:lvl1pPr>
          </a:lstStyle>
          <a:p>
            <a:pPr lvl="0"/>
            <a:r>
              <a:rPr lang="nb-NO"/>
              <a:t>Rediger tekststiler i malen</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aksimil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BD9ABD-1B33-0B45-B1C6-696B966F5449}"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6" name="Rectangle 5"/>
          <p:cNvSpPr/>
          <p:nvPr userDrawn="1"/>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26" hasCustomPrompt="1"/>
          </p:nvPr>
        </p:nvSpPr>
        <p:spPr>
          <a:xfrm>
            <a:off x="376302" y="5232150"/>
            <a:ext cx="3527692" cy="944813"/>
          </a:xfrm>
        </p:spPr>
        <p:txBody>
          <a:bodyPr lIns="0" rIns="0">
            <a:noAutofit/>
          </a:bodyPr>
          <a:lstStyle>
            <a:lvl1pPr marL="0" indent="0" algn="ctr">
              <a:buNone/>
              <a:defRPr sz="2000" b="1">
                <a:solidFill>
                  <a:schemeClr val="tx2"/>
                </a:solidFill>
              </a:defRPr>
            </a:lvl1pPr>
          </a:lstStyle>
          <a:p>
            <a:pPr lvl="0"/>
            <a:r>
              <a:rPr lang="en-US" noProof="0"/>
              <a:t>Click to edit Master text styles</a:t>
            </a:r>
          </a:p>
        </p:txBody>
      </p:sp>
      <p:sp>
        <p:nvSpPr>
          <p:cNvPr id="17" name="Rectangle 16"/>
          <p:cNvSpPr/>
          <p:nvPr userDrawn="1"/>
        </p:nvSpPr>
        <p:spPr>
          <a:xfrm>
            <a:off x="371476"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18" name="Content Placeholder 13"/>
          <p:cNvSpPr>
            <a:spLocks noGrp="1"/>
          </p:cNvSpPr>
          <p:nvPr>
            <p:ph sz="quarter" idx="34" hasCustomPrompt="1"/>
          </p:nvPr>
        </p:nvSpPr>
        <p:spPr>
          <a:xfrm>
            <a:off x="426521"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Klikk for å sette inn faksimile</a:t>
            </a:r>
          </a:p>
        </p:txBody>
      </p:sp>
      <p:sp>
        <p:nvSpPr>
          <p:cNvPr id="19" name="Text Placeholder 5"/>
          <p:cNvSpPr>
            <a:spLocks noGrp="1"/>
          </p:cNvSpPr>
          <p:nvPr>
            <p:ph type="body" sz="quarter" idx="27" hasCustomPrompt="1"/>
          </p:nvPr>
        </p:nvSpPr>
        <p:spPr>
          <a:xfrm>
            <a:off x="376096" y="1021930"/>
            <a:ext cx="3527694" cy="207963"/>
          </a:xfrm>
        </p:spPr>
        <p:txBody>
          <a:bodyPr/>
          <a:lstStyle>
            <a:lvl1pPr marL="0" indent="0" algn="ctr">
              <a:buNone/>
              <a:defRPr i="1">
                <a:solidFill>
                  <a:schemeClr val="accent4">
                    <a:lumMod val="75000"/>
                  </a:schemeClr>
                </a:solidFill>
              </a:defRPr>
            </a:lvl1pPr>
          </a:lstStyle>
          <a:p>
            <a:pPr lvl="0"/>
            <a:r>
              <a:rPr lang="en-US" noProof="0"/>
              <a:t>Click to edit Master text styles</a:t>
            </a:r>
          </a:p>
        </p:txBody>
      </p:sp>
      <p:sp>
        <p:nvSpPr>
          <p:cNvPr id="20" name="Text Placeholder 13"/>
          <p:cNvSpPr>
            <a:spLocks noGrp="1"/>
          </p:cNvSpPr>
          <p:nvPr>
            <p:ph type="body" sz="quarter" idx="35" hasCustomPrompt="1"/>
          </p:nvPr>
        </p:nvSpPr>
        <p:spPr>
          <a:xfrm>
            <a:off x="4340187" y="5232150"/>
            <a:ext cx="3527692" cy="944813"/>
          </a:xfrm>
        </p:spPr>
        <p:txBody>
          <a:bodyPr lIns="0" rIns="0">
            <a:noAutofit/>
          </a:bodyPr>
          <a:lstStyle>
            <a:lvl1pPr marL="0" indent="0" algn="ctr">
              <a:buNone/>
              <a:defRPr sz="2000" b="1">
                <a:solidFill>
                  <a:schemeClr val="tx2"/>
                </a:solidFill>
              </a:defRPr>
            </a:lvl1pPr>
          </a:lstStyle>
          <a:p>
            <a:pPr lvl="0"/>
            <a:r>
              <a:rPr lang="en-US" noProof="0"/>
              <a:t>Click to edit Master text styles</a:t>
            </a:r>
          </a:p>
        </p:txBody>
      </p:sp>
      <p:sp>
        <p:nvSpPr>
          <p:cNvPr id="23" name="Rectangle 22"/>
          <p:cNvSpPr/>
          <p:nvPr userDrawn="1"/>
        </p:nvSpPr>
        <p:spPr>
          <a:xfrm>
            <a:off x="4335361"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26" name="Content Placeholder 13"/>
          <p:cNvSpPr>
            <a:spLocks noGrp="1"/>
          </p:cNvSpPr>
          <p:nvPr>
            <p:ph sz="quarter" idx="36" hasCustomPrompt="1"/>
          </p:nvPr>
        </p:nvSpPr>
        <p:spPr>
          <a:xfrm>
            <a:off x="4390406"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Klikk for å sette inn faksimile</a:t>
            </a:r>
          </a:p>
        </p:txBody>
      </p:sp>
      <p:sp>
        <p:nvSpPr>
          <p:cNvPr id="27" name="Text Placeholder 5"/>
          <p:cNvSpPr>
            <a:spLocks noGrp="1"/>
          </p:cNvSpPr>
          <p:nvPr>
            <p:ph type="body" sz="quarter" idx="37" hasCustomPrompt="1"/>
          </p:nvPr>
        </p:nvSpPr>
        <p:spPr>
          <a:xfrm>
            <a:off x="4339981" y="1021930"/>
            <a:ext cx="3527694" cy="207963"/>
          </a:xfrm>
        </p:spPr>
        <p:txBody>
          <a:bodyPr/>
          <a:lstStyle>
            <a:lvl1pPr marL="0" indent="0" algn="ctr">
              <a:buNone/>
              <a:defRPr i="1">
                <a:solidFill>
                  <a:schemeClr val="accent4">
                    <a:lumMod val="75000"/>
                  </a:schemeClr>
                </a:solidFill>
              </a:defRPr>
            </a:lvl1pPr>
          </a:lstStyle>
          <a:p>
            <a:pPr lvl="0"/>
            <a:r>
              <a:rPr lang="en-US" noProof="0"/>
              <a:t>Click to edit Master text styles</a:t>
            </a:r>
          </a:p>
        </p:txBody>
      </p:sp>
      <p:sp>
        <p:nvSpPr>
          <p:cNvPr id="28" name="Text Placeholder 13"/>
          <p:cNvSpPr>
            <a:spLocks noGrp="1"/>
          </p:cNvSpPr>
          <p:nvPr>
            <p:ph type="body" sz="quarter" idx="38" hasCustomPrompt="1"/>
          </p:nvPr>
        </p:nvSpPr>
        <p:spPr>
          <a:xfrm>
            <a:off x="8295618" y="5232150"/>
            <a:ext cx="3527692" cy="944813"/>
          </a:xfrm>
        </p:spPr>
        <p:txBody>
          <a:bodyPr lIns="0" rIns="0">
            <a:noAutofit/>
          </a:bodyPr>
          <a:lstStyle>
            <a:lvl1pPr marL="0" indent="0" algn="ctr">
              <a:buNone/>
              <a:defRPr sz="2000" b="1">
                <a:solidFill>
                  <a:schemeClr val="tx2"/>
                </a:solidFill>
              </a:defRPr>
            </a:lvl1pPr>
          </a:lstStyle>
          <a:p>
            <a:pPr lvl="0"/>
            <a:r>
              <a:rPr lang="en-US" noProof="0"/>
              <a:t>Click to edit Master text styles</a:t>
            </a:r>
          </a:p>
        </p:txBody>
      </p:sp>
      <p:sp>
        <p:nvSpPr>
          <p:cNvPr id="29" name="Rectangle 28"/>
          <p:cNvSpPr/>
          <p:nvPr userDrawn="1"/>
        </p:nvSpPr>
        <p:spPr>
          <a:xfrm>
            <a:off x="8290792"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30" name="Content Placeholder 13"/>
          <p:cNvSpPr>
            <a:spLocks noGrp="1"/>
          </p:cNvSpPr>
          <p:nvPr>
            <p:ph sz="quarter" idx="39" hasCustomPrompt="1"/>
          </p:nvPr>
        </p:nvSpPr>
        <p:spPr>
          <a:xfrm>
            <a:off x="8345837"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Klikk for å sette inn faksimile</a:t>
            </a:r>
          </a:p>
        </p:txBody>
      </p:sp>
      <p:sp>
        <p:nvSpPr>
          <p:cNvPr id="31" name="Text Placeholder 5"/>
          <p:cNvSpPr>
            <a:spLocks noGrp="1"/>
          </p:cNvSpPr>
          <p:nvPr>
            <p:ph type="body" sz="quarter" idx="40" hasCustomPrompt="1"/>
          </p:nvPr>
        </p:nvSpPr>
        <p:spPr>
          <a:xfrm>
            <a:off x="8295412" y="1021930"/>
            <a:ext cx="3527694" cy="207963"/>
          </a:xfrm>
        </p:spPr>
        <p:txBody>
          <a:bodyPr/>
          <a:lstStyle>
            <a:lvl1pPr marL="0" indent="0" algn="ctr">
              <a:buNone/>
              <a:defRPr i="1">
                <a:solidFill>
                  <a:schemeClr val="accent4">
                    <a:lumMod val="75000"/>
                  </a:schemeClr>
                </a:solidFill>
              </a:defRPr>
            </a:lvl1pPr>
          </a:lstStyle>
          <a:p>
            <a:pPr lvl="0"/>
            <a:r>
              <a:rPr lang="en-US" noProof="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hasCustomPrompt="1"/>
          </p:nvPr>
        </p:nvSpPr>
        <p:spPr/>
        <p:txBody>
          <a:bodyPr/>
          <a:lstStyle/>
          <a:p>
            <a:r>
              <a:rPr lang="en-GB" noProof="0"/>
              <a:t>Click to edit Master title style</a:t>
            </a:r>
          </a:p>
        </p:txBody>
      </p:sp>
      <p:sp>
        <p:nvSpPr>
          <p:cNvPr id="4" name="Date Placeholder 3"/>
          <p:cNvSpPr>
            <a:spLocks noGrp="1"/>
          </p:cNvSpPr>
          <p:nvPr>
            <p:ph type="dt" sz="half" idx="10"/>
          </p:nvPr>
        </p:nvSpPr>
        <p:spPr/>
        <p:txBody>
          <a:bodyPr/>
          <a:lstStyle/>
          <a:p>
            <a:fld id="{C316ACE5-1572-CE41-9B5E-5F30D3D40B82}"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7" name="Rectangle 6"/>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0" name="Content Placeholder 9"/>
          <p:cNvSpPr>
            <a:spLocks noGrp="1"/>
          </p:cNvSpPr>
          <p:nvPr>
            <p:ph sz="quarter" idx="13"/>
          </p:nvPr>
        </p:nvSpPr>
        <p:spPr>
          <a:xfrm>
            <a:off x="731837" y="2349500"/>
            <a:ext cx="10728325"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874038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sp>
        <p:nvSpPr>
          <p:cNvPr id="13" name="Rectangle 12"/>
          <p:cNvSpPr/>
          <p:nvPr/>
        </p:nvSpPr>
        <p:spPr>
          <a:xfrm>
            <a:off x="0" y="656492"/>
            <a:ext cx="7356475" cy="620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0" y="1025109"/>
            <a:ext cx="7283450" cy="54645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498809"/>
            <a:ext cx="12192000" cy="35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2470879" cy="712754"/>
          </a:xfrm>
          <a:prstGeom prst="rect">
            <a:avLst/>
          </a:prstGeom>
        </p:spPr>
      </p:pic>
      <p:sp>
        <p:nvSpPr>
          <p:cNvPr id="2" name="Title 1"/>
          <p:cNvSpPr>
            <a:spLocks noGrp="1"/>
          </p:cNvSpPr>
          <p:nvPr>
            <p:ph type="ctrTitle"/>
          </p:nvPr>
        </p:nvSpPr>
        <p:spPr>
          <a:xfrm>
            <a:off x="803275" y="1418492"/>
            <a:ext cx="5749925" cy="2327231"/>
          </a:xfrm>
        </p:spPr>
        <p:txBody>
          <a:bodyPr lIns="0" rIns="0" anchor="b">
            <a:noAutofit/>
          </a:bodyPr>
          <a:lstStyle>
            <a:lvl1pPr algn="l">
              <a:defRPr sz="4200" b="0">
                <a:solidFill>
                  <a:schemeClr val="accent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 name="Subtitle 2"/>
          <p:cNvSpPr>
            <a:spLocks noGrp="1"/>
          </p:cNvSpPr>
          <p:nvPr>
            <p:ph type="subTitle" idx="1"/>
          </p:nvPr>
        </p:nvSpPr>
        <p:spPr>
          <a:xfrm>
            <a:off x="803275" y="4303469"/>
            <a:ext cx="5292725" cy="989499"/>
          </a:xfrm>
        </p:spPr>
        <p:txBody>
          <a:bodyPr lIns="0" rIns="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err="1"/>
              <a:t>Click</a:t>
            </a:r>
            <a:r>
              <a:rPr lang="nb-NO" noProof="0" dirty="0"/>
              <a:t> to </a:t>
            </a:r>
            <a:r>
              <a:rPr lang="nb-NO" noProof="0" dirty="0" err="1"/>
              <a:t>edit</a:t>
            </a:r>
            <a:r>
              <a:rPr lang="nb-NO" noProof="0" dirty="0"/>
              <a:t> Master </a:t>
            </a:r>
            <a:r>
              <a:rPr lang="nb-NO" noProof="0" dirty="0" err="1"/>
              <a:t>subtitle</a:t>
            </a:r>
            <a:r>
              <a:rPr lang="nb-NO" noProof="0" dirty="0"/>
              <a:t> style</a:t>
            </a:r>
          </a:p>
        </p:txBody>
      </p:sp>
      <p:sp>
        <p:nvSpPr>
          <p:cNvPr id="4" name="Date Placeholder 3"/>
          <p:cNvSpPr>
            <a:spLocks noGrp="1"/>
          </p:cNvSpPr>
          <p:nvPr>
            <p:ph type="dt" sz="half" idx="10"/>
          </p:nvPr>
        </p:nvSpPr>
        <p:spPr>
          <a:xfrm>
            <a:off x="803275" y="6110870"/>
            <a:ext cx="3147402" cy="236315"/>
          </a:xfrm>
        </p:spPr>
        <p:txBody>
          <a:bodyPr/>
          <a:lstStyle/>
          <a:p>
            <a:fld id="{90E440B9-0003-1E46-A5C8-149FC1777208}" type="datetime1">
              <a:rPr lang="nb-NO" noProof="0" smtClean="0"/>
              <a:t>28.02.2018</a:t>
            </a:fld>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cxnSp>
        <p:nvCxnSpPr>
          <p:cNvPr id="9" name="Straight Connector 8"/>
          <p:cNvCxnSpPr/>
          <p:nvPr/>
        </p:nvCxnSpPr>
        <p:spPr>
          <a:xfrm>
            <a:off x="803275" y="4100513"/>
            <a:ext cx="56666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3" hasCustomPrompt="1"/>
          </p:nvPr>
        </p:nvSpPr>
        <p:spPr>
          <a:xfrm>
            <a:off x="803276" y="5495923"/>
            <a:ext cx="3892550" cy="488387"/>
          </a:xfrm>
        </p:spPr>
        <p:txBody>
          <a:bodyPr lIns="0" rIns="0">
            <a:noAutofit/>
          </a:bodyPr>
          <a:lstStyle>
            <a:lvl1pPr marL="0" indent="0">
              <a:buNone/>
              <a:defRPr sz="1000">
                <a:solidFill>
                  <a:schemeClr val="bg2">
                    <a:lumMod val="50000"/>
                  </a:schemeClr>
                </a:solidFill>
              </a:defRPr>
            </a:lvl1pPr>
          </a:lstStyle>
          <a:p>
            <a:pPr lvl="0"/>
            <a:r>
              <a:rPr lang="nb-NO" noProof="0" dirty="0" err="1"/>
              <a:t>Disclaimer</a:t>
            </a:r>
            <a:endParaRPr lang="nb-NO" noProof="0" dirty="0"/>
          </a:p>
        </p:txBody>
      </p:sp>
      <p:sp>
        <p:nvSpPr>
          <p:cNvPr id="15" name="Rectangle 12">
            <a:extLst>
              <a:ext uri="{FF2B5EF4-FFF2-40B4-BE49-F238E27FC236}">
                <a16:creationId xmlns:a16="http://schemas.microsoft.com/office/drawing/2014/main" id="{96B5FFE2-F3E3-4382-B5E3-0F4BCD19E2FC}"/>
              </a:ext>
            </a:extLst>
          </p:cNvPr>
          <p:cNvSpPr/>
          <p:nvPr userDrawn="1"/>
        </p:nvSpPr>
        <p:spPr>
          <a:xfrm>
            <a:off x="0" y="656492"/>
            <a:ext cx="7356475" cy="620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5BF6B384-26F1-45D1-A210-3E1D887C89E9}"/>
              </a:ext>
            </a:extLst>
          </p:cNvPr>
          <p:cNvSpPr/>
          <p:nvPr userDrawn="1"/>
        </p:nvSpPr>
        <p:spPr>
          <a:xfrm flipH="1">
            <a:off x="0" y="1025109"/>
            <a:ext cx="7283450" cy="54645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tangle 10">
            <a:extLst>
              <a:ext uri="{FF2B5EF4-FFF2-40B4-BE49-F238E27FC236}">
                <a16:creationId xmlns:a16="http://schemas.microsoft.com/office/drawing/2014/main" id="{90AF3580-4F8E-416C-B0DA-8212D9BC58CA}"/>
              </a:ext>
            </a:extLst>
          </p:cNvPr>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AB0882A-9942-4BC3-B70B-49251AAECFDC}"/>
              </a:ext>
            </a:extLst>
          </p:cNvPr>
          <p:cNvSpPr/>
          <p:nvPr userDrawn="1"/>
        </p:nvSpPr>
        <p:spPr>
          <a:xfrm>
            <a:off x="0" y="6498809"/>
            <a:ext cx="12192000" cy="35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8">
            <a:extLst>
              <a:ext uri="{FF2B5EF4-FFF2-40B4-BE49-F238E27FC236}">
                <a16:creationId xmlns:a16="http://schemas.microsoft.com/office/drawing/2014/main" id="{417048BB-425C-4D43-B6CF-7BECC7D5EC4D}"/>
              </a:ext>
            </a:extLst>
          </p:cNvPr>
          <p:cNvCxnSpPr/>
          <p:nvPr userDrawn="1"/>
        </p:nvCxnSpPr>
        <p:spPr>
          <a:xfrm>
            <a:off x="803275" y="4100513"/>
            <a:ext cx="56666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Bilde 20">
            <a:extLst>
              <a:ext uri="{FF2B5EF4-FFF2-40B4-BE49-F238E27FC236}">
                <a16:creationId xmlns:a16="http://schemas.microsoft.com/office/drawing/2014/main" id="{7135DFEE-5B5F-4BEC-A5C8-3FB342A022DA}"/>
              </a:ext>
            </a:extLst>
          </p:cNvPr>
          <p:cNvPicPr>
            <a:picLocks noChangeAspect="1"/>
          </p:cNvPicPr>
          <p:nvPr userDrawn="1"/>
        </p:nvPicPr>
        <p:blipFill>
          <a:blip r:embed="rId3"/>
          <a:stretch>
            <a:fillRect/>
          </a:stretch>
        </p:blipFill>
        <p:spPr>
          <a:xfrm>
            <a:off x="349171" y="338021"/>
            <a:ext cx="1895875" cy="348894"/>
          </a:xfrm>
          <a:prstGeom prst="rect">
            <a:avLst/>
          </a:prstGeom>
        </p:spPr>
      </p:pic>
    </p:spTree>
    <p:extLst>
      <p:ext uri="{BB962C8B-B14F-4D97-AF65-F5344CB8AC3E}">
        <p14:creationId xmlns:p14="http://schemas.microsoft.com/office/powerpoint/2010/main" val="5720562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Rectangle 9"/>
          <p:cNvSpPr/>
          <p:nvPr/>
        </p:nvSpPr>
        <p:spPr>
          <a:xfrm>
            <a:off x="-1" y="0"/>
            <a:ext cx="12191999" cy="530352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p:cNvSpPr>
            <a:spLocks noGrp="1"/>
          </p:cNvSpPr>
          <p:nvPr>
            <p:ph type="title"/>
          </p:nvPr>
        </p:nvSpPr>
        <p:spPr>
          <a:xfrm>
            <a:off x="2449513" y="368299"/>
            <a:ext cx="7283450" cy="1635125"/>
          </a:xfrm>
        </p:spPr>
        <p:txBody>
          <a:bodyPr lIns="0">
            <a:noAutofit/>
          </a:bodyPr>
          <a:lstStyle>
            <a:lvl1pPr>
              <a:defRPr sz="4200" b="0">
                <a:solidFill>
                  <a:schemeClr val="bg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 name="Date Placeholder 2"/>
          <p:cNvSpPr>
            <a:spLocks noGrp="1"/>
          </p:cNvSpPr>
          <p:nvPr>
            <p:ph type="dt" sz="half" idx="10"/>
          </p:nvPr>
        </p:nvSpPr>
        <p:spPr>
          <a:xfrm>
            <a:off x="371475" y="1016000"/>
            <a:ext cx="1510814" cy="213591"/>
          </a:xfrm>
        </p:spPr>
        <p:txBody>
          <a:bodyPr/>
          <a:lstStyle>
            <a:lvl1pPr>
              <a:defRPr>
                <a:solidFill>
                  <a:schemeClr val="accent4">
                    <a:lumMod val="20000"/>
                    <a:lumOff val="80000"/>
                  </a:schemeClr>
                </a:solidFill>
              </a:defRPr>
            </a:lvl1pPr>
          </a:lstStyle>
          <a:p>
            <a:fld id="{2BB090DC-359A-1248-A024-D8A395290941}" type="datetime1">
              <a:rPr lang="en-GB" noProof="0" smtClean="0"/>
              <a:t>28/02/2018</a:t>
            </a:fld>
            <a:endParaRPr lang="en-GB" noProof="0"/>
          </a:p>
        </p:txBody>
      </p:sp>
      <p:sp>
        <p:nvSpPr>
          <p:cNvPr id="4" name="Footer Placeholder 3"/>
          <p:cNvSpPr>
            <a:spLocks noGrp="1"/>
          </p:cNvSpPr>
          <p:nvPr>
            <p:ph type="ftr" sz="quarter" idx="11"/>
          </p:nvPr>
        </p:nvSpPr>
        <p:spPr>
          <a:xfrm>
            <a:off x="371475" y="1297508"/>
            <a:ext cx="2016125" cy="366192"/>
          </a:xfrm>
        </p:spPr>
        <p:txBody>
          <a:bodyPr/>
          <a:lstStyle>
            <a:lvl1pPr>
              <a:defRPr>
                <a:solidFill>
                  <a:schemeClr val="accent4">
                    <a:lumMod val="20000"/>
                    <a:lumOff val="80000"/>
                  </a:schemeClr>
                </a:solidFill>
              </a:defRPr>
            </a:lvl1pPr>
          </a:lstStyle>
          <a:p>
            <a:r>
              <a:rPr lang="en-GB" noProof="0"/>
              <a:t>Kolumnetittel</a:t>
            </a:r>
          </a:p>
        </p:txBody>
      </p:sp>
      <p:sp>
        <p:nvSpPr>
          <p:cNvPr id="5" name="Slide Number Placeholder 4"/>
          <p:cNvSpPr>
            <a:spLocks noGrp="1"/>
          </p:cNvSpPr>
          <p:nvPr>
            <p:ph type="sldNum" sz="quarter" idx="12"/>
          </p:nvPr>
        </p:nvSpPr>
        <p:spPr/>
        <p:txBody>
          <a:bodyPr/>
          <a:lstStyle>
            <a:lvl1pPr>
              <a:defRPr>
                <a:solidFill>
                  <a:schemeClr val="accent4">
                    <a:lumMod val="20000"/>
                    <a:lumOff val="80000"/>
                  </a:schemeClr>
                </a:solidFill>
              </a:defRPr>
            </a:lvl1pPr>
          </a:lstStyle>
          <a:p>
            <a:fld id="{E4F9EB86-8110-D14E-B8CF-CB8DE250DDC0}" type="slidenum">
              <a:rPr lang="en-GB" noProof="0" smtClean="0"/>
              <a:pPr/>
              <a:t>‹#›</a:t>
            </a:fld>
            <a:endParaRPr lang="en-GB" noProof="0"/>
          </a:p>
        </p:txBody>
      </p:sp>
      <p:sp>
        <p:nvSpPr>
          <p:cNvPr id="6" name="Rectangle 5"/>
          <p:cNvSpPr/>
          <p:nvPr/>
        </p:nvSpPr>
        <p:spPr>
          <a:xfrm>
            <a:off x="-1" y="2772436"/>
            <a:ext cx="12192000" cy="40855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cxnSp>
        <p:nvCxnSpPr>
          <p:cNvPr id="11" name="Straight Connector 10"/>
          <p:cNvCxnSpPr/>
          <p:nvPr/>
        </p:nvCxnSpPr>
        <p:spPr>
          <a:xfrm>
            <a:off x="2449513" y="2349500"/>
            <a:ext cx="5666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2449513" y="3081338"/>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15" name="Text Placeholder 13"/>
          <p:cNvSpPr>
            <a:spLocks noGrp="1"/>
          </p:cNvSpPr>
          <p:nvPr>
            <p:ph type="body" sz="quarter" idx="15" hasCustomPrompt="1"/>
          </p:nvPr>
        </p:nvSpPr>
        <p:spPr>
          <a:xfrm>
            <a:off x="3016174" y="3081338"/>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16" name="Text Placeholder 13"/>
          <p:cNvSpPr>
            <a:spLocks noGrp="1"/>
          </p:cNvSpPr>
          <p:nvPr>
            <p:ph type="body" sz="quarter" idx="16" hasCustomPrompt="1"/>
          </p:nvPr>
        </p:nvSpPr>
        <p:spPr>
          <a:xfrm>
            <a:off x="2449513" y="3789288"/>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17" name="Text Placeholder 13"/>
          <p:cNvSpPr>
            <a:spLocks noGrp="1"/>
          </p:cNvSpPr>
          <p:nvPr>
            <p:ph type="body" sz="quarter" idx="17" hasCustomPrompt="1"/>
          </p:nvPr>
        </p:nvSpPr>
        <p:spPr>
          <a:xfrm>
            <a:off x="3016174" y="3789288"/>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33" name="Text Placeholder 13"/>
          <p:cNvSpPr>
            <a:spLocks noGrp="1"/>
          </p:cNvSpPr>
          <p:nvPr>
            <p:ph type="body" sz="quarter" idx="18" hasCustomPrompt="1"/>
          </p:nvPr>
        </p:nvSpPr>
        <p:spPr>
          <a:xfrm>
            <a:off x="2449513" y="4500622"/>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34" name="Text Placeholder 13"/>
          <p:cNvSpPr>
            <a:spLocks noGrp="1"/>
          </p:cNvSpPr>
          <p:nvPr>
            <p:ph type="body" sz="quarter" idx="19" hasCustomPrompt="1"/>
          </p:nvPr>
        </p:nvSpPr>
        <p:spPr>
          <a:xfrm>
            <a:off x="3016174" y="4500622"/>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35" name="Text Placeholder 13"/>
          <p:cNvSpPr>
            <a:spLocks noGrp="1"/>
          </p:cNvSpPr>
          <p:nvPr>
            <p:ph type="body" sz="quarter" idx="20" hasCustomPrompt="1"/>
          </p:nvPr>
        </p:nvSpPr>
        <p:spPr>
          <a:xfrm>
            <a:off x="2449513" y="5206220"/>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36" name="Text Placeholder 13"/>
          <p:cNvSpPr>
            <a:spLocks noGrp="1"/>
          </p:cNvSpPr>
          <p:nvPr>
            <p:ph type="body" sz="quarter" idx="21" hasCustomPrompt="1"/>
          </p:nvPr>
        </p:nvSpPr>
        <p:spPr>
          <a:xfrm>
            <a:off x="3016174" y="5206220"/>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37" name="Text Placeholder 13"/>
          <p:cNvSpPr>
            <a:spLocks noGrp="1"/>
          </p:cNvSpPr>
          <p:nvPr>
            <p:ph type="body" sz="quarter" idx="22" hasCustomPrompt="1"/>
          </p:nvPr>
        </p:nvSpPr>
        <p:spPr>
          <a:xfrm>
            <a:off x="2449513" y="5909945"/>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38" name="Text Placeholder 13"/>
          <p:cNvSpPr>
            <a:spLocks noGrp="1"/>
          </p:cNvSpPr>
          <p:nvPr>
            <p:ph type="body" sz="quarter" idx="23" hasCustomPrompt="1"/>
          </p:nvPr>
        </p:nvSpPr>
        <p:spPr>
          <a:xfrm>
            <a:off x="3016174" y="5909945"/>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39" name="Text Placeholder 13"/>
          <p:cNvSpPr>
            <a:spLocks noGrp="1"/>
          </p:cNvSpPr>
          <p:nvPr>
            <p:ph type="body" sz="quarter" idx="24" hasCustomPrompt="1"/>
          </p:nvPr>
        </p:nvSpPr>
        <p:spPr>
          <a:xfrm>
            <a:off x="6096000" y="3081338"/>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40" name="Text Placeholder 13"/>
          <p:cNvSpPr>
            <a:spLocks noGrp="1"/>
          </p:cNvSpPr>
          <p:nvPr>
            <p:ph type="body" sz="quarter" idx="25" hasCustomPrompt="1"/>
          </p:nvPr>
        </p:nvSpPr>
        <p:spPr>
          <a:xfrm>
            <a:off x="6662661" y="3081338"/>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41" name="Text Placeholder 13"/>
          <p:cNvSpPr>
            <a:spLocks noGrp="1"/>
          </p:cNvSpPr>
          <p:nvPr>
            <p:ph type="body" sz="quarter" idx="26" hasCustomPrompt="1"/>
          </p:nvPr>
        </p:nvSpPr>
        <p:spPr>
          <a:xfrm>
            <a:off x="6096000" y="3789288"/>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42" name="Text Placeholder 13"/>
          <p:cNvSpPr>
            <a:spLocks noGrp="1"/>
          </p:cNvSpPr>
          <p:nvPr>
            <p:ph type="body" sz="quarter" idx="27" hasCustomPrompt="1"/>
          </p:nvPr>
        </p:nvSpPr>
        <p:spPr>
          <a:xfrm>
            <a:off x="6662661" y="3789288"/>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43" name="Text Placeholder 13"/>
          <p:cNvSpPr>
            <a:spLocks noGrp="1"/>
          </p:cNvSpPr>
          <p:nvPr>
            <p:ph type="body" sz="quarter" idx="28" hasCustomPrompt="1"/>
          </p:nvPr>
        </p:nvSpPr>
        <p:spPr>
          <a:xfrm>
            <a:off x="6096000" y="4500622"/>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44" name="Text Placeholder 13"/>
          <p:cNvSpPr>
            <a:spLocks noGrp="1"/>
          </p:cNvSpPr>
          <p:nvPr>
            <p:ph type="body" sz="quarter" idx="29" hasCustomPrompt="1"/>
          </p:nvPr>
        </p:nvSpPr>
        <p:spPr>
          <a:xfrm>
            <a:off x="6662661" y="4500622"/>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45" name="Text Placeholder 13"/>
          <p:cNvSpPr>
            <a:spLocks noGrp="1"/>
          </p:cNvSpPr>
          <p:nvPr>
            <p:ph type="body" sz="quarter" idx="30" hasCustomPrompt="1"/>
          </p:nvPr>
        </p:nvSpPr>
        <p:spPr>
          <a:xfrm>
            <a:off x="6096000" y="5206220"/>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46" name="Text Placeholder 13"/>
          <p:cNvSpPr>
            <a:spLocks noGrp="1"/>
          </p:cNvSpPr>
          <p:nvPr>
            <p:ph type="body" sz="quarter" idx="31" hasCustomPrompt="1"/>
          </p:nvPr>
        </p:nvSpPr>
        <p:spPr>
          <a:xfrm>
            <a:off x="6662661" y="5206220"/>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sp>
        <p:nvSpPr>
          <p:cNvPr id="47" name="Text Placeholder 13"/>
          <p:cNvSpPr>
            <a:spLocks noGrp="1"/>
          </p:cNvSpPr>
          <p:nvPr>
            <p:ph type="body" sz="quarter" idx="32" hasCustomPrompt="1"/>
          </p:nvPr>
        </p:nvSpPr>
        <p:spPr>
          <a:xfrm>
            <a:off x="6096000" y="5909945"/>
            <a:ext cx="566737" cy="568325"/>
          </a:xfrm>
          <a:solidFill>
            <a:schemeClr val="accent4"/>
          </a:solidFill>
        </p:spPr>
        <p:txBody>
          <a:bodyPr lIns="0" rIns="0" anchor="ctr"/>
          <a:lstStyle>
            <a:lvl1pPr marL="0" indent="0" algn="ctr">
              <a:buNone/>
              <a:defRPr>
                <a:solidFill>
                  <a:schemeClr val="bg1"/>
                </a:solidFill>
              </a:defRPr>
            </a:lvl1pPr>
          </a:lstStyle>
          <a:p>
            <a:pPr lvl="0"/>
            <a:r>
              <a:rPr lang="nb-NO" noProof="0" dirty="0"/>
              <a:t>##</a:t>
            </a:r>
          </a:p>
        </p:txBody>
      </p:sp>
      <p:sp>
        <p:nvSpPr>
          <p:cNvPr id="48" name="Text Placeholder 13"/>
          <p:cNvSpPr>
            <a:spLocks noGrp="1"/>
          </p:cNvSpPr>
          <p:nvPr>
            <p:ph type="body" sz="quarter" idx="33" hasCustomPrompt="1"/>
          </p:nvPr>
        </p:nvSpPr>
        <p:spPr>
          <a:xfrm>
            <a:off x="6662661" y="5909945"/>
            <a:ext cx="3079826" cy="568325"/>
          </a:xfrm>
          <a:noFill/>
        </p:spPr>
        <p:txBody>
          <a:bodyPr lIns="180000" rIns="251999" anchor="ctr">
            <a:noAutofit/>
          </a:bodyPr>
          <a:lstStyle>
            <a:lvl1pPr marL="0" indent="0" algn="l">
              <a:buNone/>
              <a:defRPr>
                <a:solidFill>
                  <a:schemeClr val="tx2"/>
                </a:solidFill>
              </a:defRPr>
            </a:lvl1pPr>
          </a:lstStyle>
          <a:p>
            <a:pPr lvl="0"/>
            <a:r>
              <a:rPr lang="nb-NO" noProof="0" dirty="0"/>
              <a:t>Agendapunkt</a:t>
            </a:r>
          </a:p>
        </p:txBody>
      </p:sp>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30" name="Rectangle 9">
            <a:extLst>
              <a:ext uri="{FF2B5EF4-FFF2-40B4-BE49-F238E27FC236}">
                <a16:creationId xmlns:a16="http://schemas.microsoft.com/office/drawing/2014/main" id="{5481812C-95DE-4368-AAF1-D75E045FC718}"/>
              </a:ext>
            </a:extLst>
          </p:cNvPr>
          <p:cNvSpPr/>
          <p:nvPr userDrawn="1"/>
        </p:nvSpPr>
        <p:spPr>
          <a:xfrm>
            <a:off x="-1" y="0"/>
            <a:ext cx="12191999" cy="530352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5">
            <a:extLst>
              <a:ext uri="{FF2B5EF4-FFF2-40B4-BE49-F238E27FC236}">
                <a16:creationId xmlns:a16="http://schemas.microsoft.com/office/drawing/2014/main" id="{FEE86239-6925-4ACD-95FA-08ADF28C7508}"/>
              </a:ext>
            </a:extLst>
          </p:cNvPr>
          <p:cNvSpPr/>
          <p:nvPr userDrawn="1"/>
        </p:nvSpPr>
        <p:spPr>
          <a:xfrm>
            <a:off x="-1" y="2772436"/>
            <a:ext cx="12192000" cy="40855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2" name="Straight Connector 10">
            <a:extLst>
              <a:ext uri="{FF2B5EF4-FFF2-40B4-BE49-F238E27FC236}">
                <a16:creationId xmlns:a16="http://schemas.microsoft.com/office/drawing/2014/main" id="{29153F5E-D5DD-4965-AD02-0BCADAC5F15E}"/>
              </a:ext>
            </a:extLst>
          </p:cNvPr>
          <p:cNvCxnSpPr/>
          <p:nvPr userDrawn="1"/>
        </p:nvCxnSpPr>
        <p:spPr>
          <a:xfrm>
            <a:off x="2449513" y="2349500"/>
            <a:ext cx="5666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9" name="Picture 28">
            <a:extLst>
              <a:ext uri="{FF2B5EF4-FFF2-40B4-BE49-F238E27FC236}">
                <a16:creationId xmlns:a16="http://schemas.microsoft.com/office/drawing/2014/main" id="{AF4B5956-CCF0-4256-8984-38EA1C3014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67414769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ksjonsforside">
    <p:spTree>
      <p:nvGrpSpPr>
        <p:cNvPr id="1" name=""/>
        <p:cNvGrpSpPr/>
        <p:nvPr/>
      </p:nvGrpSpPr>
      <p:grpSpPr>
        <a:xfrm>
          <a:off x="0" y="0"/>
          <a:ext cx="0" cy="0"/>
          <a:chOff x="0" y="0"/>
          <a:chExt cx="0" cy="0"/>
        </a:xfrm>
      </p:grpSpPr>
      <p:sp>
        <p:nvSpPr>
          <p:cNvPr id="6" name="Rectangle 5"/>
          <p:cNvSpPr/>
          <p:nvPr/>
        </p:nvSpPr>
        <p:spPr>
          <a:xfrm>
            <a:off x="0" y="0"/>
            <a:ext cx="2387599" cy="6858000"/>
          </a:xfrm>
          <a:prstGeom prst="rect">
            <a:avLst/>
          </a:prstGeom>
          <a:solidFill>
            <a:srgbClr val="E4E9E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371475" y="1015998"/>
            <a:ext cx="1510814" cy="213591"/>
          </a:xfrm>
        </p:spPr>
        <p:txBody>
          <a:bodyPr/>
          <a:lstStyle>
            <a:lvl1pPr>
              <a:defRPr>
                <a:solidFill>
                  <a:schemeClr val="accent4"/>
                </a:solidFill>
              </a:defRPr>
            </a:lvl1pPr>
          </a:lstStyle>
          <a:p>
            <a:fld id="{7DBA919B-BEDA-124D-B48F-67BFE220C9A7}" type="datetime1">
              <a:rPr lang="en-GB" noProof="0" smtClean="0"/>
              <a:t>28/02/2018</a:t>
            </a:fld>
            <a:endParaRPr lang="en-GB" noProof="0"/>
          </a:p>
        </p:txBody>
      </p:sp>
      <p:sp>
        <p:nvSpPr>
          <p:cNvPr id="4" name="Footer Placeholder 3"/>
          <p:cNvSpPr>
            <a:spLocks noGrp="1"/>
          </p:cNvSpPr>
          <p:nvPr>
            <p:ph type="ftr" sz="quarter" idx="11"/>
          </p:nvPr>
        </p:nvSpPr>
        <p:spPr>
          <a:xfrm>
            <a:off x="371475" y="1264574"/>
            <a:ext cx="1830259" cy="366192"/>
          </a:xfrm>
        </p:spPr>
        <p:txBody>
          <a:bodyPr/>
          <a:lstStyle>
            <a:lvl1pPr>
              <a:defRPr>
                <a:solidFill>
                  <a:schemeClr val="accent4"/>
                </a:solidFill>
              </a:defRPr>
            </a:lvl1pPr>
          </a:lstStyle>
          <a:p>
            <a:r>
              <a:rPr lang="en-GB" noProof="0"/>
              <a:t>Kolumnetittel</a:t>
            </a:r>
          </a:p>
        </p:txBody>
      </p:sp>
      <p:sp>
        <p:nvSpPr>
          <p:cNvPr id="7" name="Rectangle 6"/>
          <p:cNvSpPr/>
          <p:nvPr/>
        </p:nvSpPr>
        <p:spPr>
          <a:xfrm flipH="1">
            <a:off x="2387599" y="4102100"/>
            <a:ext cx="9807073" cy="23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p:nvPr>
        </p:nvSpPr>
        <p:spPr>
          <a:xfrm>
            <a:off x="2449513" y="4102100"/>
            <a:ext cx="9371011" cy="2387600"/>
          </a:xfrm>
        </p:spPr>
        <p:txBody>
          <a:bodyPr anchor="ctr">
            <a:noAutofit/>
          </a:bodyPr>
          <a:lstStyle>
            <a:lvl1pPr>
              <a:defRPr sz="4200" b="0">
                <a:solidFill>
                  <a:schemeClr val="bg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9" name="Rectangle 8"/>
          <p:cNvSpPr/>
          <p:nvPr/>
        </p:nvSpPr>
        <p:spPr>
          <a:xfrm>
            <a:off x="-1" y="4102100"/>
            <a:ext cx="2387599" cy="23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1" name="Content Placeholder 10"/>
          <p:cNvSpPr>
            <a:spLocks noGrp="1"/>
          </p:cNvSpPr>
          <p:nvPr>
            <p:ph sz="quarter" idx="13" hasCustomPrompt="1"/>
          </p:nvPr>
        </p:nvSpPr>
        <p:spPr>
          <a:xfrm>
            <a:off x="378419" y="4480519"/>
            <a:ext cx="1630763" cy="1630763"/>
          </a:xfrm>
        </p:spPr>
        <p:txBody>
          <a:bodyPr lIns="0" rIns="0" anchor="ctr">
            <a:noAutofit/>
          </a:bodyPr>
          <a:lstStyle>
            <a:lvl1pPr marL="0" indent="0" algn="ctr">
              <a:buNone/>
              <a:defRPr sz="8000">
                <a:solidFill>
                  <a:schemeClr val="accent4"/>
                </a:solidFill>
              </a:defRPr>
            </a:lvl1pPr>
          </a:lstStyle>
          <a:p>
            <a:pPr lvl="0"/>
            <a:r>
              <a:rPr lang="nb-NO" noProof="0" dirty="0"/>
              <a:t>##</a:t>
            </a:r>
          </a:p>
        </p:txBody>
      </p:sp>
      <p:sp>
        <p:nvSpPr>
          <p:cNvPr id="5" name="Slide Number Placeholder 4"/>
          <p:cNvSpPr>
            <a:spLocks noGrp="1"/>
          </p:cNvSpPr>
          <p:nvPr>
            <p:ph type="sldNum" sz="quarter" idx="12"/>
          </p:nvPr>
        </p:nvSpPr>
        <p:spPr>
          <a:xfrm>
            <a:off x="11308921" y="368300"/>
            <a:ext cx="505311" cy="213591"/>
          </a:xfrm>
        </p:spPr>
        <p:txBody>
          <a:bodyPr/>
          <a:lstStyle>
            <a:lvl1pPr algn="r">
              <a:defRPr>
                <a:solidFill>
                  <a:schemeClr val="accent4"/>
                </a:solidFill>
              </a:defRPr>
            </a:lvl1pPr>
          </a:lstStyle>
          <a:p>
            <a:fld id="{E4F9EB86-8110-D14E-B8CF-CB8DE250DDC0}" type="slidenum">
              <a:rPr lang="en-GB" noProof="0" smtClean="0"/>
              <a:pPr/>
              <a:t>‹#›</a:t>
            </a:fld>
            <a:endParaRPr lang="en-GB" noProof="0"/>
          </a:p>
        </p:txBody>
      </p:sp>
      <p:sp>
        <p:nvSpPr>
          <p:cNvPr id="12" name="Rectangle 5">
            <a:extLst>
              <a:ext uri="{FF2B5EF4-FFF2-40B4-BE49-F238E27FC236}">
                <a16:creationId xmlns:a16="http://schemas.microsoft.com/office/drawing/2014/main" id="{B45C0204-2E7C-4B7C-B05F-F632447D9BA2}"/>
              </a:ext>
            </a:extLst>
          </p:cNvPr>
          <p:cNvSpPr/>
          <p:nvPr userDrawn="1"/>
        </p:nvSpPr>
        <p:spPr>
          <a:xfrm>
            <a:off x="0" y="0"/>
            <a:ext cx="2387599" cy="6858000"/>
          </a:xfrm>
          <a:prstGeom prst="rect">
            <a:avLst/>
          </a:prstGeom>
          <a:solidFill>
            <a:srgbClr val="E4E9E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tangle 6">
            <a:extLst>
              <a:ext uri="{FF2B5EF4-FFF2-40B4-BE49-F238E27FC236}">
                <a16:creationId xmlns:a16="http://schemas.microsoft.com/office/drawing/2014/main" id="{22D516B3-B3BE-4A18-AE20-A783FCF23F41}"/>
              </a:ext>
            </a:extLst>
          </p:cNvPr>
          <p:cNvSpPr/>
          <p:nvPr userDrawn="1"/>
        </p:nvSpPr>
        <p:spPr>
          <a:xfrm flipH="1">
            <a:off x="2387599" y="4102100"/>
            <a:ext cx="9807073" cy="23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7">
            <a:extLst>
              <a:ext uri="{FF2B5EF4-FFF2-40B4-BE49-F238E27FC236}">
                <a16:creationId xmlns:a16="http://schemas.microsoft.com/office/drawing/2014/main" id="{1E43916D-AEED-4583-902D-20A59FE795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5" name="Rectangle 8">
            <a:extLst>
              <a:ext uri="{FF2B5EF4-FFF2-40B4-BE49-F238E27FC236}">
                <a16:creationId xmlns:a16="http://schemas.microsoft.com/office/drawing/2014/main" id="{1FF2D5C1-93CD-4F78-B7ED-49BD80E30C69}"/>
              </a:ext>
            </a:extLst>
          </p:cNvPr>
          <p:cNvSpPr/>
          <p:nvPr userDrawn="1"/>
        </p:nvSpPr>
        <p:spPr>
          <a:xfrm>
            <a:off x="-1" y="4102100"/>
            <a:ext cx="2387599" cy="23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1887301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ndard A">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p:nvPr>
        </p:nvSpPr>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4" name="Date Placeholder 3"/>
          <p:cNvSpPr>
            <a:spLocks noGrp="1"/>
          </p:cNvSpPr>
          <p:nvPr>
            <p:ph type="dt" sz="half" idx="10"/>
          </p:nvPr>
        </p:nvSpPr>
        <p:spPr/>
        <p:txBody>
          <a:bodyPr/>
          <a:lstStyle/>
          <a:p>
            <a:fld id="{C316ACE5-1572-CE41-9B5E-5F30D3D40B82}"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7" name="Rectangle 6"/>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0" name="Content Placeholder 9"/>
          <p:cNvSpPr>
            <a:spLocks noGrp="1"/>
          </p:cNvSpPr>
          <p:nvPr>
            <p:ph sz="quarter" idx="13"/>
          </p:nvPr>
        </p:nvSpPr>
        <p:spPr>
          <a:xfrm>
            <a:off x="731837" y="2349500"/>
            <a:ext cx="10728325"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11" name="Picture 8">
            <a:extLst>
              <a:ext uri="{FF2B5EF4-FFF2-40B4-BE49-F238E27FC236}">
                <a16:creationId xmlns:a16="http://schemas.microsoft.com/office/drawing/2014/main" id="{2F2A9DE9-A156-4350-91D0-EF5AECD5DB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2" name="Rectangle 6">
            <a:extLst>
              <a:ext uri="{FF2B5EF4-FFF2-40B4-BE49-F238E27FC236}">
                <a16:creationId xmlns:a16="http://schemas.microsoft.com/office/drawing/2014/main" id="{299C4739-B66C-4A5F-9973-C75079F22E6C}"/>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28561487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ndard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4" name="Date Placeholder 3"/>
          <p:cNvSpPr>
            <a:spLocks noGrp="1"/>
          </p:cNvSpPr>
          <p:nvPr>
            <p:ph type="dt" sz="half" idx="10"/>
          </p:nvPr>
        </p:nvSpPr>
        <p:spPr/>
        <p:txBody>
          <a:bodyPr/>
          <a:lstStyle/>
          <a:p>
            <a:fld id="{E495B388-7629-464A-93B5-4C8D85095478}"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1" name="Content Placeholder 10"/>
          <p:cNvSpPr>
            <a:spLocks noGrp="1"/>
          </p:cNvSpPr>
          <p:nvPr>
            <p:ph sz="quarter" idx="13"/>
          </p:nvPr>
        </p:nvSpPr>
        <p:spPr>
          <a:xfrm>
            <a:off x="731838" y="2349500"/>
            <a:ext cx="5364162"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Content Placeholder 10"/>
          <p:cNvSpPr>
            <a:spLocks noGrp="1"/>
          </p:cNvSpPr>
          <p:nvPr>
            <p:ph sz="quarter" idx="14"/>
          </p:nvPr>
        </p:nvSpPr>
        <p:spPr>
          <a:xfrm>
            <a:off x="6096000" y="2349500"/>
            <a:ext cx="5364162"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Rectangle 7">
            <a:extLst>
              <a:ext uri="{FF2B5EF4-FFF2-40B4-BE49-F238E27FC236}">
                <a16:creationId xmlns:a16="http://schemas.microsoft.com/office/drawing/2014/main" id="{993AC67A-368E-47FF-A324-07AB7DCA5193}"/>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14" name="Picture 9">
            <a:extLst>
              <a:ext uri="{FF2B5EF4-FFF2-40B4-BE49-F238E27FC236}">
                <a16:creationId xmlns:a16="http://schemas.microsoft.com/office/drawing/2014/main" id="{2F32B088-C6C0-4054-9C1F-0BC1EBCCF8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105101326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af med tekst A">
    <p:spTree>
      <p:nvGrpSpPr>
        <p:cNvPr id="1" name=""/>
        <p:cNvGrpSpPr/>
        <p:nvPr/>
      </p:nvGrpSpPr>
      <p:grpSpPr>
        <a:xfrm>
          <a:off x="0" y="0"/>
          <a:ext cx="0" cy="0"/>
          <a:chOff x="0" y="0"/>
          <a:chExt cx="0" cy="0"/>
        </a:xfrm>
      </p:grpSpPr>
      <p:sp>
        <p:nvSpPr>
          <p:cNvPr id="12" name="Rectangle 11"/>
          <p:cNvSpPr/>
          <p:nvPr/>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p:nvPr>
        </p:nvSpPr>
        <p:spPr>
          <a:xfrm>
            <a:off x="371475" y="1016000"/>
            <a:ext cx="6537325" cy="5160963"/>
          </a:xfrm>
          <a:solidFill>
            <a:schemeClr val="accent2">
              <a:lumMod val="20000"/>
              <a:lumOff val="80000"/>
            </a:schemeClr>
          </a:solidFill>
        </p:spPr>
        <p:txBody>
          <a:bodyPr/>
          <a:lstStyle/>
          <a:p>
            <a:endParaRPr lang="en-US"/>
          </a:p>
        </p:txBody>
      </p:sp>
      <p:sp>
        <p:nvSpPr>
          <p:cNvPr id="2" name="Title 1"/>
          <p:cNvSpPr>
            <a:spLocks noGrp="1"/>
          </p:cNvSpPr>
          <p:nvPr>
            <p:ph type="title"/>
          </p:nvPr>
        </p:nvSpPr>
        <p:spPr>
          <a:xfrm>
            <a:off x="7356475" y="1015999"/>
            <a:ext cx="4103688" cy="3084513"/>
          </a:xfrm>
        </p:spPr>
        <p:txBody>
          <a:bodyPr/>
          <a:lstStyle/>
          <a:p>
            <a:r>
              <a:rPr lang="en-US" dirty="0"/>
              <a:t>Click to edit Master title style</a:t>
            </a:r>
            <a:endParaRPr lang="nb-NO" dirty="0"/>
          </a:p>
        </p:txBody>
      </p:sp>
      <p:sp>
        <p:nvSpPr>
          <p:cNvPr id="8" name="Date Placeholder 3"/>
          <p:cNvSpPr>
            <a:spLocks noGrp="1"/>
          </p:cNvSpPr>
          <p:nvPr>
            <p:ph type="dt" sz="half" idx="12"/>
          </p:nvPr>
        </p:nvSpPr>
        <p:spPr>
          <a:xfrm>
            <a:off x="9804400" y="368300"/>
            <a:ext cx="1510814" cy="213591"/>
          </a:xfrm>
        </p:spPr>
        <p:txBody>
          <a:bodyPr/>
          <a:lstStyle/>
          <a:p>
            <a:fld id="{72700B0E-36C8-2D4C-B77D-056290B88939}" type="datetime1">
              <a:rPr lang="nb-NO" noProof="0" smtClean="0"/>
              <a:t>28.02.2018</a:t>
            </a:fld>
            <a:endParaRPr lang="nb-NO" noProof="0" dirty="0"/>
          </a:p>
        </p:txBody>
      </p:sp>
      <p:sp>
        <p:nvSpPr>
          <p:cNvPr id="9"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10"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5" name="Text Placeholder 4"/>
          <p:cNvSpPr>
            <a:spLocks noGrp="1"/>
          </p:cNvSpPr>
          <p:nvPr>
            <p:ph type="body" sz="quarter" idx="15"/>
          </p:nvPr>
        </p:nvSpPr>
        <p:spPr>
          <a:xfrm>
            <a:off x="7356475" y="4229100"/>
            <a:ext cx="4103688" cy="194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Rectangle 11">
            <a:extLst>
              <a:ext uri="{FF2B5EF4-FFF2-40B4-BE49-F238E27FC236}">
                <a16:creationId xmlns:a16="http://schemas.microsoft.com/office/drawing/2014/main" id="{A18E1D1D-D642-4644-8C08-242C28A03D61}"/>
              </a:ext>
            </a:extLst>
          </p:cNvPr>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66947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raf med tekst B">
    <p:spTree>
      <p:nvGrpSpPr>
        <p:cNvPr id="1" name=""/>
        <p:cNvGrpSpPr/>
        <p:nvPr/>
      </p:nvGrpSpPr>
      <p:grpSpPr>
        <a:xfrm>
          <a:off x="0" y="0"/>
          <a:ext cx="0" cy="0"/>
          <a:chOff x="0" y="0"/>
          <a:chExt cx="0" cy="0"/>
        </a:xfrm>
      </p:grpSpPr>
      <p:sp>
        <p:nvSpPr>
          <p:cNvPr id="12" name="Rectangle 11"/>
          <p:cNvSpPr/>
          <p:nvPr/>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p:nvPr>
        </p:nvSpPr>
        <p:spPr>
          <a:xfrm>
            <a:off x="371475" y="1016000"/>
            <a:ext cx="6537325" cy="5160963"/>
          </a:xfrm>
          <a:solidFill>
            <a:schemeClr val="accent2">
              <a:lumMod val="20000"/>
              <a:lumOff val="80000"/>
            </a:schemeClr>
          </a:solidFill>
        </p:spPr>
        <p:txBody>
          <a:bodyPr/>
          <a:lstStyle/>
          <a:p>
            <a:endParaRPr lang="en-US"/>
          </a:p>
        </p:txBody>
      </p:sp>
      <p:sp>
        <p:nvSpPr>
          <p:cNvPr id="2" name="Title 1"/>
          <p:cNvSpPr>
            <a:spLocks noGrp="1"/>
          </p:cNvSpPr>
          <p:nvPr>
            <p:ph type="title"/>
          </p:nvPr>
        </p:nvSpPr>
        <p:spPr>
          <a:xfrm>
            <a:off x="7356475" y="1016000"/>
            <a:ext cx="4103688" cy="1219200"/>
          </a:xfrm>
        </p:spPr>
        <p:txBody>
          <a:bodyPr/>
          <a:lstStyle/>
          <a:p>
            <a:r>
              <a:rPr lang="en-US" dirty="0"/>
              <a:t>Click to edit Master title style</a:t>
            </a:r>
            <a:endParaRPr lang="nb-NO" dirty="0"/>
          </a:p>
        </p:txBody>
      </p:sp>
      <p:sp>
        <p:nvSpPr>
          <p:cNvPr id="7" name="Date Placeholder 3"/>
          <p:cNvSpPr>
            <a:spLocks noGrp="1"/>
          </p:cNvSpPr>
          <p:nvPr>
            <p:ph type="dt" sz="half" idx="12"/>
          </p:nvPr>
        </p:nvSpPr>
        <p:spPr>
          <a:xfrm>
            <a:off x="9804400" y="368300"/>
            <a:ext cx="1510814" cy="213591"/>
          </a:xfrm>
        </p:spPr>
        <p:txBody>
          <a:bodyPr/>
          <a:lstStyle/>
          <a:p>
            <a:fld id="{B5EF2131-F755-2649-9C69-6C636CEC219E}" type="datetime1">
              <a:rPr lang="nb-NO" noProof="0" smtClean="0"/>
              <a:t>28.02.2018</a:t>
            </a:fld>
            <a:endParaRPr lang="nb-NO" noProof="0" dirty="0"/>
          </a:p>
        </p:txBody>
      </p:sp>
      <p:sp>
        <p:nvSpPr>
          <p:cNvPr id="8"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9"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5" name="Text Placeholder 4"/>
          <p:cNvSpPr>
            <a:spLocks noGrp="1"/>
          </p:cNvSpPr>
          <p:nvPr>
            <p:ph type="body" sz="quarter" idx="15"/>
          </p:nvPr>
        </p:nvSpPr>
        <p:spPr>
          <a:xfrm>
            <a:off x="7356476" y="2349500"/>
            <a:ext cx="4103688"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Rectangle 11">
            <a:extLst>
              <a:ext uri="{FF2B5EF4-FFF2-40B4-BE49-F238E27FC236}">
                <a16:creationId xmlns:a16="http://schemas.microsoft.com/office/drawing/2014/main" id="{49684EEF-C435-42FB-9B5D-E37C97D7F353}"/>
              </a:ext>
            </a:extLst>
          </p:cNvPr>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91033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raf 1-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297AE1-11DB-C14A-B222-AF9F848D6316}"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Chart Placeholder 2"/>
          <p:cNvSpPr>
            <a:spLocks noGrp="1"/>
          </p:cNvSpPr>
          <p:nvPr>
            <p:ph type="chart" sz="quarter" idx="13"/>
          </p:nvPr>
        </p:nvSpPr>
        <p:spPr>
          <a:xfrm>
            <a:off x="371475" y="1016000"/>
            <a:ext cx="11449050" cy="5160963"/>
          </a:xfrm>
          <a:solidFill>
            <a:schemeClr val="accent2">
              <a:lumMod val="20000"/>
              <a:lumOff val="80000"/>
            </a:schemeClr>
          </a:solidFill>
        </p:spPr>
        <p:txBody>
          <a:bodyPr/>
          <a:lstStyle/>
          <a:p>
            <a:endParaRPr lang="en-US"/>
          </a:p>
        </p:txBody>
      </p:sp>
      <p:sp>
        <p:nvSpPr>
          <p:cNvPr id="7" name="Rectangle 7">
            <a:extLst>
              <a:ext uri="{FF2B5EF4-FFF2-40B4-BE49-F238E27FC236}">
                <a16:creationId xmlns:a16="http://schemas.microsoft.com/office/drawing/2014/main" id="{C0C23D67-7FC2-40DE-AD13-3615E53E05AF}"/>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17637620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Graf 2-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8BF988-24F1-A04E-9C6C-E25813D3EAC9}"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Chart Placeholder 2"/>
          <p:cNvSpPr>
            <a:spLocks noGrp="1"/>
          </p:cNvSpPr>
          <p:nvPr>
            <p:ph type="chart" sz="quarter" idx="13"/>
          </p:nvPr>
        </p:nvSpPr>
        <p:spPr>
          <a:xfrm>
            <a:off x="371475" y="1016000"/>
            <a:ext cx="5724525" cy="5160963"/>
          </a:xfrm>
          <a:solidFill>
            <a:schemeClr val="accent2">
              <a:lumMod val="20000"/>
              <a:lumOff val="80000"/>
            </a:schemeClr>
          </a:solidFill>
        </p:spPr>
        <p:txBody>
          <a:bodyPr/>
          <a:lstStyle/>
          <a:p>
            <a:endParaRPr lang="en-US"/>
          </a:p>
        </p:txBody>
      </p:sp>
      <p:sp>
        <p:nvSpPr>
          <p:cNvPr id="7" name="Chart Placeholder 2"/>
          <p:cNvSpPr>
            <a:spLocks noGrp="1"/>
          </p:cNvSpPr>
          <p:nvPr>
            <p:ph type="chart" sz="quarter" idx="14"/>
          </p:nvPr>
        </p:nvSpPr>
        <p:spPr>
          <a:xfrm>
            <a:off x="6096000" y="1016000"/>
            <a:ext cx="5724525" cy="5160963"/>
          </a:xfrm>
          <a:solidFill>
            <a:schemeClr val="accent2">
              <a:lumMod val="20000"/>
              <a:lumOff val="80000"/>
            </a:schemeClr>
          </a:solidFill>
        </p:spPr>
        <p:txBody>
          <a:bodyPr/>
          <a:lstStyle/>
          <a:p>
            <a:endParaRPr lang="en-US"/>
          </a:p>
        </p:txBody>
      </p:sp>
      <p:sp>
        <p:nvSpPr>
          <p:cNvPr id="10" name="Rectangle 7">
            <a:extLst>
              <a:ext uri="{FF2B5EF4-FFF2-40B4-BE49-F238E27FC236}">
                <a16:creationId xmlns:a16="http://schemas.microsoft.com/office/drawing/2014/main" id="{2686280A-323D-40EC-B12C-975100CAF9CC}"/>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398482704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abell med tekst A">
    <p:spTree>
      <p:nvGrpSpPr>
        <p:cNvPr id="1" name=""/>
        <p:cNvGrpSpPr/>
        <p:nvPr/>
      </p:nvGrpSpPr>
      <p:grpSpPr>
        <a:xfrm>
          <a:off x="0" y="0"/>
          <a:ext cx="0" cy="0"/>
          <a:chOff x="0" y="0"/>
          <a:chExt cx="0" cy="0"/>
        </a:xfrm>
      </p:grpSpPr>
      <p:sp>
        <p:nvSpPr>
          <p:cNvPr id="12" name="Rectangle 11"/>
          <p:cNvSpPr/>
          <p:nvPr/>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6475" y="1015999"/>
            <a:ext cx="4103688" cy="3084513"/>
          </a:xfrm>
        </p:spPr>
        <p:txBody>
          <a:bodyPr/>
          <a:lstStyle/>
          <a:p>
            <a:r>
              <a:rPr lang="en-US" dirty="0"/>
              <a:t>Click to edit Master title style</a:t>
            </a:r>
            <a:endParaRPr lang="nb-NO" dirty="0"/>
          </a:p>
        </p:txBody>
      </p:sp>
      <p:sp>
        <p:nvSpPr>
          <p:cNvPr id="8" name="Date Placeholder 3"/>
          <p:cNvSpPr>
            <a:spLocks noGrp="1"/>
          </p:cNvSpPr>
          <p:nvPr>
            <p:ph type="dt" sz="half" idx="12"/>
          </p:nvPr>
        </p:nvSpPr>
        <p:spPr>
          <a:xfrm>
            <a:off x="9804400" y="368300"/>
            <a:ext cx="1510814" cy="213591"/>
          </a:xfrm>
        </p:spPr>
        <p:txBody>
          <a:bodyPr/>
          <a:lstStyle/>
          <a:p>
            <a:fld id="{C47D7C2D-2ABC-5A4E-BED6-86CADD06C111}" type="datetime1">
              <a:rPr lang="nb-NO" noProof="0" smtClean="0"/>
              <a:t>28.02.2018</a:t>
            </a:fld>
            <a:endParaRPr lang="nb-NO" noProof="0" dirty="0"/>
          </a:p>
        </p:txBody>
      </p:sp>
      <p:sp>
        <p:nvSpPr>
          <p:cNvPr id="9"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10"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11" name="Table Placeholder 2"/>
          <p:cNvSpPr>
            <a:spLocks noGrp="1"/>
          </p:cNvSpPr>
          <p:nvPr>
            <p:ph type="tbl" sz="quarter" idx="15"/>
          </p:nvPr>
        </p:nvSpPr>
        <p:spPr>
          <a:xfrm>
            <a:off x="371475" y="1016000"/>
            <a:ext cx="6537325" cy="5160963"/>
          </a:xfrm>
          <a:solidFill>
            <a:schemeClr val="accent3">
              <a:lumMod val="20000"/>
              <a:lumOff val="80000"/>
            </a:schemeClr>
          </a:solidFill>
        </p:spPr>
        <p:txBody>
          <a:bodyPr/>
          <a:lstStyle/>
          <a:p>
            <a:endParaRPr lang="nb-NO"/>
          </a:p>
        </p:txBody>
      </p:sp>
      <p:sp>
        <p:nvSpPr>
          <p:cNvPr id="13" name="Text Placeholder 4"/>
          <p:cNvSpPr>
            <a:spLocks noGrp="1"/>
          </p:cNvSpPr>
          <p:nvPr>
            <p:ph type="body" sz="quarter" idx="16"/>
          </p:nvPr>
        </p:nvSpPr>
        <p:spPr>
          <a:xfrm>
            <a:off x="7356475" y="4229100"/>
            <a:ext cx="4103688" cy="194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Rectangle 11">
            <a:extLst>
              <a:ext uri="{FF2B5EF4-FFF2-40B4-BE49-F238E27FC236}">
                <a16:creationId xmlns:a16="http://schemas.microsoft.com/office/drawing/2014/main" id="{20F64829-7A8D-4038-8DB8-DA9E79097486}"/>
              </a:ext>
            </a:extLst>
          </p:cNvPr>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52184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Master title style</a:t>
            </a:r>
          </a:p>
        </p:txBody>
      </p:sp>
      <p:sp>
        <p:nvSpPr>
          <p:cNvPr id="4" name="Date Placeholder 3"/>
          <p:cNvSpPr>
            <a:spLocks noGrp="1"/>
          </p:cNvSpPr>
          <p:nvPr>
            <p:ph type="dt" sz="half" idx="10"/>
          </p:nvPr>
        </p:nvSpPr>
        <p:spPr/>
        <p:txBody>
          <a:bodyPr/>
          <a:lstStyle/>
          <a:p>
            <a:fld id="{E495B388-7629-464A-93B5-4C8D85095478}"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1" name="Content Placeholder 10"/>
          <p:cNvSpPr>
            <a:spLocks noGrp="1"/>
          </p:cNvSpPr>
          <p:nvPr>
            <p:ph sz="quarter" idx="13"/>
          </p:nvPr>
        </p:nvSpPr>
        <p:spPr>
          <a:xfrm>
            <a:off x="731838"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2" name="Content Placeholder 10"/>
          <p:cNvSpPr>
            <a:spLocks noGrp="1"/>
          </p:cNvSpPr>
          <p:nvPr>
            <p:ph sz="quarter" idx="14"/>
          </p:nvPr>
        </p:nvSpPr>
        <p:spPr>
          <a:xfrm>
            <a:off x="6096000"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abell med tekst B">
    <p:spTree>
      <p:nvGrpSpPr>
        <p:cNvPr id="1" name=""/>
        <p:cNvGrpSpPr/>
        <p:nvPr/>
      </p:nvGrpSpPr>
      <p:grpSpPr>
        <a:xfrm>
          <a:off x="0" y="0"/>
          <a:ext cx="0" cy="0"/>
          <a:chOff x="0" y="0"/>
          <a:chExt cx="0" cy="0"/>
        </a:xfrm>
      </p:grpSpPr>
      <p:sp>
        <p:nvSpPr>
          <p:cNvPr id="12" name="Rectangle 11"/>
          <p:cNvSpPr/>
          <p:nvPr/>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6475" y="1016000"/>
            <a:ext cx="4103688" cy="1219200"/>
          </a:xfrm>
        </p:spPr>
        <p:txBody>
          <a:bodyPr/>
          <a:lstStyle/>
          <a:p>
            <a:r>
              <a:rPr lang="en-US" dirty="0"/>
              <a:t>Click to edit Master title style</a:t>
            </a:r>
            <a:endParaRPr lang="nb-NO" dirty="0"/>
          </a:p>
        </p:txBody>
      </p:sp>
      <p:sp>
        <p:nvSpPr>
          <p:cNvPr id="7" name="Date Placeholder 3"/>
          <p:cNvSpPr>
            <a:spLocks noGrp="1"/>
          </p:cNvSpPr>
          <p:nvPr>
            <p:ph type="dt" sz="half" idx="12"/>
          </p:nvPr>
        </p:nvSpPr>
        <p:spPr>
          <a:xfrm>
            <a:off x="9804400" y="368300"/>
            <a:ext cx="1510814" cy="213591"/>
          </a:xfrm>
        </p:spPr>
        <p:txBody>
          <a:bodyPr/>
          <a:lstStyle/>
          <a:p>
            <a:fld id="{EA5CD876-85A2-B04B-ABE4-94957FFEBAFD}" type="datetime1">
              <a:rPr lang="nb-NO" noProof="0" smtClean="0"/>
              <a:t>28.02.2018</a:t>
            </a:fld>
            <a:endParaRPr lang="nb-NO" noProof="0" dirty="0"/>
          </a:p>
        </p:txBody>
      </p:sp>
      <p:sp>
        <p:nvSpPr>
          <p:cNvPr id="8"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9"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10" name="Table Placeholder 2"/>
          <p:cNvSpPr>
            <a:spLocks noGrp="1"/>
          </p:cNvSpPr>
          <p:nvPr>
            <p:ph type="tbl" sz="quarter" idx="15"/>
          </p:nvPr>
        </p:nvSpPr>
        <p:spPr>
          <a:xfrm>
            <a:off x="371475" y="1016000"/>
            <a:ext cx="6537325" cy="5160963"/>
          </a:xfrm>
          <a:solidFill>
            <a:schemeClr val="accent3">
              <a:lumMod val="20000"/>
              <a:lumOff val="80000"/>
            </a:schemeClr>
          </a:solidFill>
        </p:spPr>
        <p:txBody>
          <a:bodyPr/>
          <a:lstStyle/>
          <a:p>
            <a:endParaRPr lang="nb-NO"/>
          </a:p>
        </p:txBody>
      </p:sp>
      <p:sp>
        <p:nvSpPr>
          <p:cNvPr id="11" name="Text Placeholder 4"/>
          <p:cNvSpPr>
            <a:spLocks noGrp="1"/>
          </p:cNvSpPr>
          <p:nvPr>
            <p:ph type="body" sz="quarter" idx="16"/>
          </p:nvPr>
        </p:nvSpPr>
        <p:spPr>
          <a:xfrm>
            <a:off x="7356475" y="2349500"/>
            <a:ext cx="4103688"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Rectangle 11">
            <a:extLst>
              <a:ext uri="{FF2B5EF4-FFF2-40B4-BE49-F238E27FC236}">
                <a16:creationId xmlns:a16="http://schemas.microsoft.com/office/drawing/2014/main" id="{E59C4D12-C03C-4091-88CB-E229F9E20C98}"/>
              </a:ext>
            </a:extLst>
          </p:cNvPr>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71706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abell 1-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482EFC-22AF-3447-861F-2984135BC55B}"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3" name="Table Placeholder 2"/>
          <p:cNvSpPr>
            <a:spLocks noGrp="1"/>
          </p:cNvSpPr>
          <p:nvPr>
            <p:ph type="tbl" sz="quarter" idx="13"/>
          </p:nvPr>
        </p:nvSpPr>
        <p:spPr>
          <a:xfrm>
            <a:off x="371475" y="1016000"/>
            <a:ext cx="11449050" cy="5160963"/>
          </a:xfrm>
          <a:solidFill>
            <a:schemeClr val="accent3">
              <a:lumMod val="20000"/>
              <a:lumOff val="80000"/>
            </a:schemeClr>
          </a:solidFill>
        </p:spPr>
        <p:txBody>
          <a:bodyPr/>
          <a:lstStyle/>
          <a:p>
            <a:endParaRPr lang="nb-NO"/>
          </a:p>
        </p:txBody>
      </p:sp>
      <p:sp>
        <p:nvSpPr>
          <p:cNvPr id="7" name="Rectangle 7">
            <a:extLst>
              <a:ext uri="{FF2B5EF4-FFF2-40B4-BE49-F238E27FC236}">
                <a16:creationId xmlns:a16="http://schemas.microsoft.com/office/drawing/2014/main" id="{685BA5DD-C63F-47CC-A5A5-B07C0B139FF0}"/>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323372060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kst + Bil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7283449" y="0"/>
            <a:ext cx="4908549" cy="6489700"/>
          </a:xfrm>
          <a:solidFill>
            <a:schemeClr val="bg2"/>
          </a:solidFill>
        </p:spPr>
        <p:txBody>
          <a:bodyPr/>
          <a:lstStyle/>
          <a:p>
            <a:endParaRPr lang="nb-NO" noProof="0" dirty="0"/>
          </a:p>
        </p:txBody>
      </p:sp>
      <p:sp>
        <p:nvSpPr>
          <p:cNvPr id="2" name="Title 1"/>
          <p:cNvSpPr>
            <a:spLocks noGrp="1"/>
          </p:cNvSpPr>
          <p:nvPr>
            <p:ph type="title"/>
          </p:nvPr>
        </p:nvSpPr>
        <p:spPr>
          <a:xfrm>
            <a:off x="731839" y="368299"/>
            <a:ext cx="5364162" cy="1635125"/>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4" name="Date Placeholder 3"/>
          <p:cNvSpPr>
            <a:spLocks noGrp="1"/>
          </p:cNvSpPr>
          <p:nvPr>
            <p:ph type="dt" sz="half" idx="10"/>
          </p:nvPr>
        </p:nvSpPr>
        <p:spPr/>
        <p:txBody>
          <a:bodyPr/>
          <a:lstStyle/>
          <a:p>
            <a:fld id="{8CD86987-D314-7C4D-AB1D-4DB3A5D408AB}"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Text Placeholder 8"/>
          <p:cNvSpPr>
            <a:spLocks noGrp="1"/>
          </p:cNvSpPr>
          <p:nvPr>
            <p:ph type="body" sz="quarter" idx="14"/>
          </p:nvPr>
        </p:nvSpPr>
        <p:spPr>
          <a:xfrm>
            <a:off x="731838" y="2349500"/>
            <a:ext cx="5364162"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Rectangle 7">
            <a:extLst>
              <a:ext uri="{FF2B5EF4-FFF2-40B4-BE49-F238E27FC236}">
                <a16:creationId xmlns:a16="http://schemas.microsoft.com/office/drawing/2014/main" id="{2F0E64B7-B325-4B5E-9674-82FEBEBCF0F8}"/>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405001361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l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1016000"/>
            <a:ext cx="12191998" cy="5473700"/>
          </a:xfrm>
          <a:solidFill>
            <a:schemeClr val="bg2"/>
          </a:solidFill>
        </p:spPr>
        <p:txBody>
          <a:bodyPr/>
          <a:lstStyle/>
          <a:p>
            <a:endParaRPr lang="en-US"/>
          </a:p>
        </p:txBody>
      </p:sp>
      <p:sp>
        <p:nvSpPr>
          <p:cNvPr id="4" name="Date Placeholder 3"/>
          <p:cNvSpPr>
            <a:spLocks noGrp="1"/>
          </p:cNvSpPr>
          <p:nvPr>
            <p:ph type="dt" sz="half" idx="10"/>
          </p:nvPr>
        </p:nvSpPr>
        <p:spPr/>
        <p:txBody>
          <a:bodyPr/>
          <a:lstStyle/>
          <a:p>
            <a:fld id="{3D148014-8256-6C41-81DB-972C9EFFD408}"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55638AE3-9674-490E-9ECE-336B26B257D0}"/>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57981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1016000"/>
            <a:ext cx="12191998" cy="5473700"/>
          </a:xfrm>
          <a:solidFill>
            <a:schemeClr val="bg2"/>
          </a:solidFill>
        </p:spPr>
        <p:txBody>
          <a:bodyPr/>
          <a:lstStyle/>
          <a:p>
            <a:endParaRPr lang="nb-NO" noProof="0" dirty="0"/>
          </a:p>
        </p:txBody>
      </p:sp>
      <p:sp>
        <p:nvSpPr>
          <p:cNvPr id="4" name="Date Placeholder 3"/>
          <p:cNvSpPr>
            <a:spLocks noGrp="1"/>
          </p:cNvSpPr>
          <p:nvPr>
            <p:ph type="dt" sz="half" idx="10"/>
          </p:nvPr>
        </p:nvSpPr>
        <p:spPr/>
        <p:txBody>
          <a:bodyPr/>
          <a:lstStyle/>
          <a:p>
            <a:fld id="{5D0DBF09-57B7-7C4C-9B78-D77193858E2C}"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itle 1"/>
          <p:cNvSpPr>
            <a:spLocks noGrp="1"/>
          </p:cNvSpPr>
          <p:nvPr>
            <p:ph type="title" hasCustomPrompt="1"/>
          </p:nvPr>
        </p:nvSpPr>
        <p:spPr>
          <a:xfrm>
            <a:off x="-1" y="1016000"/>
            <a:ext cx="4835526" cy="5473700"/>
          </a:xfrm>
          <a:solidFill>
            <a:srgbClr val="1C4359">
              <a:alpha val="80000"/>
            </a:srgbClr>
          </a:solidFill>
        </p:spPr>
        <p:txBody>
          <a:bodyPr wrap="square" tIns="360000" bIns="360000" anchor="ctr">
            <a:noAutofit/>
          </a:bodyPr>
          <a:lstStyle>
            <a:lvl1pPr algn="ctr">
              <a:defRPr baseline="0">
                <a:solidFill>
                  <a:schemeClr val="bg1"/>
                </a:solidFill>
              </a:defRPr>
            </a:lvl1pPr>
          </a:lstStyle>
          <a:p>
            <a:r>
              <a:rPr lang="nb-NO" noProof="0" dirty="0"/>
              <a:t>Rediger for å legge til tekst og utvid/plasser boksen basert på hva som passer med bildets komposisjon</a:t>
            </a:r>
          </a:p>
        </p:txBody>
      </p:sp>
      <p:sp>
        <p:nvSpPr>
          <p:cNvPr id="9" name="Rectangle 7">
            <a:extLst>
              <a:ext uri="{FF2B5EF4-FFF2-40B4-BE49-F238E27FC236}">
                <a16:creationId xmlns:a16="http://schemas.microsoft.com/office/drawing/2014/main" id="{077304DC-BC6B-4338-A424-D1210DED42DC}"/>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297683293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ilde utfallend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12191998" cy="6858000"/>
          </a:xfrm>
          <a:solidFill>
            <a:schemeClr val="bg2"/>
          </a:solidFill>
        </p:spPr>
        <p:txBody>
          <a:bodyPr/>
          <a:lstStyle/>
          <a:p>
            <a:endParaRPr lang="en-US"/>
          </a:p>
        </p:txBody>
      </p:sp>
      <p:sp>
        <p:nvSpPr>
          <p:cNvPr id="4" name="Date Placeholder 3"/>
          <p:cNvSpPr>
            <a:spLocks noGrp="1"/>
          </p:cNvSpPr>
          <p:nvPr>
            <p:ph type="dt" sz="half" idx="10"/>
          </p:nvPr>
        </p:nvSpPr>
        <p:spPr/>
        <p:txBody>
          <a:bodyPr/>
          <a:lstStyle/>
          <a:p>
            <a:fld id="{30C7C5D1-BBD3-C545-8306-000D2B3BD28B}"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5EB18FFC-2AD5-4727-AFF9-1DD6E15CF295}"/>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0111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lde utfallende med teks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12191998" cy="6858000"/>
          </a:xfrm>
          <a:solidFill>
            <a:schemeClr val="bg2"/>
          </a:solidFill>
        </p:spPr>
        <p:txBody>
          <a:bodyPr/>
          <a:lstStyle/>
          <a:p>
            <a:endParaRPr lang="nb-NO" noProof="0" dirty="0"/>
          </a:p>
        </p:txBody>
      </p:sp>
      <p:sp>
        <p:nvSpPr>
          <p:cNvPr id="4" name="Date Placeholder 3"/>
          <p:cNvSpPr>
            <a:spLocks noGrp="1"/>
          </p:cNvSpPr>
          <p:nvPr>
            <p:ph type="dt" sz="half" idx="10"/>
          </p:nvPr>
        </p:nvSpPr>
        <p:spPr/>
        <p:txBody>
          <a:bodyPr/>
          <a:lstStyle/>
          <a:p>
            <a:fld id="{A7AC2E22-2BD1-914A-92C5-5A75EDBB561D}"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itle 1"/>
          <p:cNvSpPr>
            <a:spLocks noGrp="1"/>
          </p:cNvSpPr>
          <p:nvPr>
            <p:ph type="title" hasCustomPrompt="1"/>
          </p:nvPr>
        </p:nvSpPr>
        <p:spPr>
          <a:xfrm>
            <a:off x="-1" y="0"/>
            <a:ext cx="4835526" cy="6858000"/>
          </a:xfrm>
          <a:solidFill>
            <a:srgbClr val="1C4359">
              <a:alpha val="80000"/>
            </a:srgbClr>
          </a:solidFill>
        </p:spPr>
        <p:txBody>
          <a:bodyPr wrap="square" tIns="360000" bIns="360000" anchor="ctr">
            <a:noAutofit/>
          </a:bodyPr>
          <a:lstStyle>
            <a:lvl1pPr algn="ctr">
              <a:defRPr baseline="0">
                <a:solidFill>
                  <a:schemeClr val="bg1"/>
                </a:solidFill>
              </a:defRPr>
            </a:lvl1pPr>
          </a:lstStyle>
          <a:p>
            <a:r>
              <a:rPr lang="nb-NO" noProof="0" dirty="0"/>
              <a:t>Rediger for å legge til tekst og utvid/plasser boksen basert på hva som passer med bildets komposisjon</a:t>
            </a:r>
          </a:p>
        </p:txBody>
      </p:sp>
      <p:sp>
        <p:nvSpPr>
          <p:cNvPr id="9" name="Rectangle 7">
            <a:extLst>
              <a:ext uri="{FF2B5EF4-FFF2-40B4-BE49-F238E27FC236}">
                <a16:creationId xmlns:a16="http://schemas.microsoft.com/office/drawing/2014/main" id="{E062D098-56AF-4887-8357-45955726D0E8}"/>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141473249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2 bilder">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016000"/>
            <a:ext cx="6067946" cy="5409532"/>
          </a:xfrm>
          <a:solidFill>
            <a:schemeClr val="bg2"/>
          </a:solidFill>
        </p:spPr>
        <p:txBody>
          <a:bodyPr/>
          <a:lstStyle/>
          <a:p>
            <a:endParaRPr lang="en-US"/>
          </a:p>
        </p:txBody>
      </p:sp>
      <p:sp>
        <p:nvSpPr>
          <p:cNvPr id="4" name="Date Placeholder 3"/>
          <p:cNvSpPr>
            <a:spLocks noGrp="1"/>
          </p:cNvSpPr>
          <p:nvPr>
            <p:ph type="dt" sz="half" idx="10"/>
          </p:nvPr>
        </p:nvSpPr>
        <p:spPr/>
        <p:txBody>
          <a:bodyPr/>
          <a:lstStyle/>
          <a:p>
            <a:fld id="{DE856CC6-FAB9-A548-9184-64BA8D275856}"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0"/>
          <p:cNvSpPr>
            <a:spLocks noGrp="1"/>
          </p:cNvSpPr>
          <p:nvPr>
            <p:ph type="pic" sz="quarter" idx="14"/>
          </p:nvPr>
        </p:nvSpPr>
        <p:spPr>
          <a:xfrm>
            <a:off x="6124054" y="1016000"/>
            <a:ext cx="6067946" cy="5409532"/>
          </a:xfrm>
          <a:solidFill>
            <a:schemeClr val="bg2"/>
          </a:solidFill>
        </p:spPr>
        <p:txBody>
          <a:bodyPr/>
          <a:lstStyle/>
          <a:p>
            <a:endParaRPr lang="en-US"/>
          </a:p>
        </p:txBody>
      </p:sp>
      <p:sp>
        <p:nvSpPr>
          <p:cNvPr id="10" name="Rectangle 7">
            <a:extLst>
              <a:ext uri="{FF2B5EF4-FFF2-40B4-BE49-F238E27FC236}">
                <a16:creationId xmlns:a16="http://schemas.microsoft.com/office/drawing/2014/main" id="{1E673525-F974-4871-88F6-B9B7145C5826}"/>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28602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llage 3 bilder">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016001"/>
            <a:ext cx="7283450" cy="5401580"/>
          </a:xfrm>
          <a:solidFill>
            <a:schemeClr val="bg2"/>
          </a:solidFill>
        </p:spPr>
        <p:txBody>
          <a:bodyPr/>
          <a:lstStyle/>
          <a:p>
            <a:endParaRPr lang="en-US"/>
          </a:p>
        </p:txBody>
      </p:sp>
      <p:sp>
        <p:nvSpPr>
          <p:cNvPr id="4" name="Date Placeholder 3"/>
          <p:cNvSpPr>
            <a:spLocks noGrp="1"/>
          </p:cNvSpPr>
          <p:nvPr>
            <p:ph type="dt" sz="half" idx="10"/>
          </p:nvPr>
        </p:nvSpPr>
        <p:spPr/>
        <p:txBody>
          <a:bodyPr/>
          <a:lstStyle/>
          <a:p>
            <a:fld id="{015EBA72-AEC6-0C45-85EC-8694BC56B17A}"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0"/>
          <p:cNvSpPr>
            <a:spLocks noGrp="1"/>
          </p:cNvSpPr>
          <p:nvPr>
            <p:ph type="pic" sz="quarter" idx="16"/>
          </p:nvPr>
        </p:nvSpPr>
        <p:spPr>
          <a:xfrm>
            <a:off x="7356475" y="1015999"/>
            <a:ext cx="4829175" cy="2606679"/>
          </a:xfrm>
          <a:solidFill>
            <a:schemeClr val="bg2"/>
          </a:solidFill>
        </p:spPr>
        <p:txBody>
          <a:bodyPr/>
          <a:lstStyle/>
          <a:p>
            <a:endParaRPr lang="en-US"/>
          </a:p>
        </p:txBody>
      </p:sp>
      <p:sp>
        <p:nvSpPr>
          <p:cNvPr id="12" name="Picture Placeholder 10"/>
          <p:cNvSpPr>
            <a:spLocks noGrp="1"/>
          </p:cNvSpPr>
          <p:nvPr>
            <p:ph type="pic" sz="quarter" idx="17"/>
          </p:nvPr>
        </p:nvSpPr>
        <p:spPr>
          <a:xfrm>
            <a:off x="7356475" y="3694798"/>
            <a:ext cx="4829175" cy="2722784"/>
          </a:xfrm>
          <a:solidFill>
            <a:schemeClr val="bg2"/>
          </a:solidFill>
        </p:spPr>
        <p:txBody>
          <a:bodyPr/>
          <a:lstStyle/>
          <a:p>
            <a:endParaRPr lang="en-US"/>
          </a:p>
        </p:txBody>
      </p:sp>
      <p:sp>
        <p:nvSpPr>
          <p:cNvPr id="9" name="Rectangle 7">
            <a:extLst>
              <a:ext uri="{FF2B5EF4-FFF2-40B4-BE49-F238E27FC236}">
                <a16:creationId xmlns:a16="http://schemas.microsoft.com/office/drawing/2014/main" id="{34CDF639-2031-41C5-B683-FC4B4B2117DC}"/>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5901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llage 4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685843-BEEA-D743-8100-6BEB5A677347}"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0"/>
          <p:cNvSpPr>
            <a:spLocks noGrp="1"/>
          </p:cNvSpPr>
          <p:nvPr>
            <p:ph type="pic" sz="quarter" idx="14"/>
          </p:nvPr>
        </p:nvSpPr>
        <p:spPr>
          <a:xfrm>
            <a:off x="-1" y="1016001"/>
            <a:ext cx="4835525" cy="3012393"/>
          </a:xfrm>
          <a:solidFill>
            <a:schemeClr val="bg2"/>
          </a:solidFill>
        </p:spPr>
        <p:txBody>
          <a:bodyPr/>
          <a:lstStyle/>
          <a:p>
            <a:endParaRPr lang="en-US"/>
          </a:p>
        </p:txBody>
      </p:sp>
      <p:sp>
        <p:nvSpPr>
          <p:cNvPr id="12" name="Picture Placeholder 10"/>
          <p:cNvSpPr>
            <a:spLocks noGrp="1"/>
          </p:cNvSpPr>
          <p:nvPr>
            <p:ph type="pic" sz="quarter" idx="17"/>
          </p:nvPr>
        </p:nvSpPr>
        <p:spPr>
          <a:xfrm>
            <a:off x="4903788" y="1016001"/>
            <a:ext cx="7288212" cy="5401580"/>
          </a:xfrm>
          <a:solidFill>
            <a:schemeClr val="bg2"/>
          </a:solidFill>
        </p:spPr>
        <p:txBody>
          <a:bodyPr/>
          <a:lstStyle/>
          <a:p>
            <a:endParaRPr lang="en-US"/>
          </a:p>
        </p:txBody>
      </p:sp>
      <p:sp>
        <p:nvSpPr>
          <p:cNvPr id="13" name="Picture Placeholder 10"/>
          <p:cNvSpPr>
            <a:spLocks noGrp="1"/>
          </p:cNvSpPr>
          <p:nvPr>
            <p:ph type="pic" sz="quarter" idx="18"/>
          </p:nvPr>
        </p:nvSpPr>
        <p:spPr>
          <a:xfrm>
            <a:off x="-1" y="4100513"/>
            <a:ext cx="2387601" cy="2317068"/>
          </a:xfrm>
          <a:solidFill>
            <a:schemeClr val="bg2"/>
          </a:solidFill>
        </p:spPr>
        <p:txBody>
          <a:bodyPr/>
          <a:lstStyle/>
          <a:p>
            <a:endParaRPr lang="en-US"/>
          </a:p>
        </p:txBody>
      </p:sp>
      <p:sp>
        <p:nvSpPr>
          <p:cNvPr id="14" name="Picture Placeholder 10"/>
          <p:cNvSpPr>
            <a:spLocks noGrp="1"/>
          </p:cNvSpPr>
          <p:nvPr>
            <p:ph type="pic" sz="quarter" idx="19"/>
          </p:nvPr>
        </p:nvSpPr>
        <p:spPr>
          <a:xfrm>
            <a:off x="2449513" y="4100513"/>
            <a:ext cx="2387601" cy="2317068"/>
          </a:xfrm>
          <a:solidFill>
            <a:schemeClr val="bg2"/>
          </a:solidFill>
        </p:spPr>
        <p:txBody>
          <a:bodyPr/>
          <a:lstStyle/>
          <a:p>
            <a:endParaRPr lang="en-US"/>
          </a:p>
        </p:txBody>
      </p:sp>
      <p:sp>
        <p:nvSpPr>
          <p:cNvPr id="10" name="Rectangle 7">
            <a:extLst>
              <a:ext uri="{FF2B5EF4-FFF2-40B4-BE49-F238E27FC236}">
                <a16:creationId xmlns:a16="http://schemas.microsoft.com/office/drawing/2014/main" id="{2B5155BA-D771-4FA2-A8B5-D0838A292C16}"/>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2275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 med tekst A">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p:nvPr>
        </p:nvSpPr>
        <p:spPr>
          <a:xfrm>
            <a:off x="371475" y="1016000"/>
            <a:ext cx="6537325" cy="5160963"/>
          </a:xfrm>
          <a:solidFill>
            <a:schemeClr val="accent2">
              <a:lumMod val="20000"/>
              <a:lumOff val="80000"/>
            </a:schemeClr>
          </a:solidFill>
        </p:spPr>
        <p:txBody>
          <a:bodyPr/>
          <a:lstStyle/>
          <a:p>
            <a:r>
              <a:rPr lang="nb-NO"/>
              <a:t>Klikk ikonet for å legge til et diagram</a:t>
            </a:r>
            <a:endParaRPr lang="en-US"/>
          </a:p>
        </p:txBody>
      </p:sp>
      <p:sp>
        <p:nvSpPr>
          <p:cNvPr id="2" name="Title 1"/>
          <p:cNvSpPr>
            <a:spLocks noGrp="1"/>
          </p:cNvSpPr>
          <p:nvPr>
            <p:ph type="title"/>
          </p:nvPr>
        </p:nvSpPr>
        <p:spPr>
          <a:xfrm>
            <a:off x="7356475" y="1015999"/>
            <a:ext cx="4103688" cy="3084513"/>
          </a:xfrm>
        </p:spPr>
        <p:txBody>
          <a:bodyPr/>
          <a:lstStyle/>
          <a:p>
            <a:r>
              <a:rPr lang="nb-NO"/>
              <a:t>Klikk for å redigere tittelstil</a:t>
            </a:r>
            <a:endParaRPr lang="nb-NO" dirty="0"/>
          </a:p>
        </p:txBody>
      </p:sp>
      <p:sp>
        <p:nvSpPr>
          <p:cNvPr id="8" name="Date Placeholder 3"/>
          <p:cNvSpPr>
            <a:spLocks noGrp="1"/>
          </p:cNvSpPr>
          <p:nvPr>
            <p:ph type="dt" sz="half" idx="12"/>
          </p:nvPr>
        </p:nvSpPr>
        <p:spPr>
          <a:xfrm>
            <a:off x="9804400" y="368300"/>
            <a:ext cx="1510814" cy="213591"/>
          </a:xfrm>
        </p:spPr>
        <p:txBody>
          <a:bodyPr/>
          <a:lstStyle/>
          <a:p>
            <a:fld id="{72700B0E-36C8-2D4C-B77D-056290B88939}" type="datetime1">
              <a:rPr lang="nb-NO" noProof="0" smtClean="0"/>
              <a:t>28.02.2018</a:t>
            </a:fld>
            <a:endParaRPr lang="nb-NO" noProof="0" dirty="0"/>
          </a:p>
        </p:txBody>
      </p:sp>
      <p:sp>
        <p:nvSpPr>
          <p:cNvPr id="9"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10"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5" name="Text Placeholder 4"/>
          <p:cNvSpPr>
            <a:spLocks noGrp="1"/>
          </p:cNvSpPr>
          <p:nvPr>
            <p:ph type="body" sz="quarter" idx="15"/>
          </p:nvPr>
        </p:nvSpPr>
        <p:spPr>
          <a:xfrm>
            <a:off x="7356475" y="4229100"/>
            <a:ext cx="4103688" cy="19478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llage 5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397EEE-5575-2F4D-A13D-0C7F4ED2DFA9}" type="datetime1">
              <a:rPr lang="nb-NO" smtClean="0"/>
              <a:t>28.02.2018</a:t>
            </a:fld>
            <a:endParaRPr lang="en-US"/>
          </a:p>
        </p:txBody>
      </p:sp>
      <p:sp>
        <p:nvSpPr>
          <p:cNvPr id="5" name="Footer Placeholder 4"/>
          <p:cNvSpPr>
            <a:spLocks noGrp="1"/>
          </p:cNvSpPr>
          <p:nvPr>
            <p:ph type="ftr" sz="quarter" idx="11"/>
          </p:nvPr>
        </p:nvSpPr>
        <p:spPr/>
        <p:txBody>
          <a:bodyPr/>
          <a:lstStyle/>
          <a:p>
            <a:r>
              <a:rPr lang="en-US"/>
              <a:t>Kolumnetittel</a:t>
            </a:r>
          </a:p>
        </p:txBody>
      </p:sp>
      <p:sp>
        <p:nvSpPr>
          <p:cNvPr id="6" name="Slide Number Placeholder 5"/>
          <p:cNvSpPr>
            <a:spLocks noGrp="1"/>
          </p:cNvSpPr>
          <p:nvPr>
            <p:ph type="sldNum" sz="quarter" idx="12"/>
          </p:nvPr>
        </p:nvSpPr>
        <p:spPr/>
        <p:txBody>
          <a:bodyPr/>
          <a:lstStyle/>
          <a:p>
            <a:fld id="{E4F9EB86-8110-D14E-B8CF-CB8DE250DDC0}" type="slidenum">
              <a:rPr lang="en-US" smtClean="0"/>
              <a:t>‹#›</a:t>
            </a:fld>
            <a:endParaRPr lang="en-US"/>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0"/>
          <p:cNvSpPr>
            <a:spLocks noGrp="1"/>
          </p:cNvSpPr>
          <p:nvPr>
            <p:ph type="pic" sz="quarter" idx="18"/>
          </p:nvPr>
        </p:nvSpPr>
        <p:spPr>
          <a:xfrm>
            <a:off x="-4760" y="1016001"/>
            <a:ext cx="4840286" cy="3012393"/>
          </a:xfrm>
          <a:solidFill>
            <a:schemeClr val="bg2"/>
          </a:solidFill>
        </p:spPr>
        <p:txBody>
          <a:bodyPr/>
          <a:lstStyle/>
          <a:p>
            <a:endParaRPr lang="en-US"/>
          </a:p>
        </p:txBody>
      </p:sp>
      <p:sp>
        <p:nvSpPr>
          <p:cNvPr id="19" name="Picture Placeholder 10"/>
          <p:cNvSpPr>
            <a:spLocks noGrp="1"/>
          </p:cNvSpPr>
          <p:nvPr>
            <p:ph type="pic" sz="quarter" idx="19"/>
          </p:nvPr>
        </p:nvSpPr>
        <p:spPr>
          <a:xfrm>
            <a:off x="4903788" y="1016001"/>
            <a:ext cx="7288212" cy="3012393"/>
          </a:xfrm>
          <a:solidFill>
            <a:schemeClr val="bg2"/>
          </a:solidFill>
        </p:spPr>
        <p:txBody>
          <a:bodyPr/>
          <a:lstStyle/>
          <a:p>
            <a:endParaRPr lang="en-US"/>
          </a:p>
        </p:txBody>
      </p:sp>
      <p:sp>
        <p:nvSpPr>
          <p:cNvPr id="20" name="Picture Placeholder 10"/>
          <p:cNvSpPr>
            <a:spLocks noGrp="1"/>
          </p:cNvSpPr>
          <p:nvPr>
            <p:ph type="pic" sz="quarter" idx="20"/>
          </p:nvPr>
        </p:nvSpPr>
        <p:spPr>
          <a:xfrm>
            <a:off x="-4762" y="4100513"/>
            <a:ext cx="2392361" cy="2317068"/>
          </a:xfrm>
          <a:solidFill>
            <a:schemeClr val="bg2"/>
          </a:solidFill>
        </p:spPr>
        <p:txBody>
          <a:bodyPr/>
          <a:lstStyle/>
          <a:p>
            <a:endParaRPr lang="en-US"/>
          </a:p>
        </p:txBody>
      </p:sp>
      <p:sp>
        <p:nvSpPr>
          <p:cNvPr id="21" name="Picture Placeholder 10"/>
          <p:cNvSpPr>
            <a:spLocks noGrp="1"/>
          </p:cNvSpPr>
          <p:nvPr>
            <p:ph type="pic" sz="quarter" idx="21"/>
          </p:nvPr>
        </p:nvSpPr>
        <p:spPr>
          <a:xfrm>
            <a:off x="2449513" y="4100513"/>
            <a:ext cx="4833937" cy="2317068"/>
          </a:xfrm>
          <a:solidFill>
            <a:schemeClr val="bg2"/>
          </a:solidFill>
        </p:spPr>
        <p:txBody>
          <a:bodyPr/>
          <a:lstStyle/>
          <a:p>
            <a:endParaRPr lang="en-US"/>
          </a:p>
        </p:txBody>
      </p:sp>
      <p:sp>
        <p:nvSpPr>
          <p:cNvPr id="22" name="Picture Placeholder 10"/>
          <p:cNvSpPr>
            <a:spLocks noGrp="1"/>
          </p:cNvSpPr>
          <p:nvPr>
            <p:ph type="pic" sz="quarter" idx="22"/>
          </p:nvPr>
        </p:nvSpPr>
        <p:spPr>
          <a:xfrm>
            <a:off x="7356475" y="4100513"/>
            <a:ext cx="4833937" cy="2317068"/>
          </a:xfrm>
          <a:solidFill>
            <a:schemeClr val="bg2"/>
          </a:solidFill>
        </p:spPr>
        <p:txBody>
          <a:bodyPr/>
          <a:lstStyle/>
          <a:p>
            <a:endParaRPr lang="en-US"/>
          </a:p>
        </p:txBody>
      </p:sp>
      <p:sp>
        <p:nvSpPr>
          <p:cNvPr id="11" name="Rectangle 7">
            <a:extLst>
              <a:ext uri="{FF2B5EF4-FFF2-40B4-BE49-F238E27FC236}">
                <a16:creationId xmlns:a16="http://schemas.microsoft.com/office/drawing/2014/main" id="{6B819F5D-24BB-490A-9AD1-5554F35B04D8}"/>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7634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mbe A">
    <p:spTree>
      <p:nvGrpSpPr>
        <p:cNvPr id="1" name=""/>
        <p:cNvGrpSpPr/>
        <p:nvPr/>
      </p:nvGrpSpPr>
      <p:grpSpPr>
        <a:xfrm>
          <a:off x="0" y="0"/>
          <a:ext cx="0" cy="0"/>
          <a:chOff x="0" y="0"/>
          <a:chExt cx="0" cy="0"/>
        </a:xfrm>
      </p:grpSpPr>
      <p:sp>
        <p:nvSpPr>
          <p:cNvPr id="14" name="Rectangle 13"/>
          <p:cNvSpPr/>
          <p:nvPr/>
        </p:nvSpPr>
        <p:spPr>
          <a:xfrm>
            <a:off x="0" y="1016000"/>
            <a:ext cx="12192000" cy="547370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p:cNvSpPr/>
          <p:nvPr/>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02375A-E6BD-E542-869F-20419F91B805}"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nb-NO" noProof="0"/>
              <a:t>Påstand eller sitat</a:t>
            </a:r>
            <a:endParaRPr lang="nb-NO" noProof="0" dirty="0"/>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US" dirty="0" err="1"/>
              <a:t>Avsender</a:t>
            </a:r>
            <a:r>
              <a:rPr lang="en-US" dirty="0"/>
              <a:t> </a:t>
            </a:r>
            <a:r>
              <a:rPr lang="en-US" dirty="0" err="1"/>
              <a:t>av</a:t>
            </a:r>
            <a:r>
              <a:rPr lang="en-US" dirty="0"/>
              <a:t> </a:t>
            </a:r>
            <a:r>
              <a:rPr lang="en-US" dirty="0" err="1"/>
              <a:t>sitat</a:t>
            </a:r>
            <a:r>
              <a:rPr lang="en-US" dirty="0"/>
              <a:t> (</a:t>
            </a:r>
            <a:r>
              <a:rPr lang="en-US" dirty="0" err="1"/>
              <a:t>valgfritt</a:t>
            </a:r>
            <a:r>
              <a:rPr lang="en-US" dirty="0"/>
              <a:t>)</a:t>
            </a:r>
            <a:endParaRPr lang="nb-NO"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1" name="Rectangle 13">
            <a:extLst>
              <a:ext uri="{FF2B5EF4-FFF2-40B4-BE49-F238E27FC236}">
                <a16:creationId xmlns:a16="http://schemas.microsoft.com/office/drawing/2014/main" id="{1F4FBE5D-DEC5-4064-A4FF-DBCE7526C504}"/>
              </a:ext>
            </a:extLst>
          </p:cNvPr>
          <p:cNvSpPr/>
          <p:nvPr userDrawn="1"/>
        </p:nvSpPr>
        <p:spPr>
          <a:xfrm>
            <a:off x="0" y="1016000"/>
            <a:ext cx="12192000" cy="5473700"/>
          </a:xfrm>
          <a:prstGeom prst="rect">
            <a:avLst/>
          </a:prstGeom>
          <a:solidFill>
            <a:srgbClr val="1C43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Rectangle 11">
            <a:extLst>
              <a:ext uri="{FF2B5EF4-FFF2-40B4-BE49-F238E27FC236}">
                <a16:creationId xmlns:a16="http://schemas.microsoft.com/office/drawing/2014/main" id="{A310E061-0988-42C2-A14C-5B33B63063E5}"/>
              </a:ext>
            </a:extLst>
          </p:cNvPr>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7">
            <a:extLst>
              <a:ext uri="{FF2B5EF4-FFF2-40B4-BE49-F238E27FC236}">
                <a16:creationId xmlns:a16="http://schemas.microsoft.com/office/drawing/2014/main" id="{FC9E1C97-E4D7-4A41-ADCF-6CDC977D08F6}"/>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7" name="Picture 12">
            <a:extLst>
              <a:ext uri="{FF2B5EF4-FFF2-40B4-BE49-F238E27FC236}">
                <a16:creationId xmlns:a16="http://schemas.microsoft.com/office/drawing/2014/main" id="{2E0ADA28-CC35-47B3-817E-BD08A5BDBF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244103136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ombe B">
    <p:spTree>
      <p:nvGrpSpPr>
        <p:cNvPr id="1" name=""/>
        <p:cNvGrpSpPr/>
        <p:nvPr/>
      </p:nvGrpSpPr>
      <p:grpSpPr>
        <a:xfrm>
          <a:off x="0" y="0"/>
          <a:ext cx="0" cy="0"/>
          <a:chOff x="0" y="0"/>
          <a:chExt cx="0" cy="0"/>
        </a:xfrm>
      </p:grpSpPr>
      <p:sp>
        <p:nvSpPr>
          <p:cNvPr id="11" name="Rectangle 10"/>
          <p:cNvSpPr/>
          <p:nvPr/>
        </p:nvSpPr>
        <p:spPr>
          <a:xfrm>
            <a:off x="0" y="1016000"/>
            <a:ext cx="12192000" cy="5473700"/>
          </a:xfrm>
          <a:prstGeom prst="rect">
            <a:avLst/>
          </a:prstGeom>
          <a:solidFill>
            <a:srgbClr val="01B9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p:cNvSpPr/>
          <p:nvPr/>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0A3BDF-64A9-B749-BBEE-2EBF0FD03D10}"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nb-NO" noProof="0"/>
              <a:t>Påstand eller sitat</a:t>
            </a:r>
            <a:endParaRPr lang="nb-NO" noProof="0" dirty="0"/>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US" dirty="0" err="1"/>
              <a:t>Avsender</a:t>
            </a:r>
            <a:r>
              <a:rPr lang="en-US" dirty="0"/>
              <a:t> </a:t>
            </a:r>
            <a:r>
              <a:rPr lang="en-US" dirty="0" err="1"/>
              <a:t>av</a:t>
            </a:r>
            <a:r>
              <a:rPr lang="en-US" dirty="0"/>
              <a:t> </a:t>
            </a:r>
            <a:r>
              <a:rPr lang="en-US" dirty="0" err="1"/>
              <a:t>sitat</a:t>
            </a:r>
            <a:r>
              <a:rPr lang="en-US" dirty="0"/>
              <a:t> (</a:t>
            </a:r>
            <a:r>
              <a:rPr lang="en-US" dirty="0" err="1"/>
              <a:t>valgfritt</a:t>
            </a:r>
            <a:r>
              <a:rPr lang="en-US" dirty="0"/>
              <a:t>)</a:t>
            </a:r>
            <a:endParaRPr lang="nb-NO"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4" name="Rectangle 10">
            <a:extLst>
              <a:ext uri="{FF2B5EF4-FFF2-40B4-BE49-F238E27FC236}">
                <a16:creationId xmlns:a16="http://schemas.microsoft.com/office/drawing/2014/main" id="{0B522893-F159-440A-A23D-323B7D620F4F}"/>
              </a:ext>
            </a:extLst>
          </p:cNvPr>
          <p:cNvSpPr/>
          <p:nvPr userDrawn="1"/>
        </p:nvSpPr>
        <p:spPr>
          <a:xfrm>
            <a:off x="0" y="1016000"/>
            <a:ext cx="12192000" cy="5473700"/>
          </a:xfrm>
          <a:prstGeom prst="rect">
            <a:avLst/>
          </a:prstGeom>
          <a:solidFill>
            <a:srgbClr val="01B9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Rectangle 11">
            <a:extLst>
              <a:ext uri="{FF2B5EF4-FFF2-40B4-BE49-F238E27FC236}">
                <a16:creationId xmlns:a16="http://schemas.microsoft.com/office/drawing/2014/main" id="{BF22E9DA-3FB1-423D-9BE5-F869C6BF6328}"/>
              </a:ext>
            </a:extLst>
          </p:cNvPr>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7">
            <a:extLst>
              <a:ext uri="{FF2B5EF4-FFF2-40B4-BE49-F238E27FC236}">
                <a16:creationId xmlns:a16="http://schemas.microsoft.com/office/drawing/2014/main" id="{C27FDE20-5FE1-4F44-B4BC-6AFDA4071706}"/>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7" name="Picture 12">
            <a:extLst>
              <a:ext uri="{FF2B5EF4-FFF2-40B4-BE49-F238E27FC236}">
                <a16:creationId xmlns:a16="http://schemas.microsoft.com/office/drawing/2014/main" id="{F2E45217-446B-4E14-A44F-A01895A0AD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246540733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ombe C">
    <p:spTree>
      <p:nvGrpSpPr>
        <p:cNvPr id="1" name=""/>
        <p:cNvGrpSpPr/>
        <p:nvPr/>
      </p:nvGrpSpPr>
      <p:grpSpPr>
        <a:xfrm>
          <a:off x="0" y="0"/>
          <a:ext cx="0" cy="0"/>
          <a:chOff x="0" y="0"/>
          <a:chExt cx="0" cy="0"/>
        </a:xfrm>
      </p:grpSpPr>
      <p:sp>
        <p:nvSpPr>
          <p:cNvPr id="11" name="Rectangle 10"/>
          <p:cNvSpPr/>
          <p:nvPr/>
        </p:nvSpPr>
        <p:spPr>
          <a:xfrm>
            <a:off x="0" y="1016000"/>
            <a:ext cx="12192000" cy="54737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p:cNvSpPr/>
          <p:nvPr/>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D91D7FB-76EF-5B45-BF07-EE3477882F4F}"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bg1"/>
                </a:solidFill>
              </a:defRPr>
            </a:lvl1pPr>
          </a:lstStyle>
          <a:p>
            <a:r>
              <a:rPr lang="nb-NO" noProof="0"/>
              <a:t>Påstand eller sitat</a:t>
            </a:r>
            <a:endParaRPr lang="nb-NO" noProof="0" dirty="0"/>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bg1"/>
                </a:solidFill>
              </a:defRPr>
            </a:lvl1pPr>
          </a:lstStyle>
          <a:p>
            <a:pPr lvl="0"/>
            <a:r>
              <a:rPr lang="en-US" dirty="0" err="1"/>
              <a:t>Avsender</a:t>
            </a:r>
            <a:r>
              <a:rPr lang="en-US" dirty="0"/>
              <a:t> </a:t>
            </a:r>
            <a:r>
              <a:rPr lang="en-US" dirty="0" err="1"/>
              <a:t>av</a:t>
            </a:r>
            <a:r>
              <a:rPr lang="en-US" dirty="0"/>
              <a:t> </a:t>
            </a:r>
            <a:r>
              <a:rPr lang="en-US" dirty="0" err="1"/>
              <a:t>sitat</a:t>
            </a:r>
            <a:r>
              <a:rPr lang="en-US" dirty="0"/>
              <a:t> (</a:t>
            </a:r>
            <a:r>
              <a:rPr lang="en-US" dirty="0" err="1"/>
              <a:t>valgfritt</a:t>
            </a:r>
            <a:r>
              <a:rPr lang="en-US" dirty="0"/>
              <a:t>)</a:t>
            </a:r>
            <a:endParaRPr lang="nb-NO"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4" name="Rectangle 10">
            <a:extLst>
              <a:ext uri="{FF2B5EF4-FFF2-40B4-BE49-F238E27FC236}">
                <a16:creationId xmlns:a16="http://schemas.microsoft.com/office/drawing/2014/main" id="{F08E08A0-A30A-43C6-94E3-536D50E44E7E}"/>
              </a:ext>
            </a:extLst>
          </p:cNvPr>
          <p:cNvSpPr/>
          <p:nvPr userDrawn="1"/>
        </p:nvSpPr>
        <p:spPr>
          <a:xfrm>
            <a:off x="0" y="1016000"/>
            <a:ext cx="12192000" cy="54737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Rectangle 11">
            <a:extLst>
              <a:ext uri="{FF2B5EF4-FFF2-40B4-BE49-F238E27FC236}">
                <a16:creationId xmlns:a16="http://schemas.microsoft.com/office/drawing/2014/main" id="{D526B963-D0AA-437B-A3FA-ED65406AEEA2}"/>
              </a:ext>
            </a:extLst>
          </p:cNvPr>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7">
            <a:extLst>
              <a:ext uri="{FF2B5EF4-FFF2-40B4-BE49-F238E27FC236}">
                <a16:creationId xmlns:a16="http://schemas.microsoft.com/office/drawing/2014/main" id="{CC3A2C6A-1DAE-4BB8-B61A-C16996484916}"/>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7" name="Picture 12">
            <a:extLst>
              <a:ext uri="{FF2B5EF4-FFF2-40B4-BE49-F238E27FC236}">
                <a16:creationId xmlns:a16="http://schemas.microsoft.com/office/drawing/2014/main" id="{D1C60AFB-08C7-455F-A47E-31884FFC4F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401080742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mbe D">
    <p:spTree>
      <p:nvGrpSpPr>
        <p:cNvPr id="1" name=""/>
        <p:cNvGrpSpPr/>
        <p:nvPr/>
      </p:nvGrpSpPr>
      <p:grpSpPr>
        <a:xfrm>
          <a:off x="0" y="0"/>
          <a:ext cx="0" cy="0"/>
          <a:chOff x="0" y="0"/>
          <a:chExt cx="0" cy="0"/>
        </a:xfrm>
      </p:grpSpPr>
      <p:sp>
        <p:nvSpPr>
          <p:cNvPr id="11" name="Rectangle 10"/>
          <p:cNvSpPr/>
          <p:nvPr/>
        </p:nvSpPr>
        <p:spPr>
          <a:xfrm>
            <a:off x="0" y="1016000"/>
            <a:ext cx="12192000" cy="54737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p:cNvSpPr/>
          <p:nvPr/>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577182-87BA-774A-9DCD-2768117E20BB}" type="datetime1">
              <a:rPr lang="en-GB" noProof="0" smtClean="0"/>
              <a:t>28/02/2018</a:t>
            </a:fld>
            <a:endParaRPr lang="en-GB" noProof="0"/>
          </a:p>
        </p:txBody>
      </p:sp>
      <p:sp>
        <p:nvSpPr>
          <p:cNvPr id="5" name="Footer Placeholder 4"/>
          <p:cNvSpPr>
            <a:spLocks noGrp="1"/>
          </p:cNvSpPr>
          <p:nvPr>
            <p:ph type="ftr" sz="quarter" idx="11"/>
          </p:nvPr>
        </p:nvSpPr>
        <p:spPr/>
        <p:txBody>
          <a:bodyPr/>
          <a:lstStyle/>
          <a:p>
            <a:r>
              <a:rPr lang="en-GB" noProof="0"/>
              <a:t>Kolumnetittel</a:t>
            </a:r>
          </a:p>
        </p:txBody>
      </p:sp>
      <p:sp>
        <p:nvSpPr>
          <p:cNvPr id="6" name="Slide Number Placeholder 5"/>
          <p:cNvSpPr>
            <a:spLocks noGrp="1"/>
          </p:cNvSpPr>
          <p:nvPr>
            <p:ph type="sldNum" sz="quarter" idx="12"/>
          </p:nvPr>
        </p:nvSpPr>
        <p:spPr/>
        <p:txBody>
          <a:bodyPr/>
          <a:lstStyle/>
          <a:p>
            <a:fld id="{E4F9EB86-8110-D14E-B8CF-CB8DE250DDC0}" type="slidenum">
              <a:rPr lang="en-GB" noProof="0" smtClean="0"/>
              <a:t>‹#›</a:t>
            </a:fld>
            <a:endParaRPr lang="en-GB" noProof="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2" y="1016000"/>
            <a:ext cx="12192001" cy="4368799"/>
          </a:xfrm>
          <a:noFill/>
        </p:spPr>
        <p:txBody>
          <a:bodyPr wrap="square" lIns="1080000" tIns="360000" rIns="1080000" bIns="0" anchor="ctr">
            <a:noAutofit/>
          </a:bodyPr>
          <a:lstStyle>
            <a:lvl1pPr algn="ctr">
              <a:defRPr sz="4200" baseline="0">
                <a:solidFill>
                  <a:schemeClr val="tx2"/>
                </a:solidFill>
              </a:defRPr>
            </a:lvl1pPr>
          </a:lstStyle>
          <a:p>
            <a:r>
              <a:rPr lang="nb-NO" noProof="0" dirty="0"/>
              <a:t>Påstand eller sitat</a:t>
            </a:r>
          </a:p>
        </p:txBody>
      </p:sp>
      <p:sp>
        <p:nvSpPr>
          <p:cNvPr id="3" name="Text Placeholder 2"/>
          <p:cNvSpPr>
            <a:spLocks noGrp="1"/>
          </p:cNvSpPr>
          <p:nvPr>
            <p:ph type="body" sz="quarter" idx="13" hasCustomPrompt="1"/>
          </p:nvPr>
        </p:nvSpPr>
        <p:spPr>
          <a:xfrm>
            <a:off x="2449513" y="5384799"/>
            <a:ext cx="7283450" cy="792163"/>
          </a:xfrm>
        </p:spPr>
        <p:txBody>
          <a:bodyPr/>
          <a:lstStyle>
            <a:lvl1pPr marL="0" indent="0" algn="ctr">
              <a:buNone/>
              <a:defRPr>
                <a:solidFill>
                  <a:schemeClr val="tx2"/>
                </a:solidFill>
              </a:defRPr>
            </a:lvl1pPr>
          </a:lstStyle>
          <a:p>
            <a:pPr lvl="0"/>
            <a:r>
              <a:rPr lang="en-US" dirty="0" err="1"/>
              <a:t>Avsender</a:t>
            </a:r>
            <a:r>
              <a:rPr lang="en-US" dirty="0"/>
              <a:t> </a:t>
            </a:r>
            <a:r>
              <a:rPr lang="en-US" dirty="0" err="1"/>
              <a:t>av</a:t>
            </a:r>
            <a:r>
              <a:rPr lang="en-US" dirty="0"/>
              <a:t> </a:t>
            </a:r>
            <a:r>
              <a:rPr lang="en-US" dirty="0" err="1"/>
              <a:t>sitat</a:t>
            </a:r>
            <a:r>
              <a:rPr lang="en-US" dirty="0"/>
              <a:t> (</a:t>
            </a:r>
            <a:r>
              <a:rPr lang="en-US" dirty="0" err="1"/>
              <a:t>valgfritt</a:t>
            </a:r>
            <a:r>
              <a:rPr lang="en-US" dirty="0"/>
              <a:t>)</a:t>
            </a:r>
            <a:endParaRPr lang="nb-NO"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4" name="Rectangle 10">
            <a:extLst>
              <a:ext uri="{FF2B5EF4-FFF2-40B4-BE49-F238E27FC236}">
                <a16:creationId xmlns:a16="http://schemas.microsoft.com/office/drawing/2014/main" id="{8AC8902F-CF51-4725-A2FF-12E0BD08E811}"/>
              </a:ext>
            </a:extLst>
          </p:cNvPr>
          <p:cNvSpPr/>
          <p:nvPr userDrawn="1"/>
        </p:nvSpPr>
        <p:spPr>
          <a:xfrm>
            <a:off x="0" y="1016000"/>
            <a:ext cx="12192000" cy="54737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Rectangle 11">
            <a:extLst>
              <a:ext uri="{FF2B5EF4-FFF2-40B4-BE49-F238E27FC236}">
                <a16:creationId xmlns:a16="http://schemas.microsoft.com/office/drawing/2014/main" id="{4BF7CC26-1FD0-4A9A-BF9E-BF8DEBF09BBC}"/>
              </a:ext>
            </a:extLst>
          </p:cNvPr>
          <p:cNvSpPr/>
          <p:nvPr userDrawn="1"/>
        </p:nvSpPr>
        <p:spPr>
          <a:xfrm>
            <a:off x="0" y="0"/>
            <a:ext cx="12192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7">
            <a:extLst>
              <a:ext uri="{FF2B5EF4-FFF2-40B4-BE49-F238E27FC236}">
                <a16:creationId xmlns:a16="http://schemas.microsoft.com/office/drawing/2014/main" id="{B4BCECF9-4F36-42D2-8763-B83F32FF1A44}"/>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7" name="Picture 12">
            <a:extLst>
              <a:ext uri="{FF2B5EF4-FFF2-40B4-BE49-F238E27FC236}">
                <a16:creationId xmlns:a16="http://schemas.microsoft.com/office/drawing/2014/main" id="{2F895599-7C74-43F4-A3A3-F957D36EE5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20491639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1D55C5-55A0-3349-9E36-07ABF30E20E6}"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7" name="Picture Placeholder 11"/>
          <p:cNvSpPr>
            <a:spLocks noGrp="1"/>
          </p:cNvSpPr>
          <p:nvPr>
            <p:ph type="pic" sz="quarter" idx="17"/>
          </p:nvPr>
        </p:nvSpPr>
        <p:spPr>
          <a:xfrm>
            <a:off x="2117931" y="2003425"/>
            <a:ext cx="2379662" cy="2379663"/>
          </a:xfrm>
          <a:solidFill>
            <a:schemeClr val="bg2"/>
          </a:solidFill>
        </p:spPr>
        <p:txBody>
          <a:bodyPr anchor="ctr"/>
          <a:lstStyle>
            <a:lvl1pPr marL="0" indent="0" algn="ctr">
              <a:buNone/>
              <a:defRPr/>
            </a:lvl1pPr>
          </a:lstStyle>
          <a:p>
            <a:endParaRPr lang="nb-NO"/>
          </a:p>
        </p:txBody>
      </p:sp>
      <p:sp>
        <p:nvSpPr>
          <p:cNvPr id="18" name="Text Placeholder 13"/>
          <p:cNvSpPr>
            <a:spLocks noGrp="1"/>
          </p:cNvSpPr>
          <p:nvPr>
            <p:ph type="body" sz="quarter" idx="18"/>
          </p:nvPr>
        </p:nvSpPr>
        <p:spPr>
          <a:xfrm>
            <a:off x="2117931"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13" name="Picture Placeholder 11"/>
          <p:cNvSpPr>
            <a:spLocks noGrp="1"/>
          </p:cNvSpPr>
          <p:nvPr>
            <p:ph type="pic" sz="quarter" idx="19"/>
          </p:nvPr>
        </p:nvSpPr>
        <p:spPr>
          <a:xfrm>
            <a:off x="4903788" y="2003425"/>
            <a:ext cx="2379662" cy="2379663"/>
          </a:xfrm>
          <a:solidFill>
            <a:schemeClr val="bg2"/>
          </a:solidFill>
        </p:spPr>
        <p:txBody>
          <a:bodyPr anchor="ctr"/>
          <a:lstStyle>
            <a:lvl1pPr marL="0" indent="0" algn="ctr">
              <a:buNone/>
              <a:defRPr/>
            </a:lvl1pPr>
          </a:lstStyle>
          <a:p>
            <a:endParaRPr lang="nb-NO"/>
          </a:p>
        </p:txBody>
      </p:sp>
      <p:sp>
        <p:nvSpPr>
          <p:cNvPr id="19" name="Text Placeholder 13"/>
          <p:cNvSpPr>
            <a:spLocks noGrp="1"/>
          </p:cNvSpPr>
          <p:nvPr>
            <p:ph type="body" sz="quarter" idx="20"/>
          </p:nvPr>
        </p:nvSpPr>
        <p:spPr>
          <a:xfrm>
            <a:off x="4903788"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0" name="Picture Placeholder 11"/>
          <p:cNvSpPr>
            <a:spLocks noGrp="1"/>
          </p:cNvSpPr>
          <p:nvPr>
            <p:ph type="pic" sz="quarter" idx="21"/>
          </p:nvPr>
        </p:nvSpPr>
        <p:spPr>
          <a:xfrm>
            <a:off x="7689645" y="2003425"/>
            <a:ext cx="2379662" cy="2379663"/>
          </a:xfrm>
          <a:solidFill>
            <a:schemeClr val="bg2"/>
          </a:solidFill>
        </p:spPr>
        <p:txBody>
          <a:bodyPr anchor="ctr"/>
          <a:lstStyle>
            <a:lvl1pPr marL="0" indent="0" algn="ctr">
              <a:buNone/>
              <a:defRPr/>
            </a:lvl1pPr>
          </a:lstStyle>
          <a:p>
            <a:endParaRPr lang="nb-NO"/>
          </a:p>
        </p:txBody>
      </p:sp>
      <p:sp>
        <p:nvSpPr>
          <p:cNvPr id="21" name="Text Placeholder 13"/>
          <p:cNvSpPr>
            <a:spLocks noGrp="1"/>
          </p:cNvSpPr>
          <p:nvPr>
            <p:ph type="body" sz="quarter" idx="22"/>
          </p:nvPr>
        </p:nvSpPr>
        <p:spPr>
          <a:xfrm>
            <a:off x="7689645"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12" name="Rectangle 9">
            <a:extLst>
              <a:ext uri="{FF2B5EF4-FFF2-40B4-BE49-F238E27FC236}">
                <a16:creationId xmlns:a16="http://schemas.microsoft.com/office/drawing/2014/main" id="{F1CBFE7E-110F-4C7E-B639-B8B56DDC15E9}"/>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62180218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2FD421-E316-9A41-97D9-AE23217A7F11}"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3" name="Picture Placeholder 11"/>
          <p:cNvSpPr>
            <a:spLocks noGrp="1"/>
          </p:cNvSpPr>
          <p:nvPr>
            <p:ph type="pic" sz="quarter" idx="19"/>
          </p:nvPr>
        </p:nvSpPr>
        <p:spPr>
          <a:xfrm>
            <a:off x="731838" y="2003425"/>
            <a:ext cx="2379662" cy="2379663"/>
          </a:xfrm>
          <a:solidFill>
            <a:schemeClr val="bg2"/>
          </a:solidFill>
        </p:spPr>
        <p:txBody>
          <a:bodyPr anchor="ctr"/>
          <a:lstStyle>
            <a:lvl1pPr marL="0" indent="0" algn="ctr">
              <a:buNone/>
              <a:defRPr/>
            </a:lvl1pPr>
          </a:lstStyle>
          <a:p>
            <a:endParaRPr lang="nb-NO"/>
          </a:p>
        </p:txBody>
      </p:sp>
      <p:sp>
        <p:nvSpPr>
          <p:cNvPr id="19" name="Text Placeholder 13"/>
          <p:cNvSpPr>
            <a:spLocks noGrp="1"/>
          </p:cNvSpPr>
          <p:nvPr>
            <p:ph type="body" sz="quarter" idx="20"/>
          </p:nvPr>
        </p:nvSpPr>
        <p:spPr>
          <a:xfrm>
            <a:off x="731838"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0" name="Picture Placeholder 11"/>
          <p:cNvSpPr>
            <a:spLocks noGrp="1"/>
          </p:cNvSpPr>
          <p:nvPr>
            <p:ph type="pic" sz="quarter" idx="21"/>
          </p:nvPr>
        </p:nvSpPr>
        <p:spPr>
          <a:xfrm>
            <a:off x="3514726" y="2003425"/>
            <a:ext cx="2379662" cy="2379663"/>
          </a:xfrm>
          <a:solidFill>
            <a:schemeClr val="bg2"/>
          </a:solidFill>
        </p:spPr>
        <p:txBody>
          <a:bodyPr anchor="ctr"/>
          <a:lstStyle>
            <a:lvl1pPr marL="0" indent="0" algn="ctr">
              <a:buNone/>
              <a:defRPr/>
            </a:lvl1pPr>
          </a:lstStyle>
          <a:p>
            <a:endParaRPr lang="nb-NO"/>
          </a:p>
        </p:txBody>
      </p:sp>
      <p:sp>
        <p:nvSpPr>
          <p:cNvPr id="21" name="Text Placeholder 13"/>
          <p:cNvSpPr>
            <a:spLocks noGrp="1"/>
          </p:cNvSpPr>
          <p:nvPr>
            <p:ph type="body" sz="quarter" idx="22"/>
          </p:nvPr>
        </p:nvSpPr>
        <p:spPr>
          <a:xfrm>
            <a:off x="3514726"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2" name="Picture Placeholder 11"/>
          <p:cNvSpPr>
            <a:spLocks noGrp="1"/>
          </p:cNvSpPr>
          <p:nvPr>
            <p:ph type="pic" sz="quarter" idx="23"/>
          </p:nvPr>
        </p:nvSpPr>
        <p:spPr>
          <a:xfrm>
            <a:off x="6297614" y="2003425"/>
            <a:ext cx="2379662" cy="2379663"/>
          </a:xfrm>
          <a:solidFill>
            <a:schemeClr val="bg2"/>
          </a:solidFill>
        </p:spPr>
        <p:txBody>
          <a:bodyPr anchor="ctr"/>
          <a:lstStyle>
            <a:lvl1pPr marL="0" indent="0" algn="ctr">
              <a:buNone/>
              <a:defRPr/>
            </a:lvl1pPr>
          </a:lstStyle>
          <a:p>
            <a:endParaRPr lang="nb-NO"/>
          </a:p>
        </p:txBody>
      </p:sp>
      <p:sp>
        <p:nvSpPr>
          <p:cNvPr id="23" name="Text Placeholder 13"/>
          <p:cNvSpPr>
            <a:spLocks noGrp="1"/>
          </p:cNvSpPr>
          <p:nvPr>
            <p:ph type="body" sz="quarter" idx="24"/>
          </p:nvPr>
        </p:nvSpPr>
        <p:spPr>
          <a:xfrm>
            <a:off x="6297614"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4" name="Picture Placeholder 11"/>
          <p:cNvSpPr>
            <a:spLocks noGrp="1"/>
          </p:cNvSpPr>
          <p:nvPr>
            <p:ph type="pic" sz="quarter" idx="25"/>
          </p:nvPr>
        </p:nvSpPr>
        <p:spPr>
          <a:xfrm>
            <a:off x="9080501" y="2003425"/>
            <a:ext cx="2379662" cy="2379663"/>
          </a:xfrm>
          <a:solidFill>
            <a:schemeClr val="bg2"/>
          </a:solidFill>
        </p:spPr>
        <p:txBody>
          <a:bodyPr anchor="ctr"/>
          <a:lstStyle>
            <a:lvl1pPr marL="0" indent="0" algn="ctr">
              <a:buNone/>
              <a:defRPr/>
            </a:lvl1pPr>
          </a:lstStyle>
          <a:p>
            <a:endParaRPr lang="nb-NO"/>
          </a:p>
        </p:txBody>
      </p:sp>
      <p:sp>
        <p:nvSpPr>
          <p:cNvPr id="25" name="Text Placeholder 13"/>
          <p:cNvSpPr>
            <a:spLocks noGrp="1"/>
          </p:cNvSpPr>
          <p:nvPr>
            <p:ph type="body" sz="quarter" idx="26"/>
          </p:nvPr>
        </p:nvSpPr>
        <p:spPr>
          <a:xfrm>
            <a:off x="9080501" y="4647190"/>
            <a:ext cx="2379662" cy="152977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14" name="Rectangle 9">
            <a:extLst>
              <a:ext uri="{FF2B5EF4-FFF2-40B4-BE49-F238E27FC236}">
                <a16:creationId xmlns:a16="http://schemas.microsoft.com/office/drawing/2014/main" id="{18905F97-8091-4AA9-B8EA-2AEDFFBD5EE9}"/>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67662047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221DD-AF64-A84C-89FB-F0BBF1AF36D5}"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3" name="Picture Placeholder 11"/>
          <p:cNvSpPr>
            <a:spLocks noGrp="1"/>
          </p:cNvSpPr>
          <p:nvPr>
            <p:ph type="pic" sz="quarter" idx="17"/>
          </p:nvPr>
        </p:nvSpPr>
        <p:spPr>
          <a:xfrm>
            <a:off x="371475" y="2003426"/>
            <a:ext cx="2016125" cy="2033142"/>
          </a:xfrm>
          <a:solidFill>
            <a:schemeClr val="bg2"/>
          </a:solidFill>
        </p:spPr>
        <p:txBody>
          <a:bodyPr anchor="ctr"/>
          <a:lstStyle>
            <a:lvl1pPr marL="0" indent="0" algn="ctr">
              <a:buNone/>
              <a:defRPr/>
            </a:lvl1pPr>
          </a:lstStyle>
          <a:p>
            <a:endParaRPr lang="nb-NO"/>
          </a:p>
        </p:txBody>
      </p:sp>
      <p:sp>
        <p:nvSpPr>
          <p:cNvPr id="24" name="Text Placeholder 13"/>
          <p:cNvSpPr>
            <a:spLocks noGrp="1"/>
          </p:cNvSpPr>
          <p:nvPr>
            <p:ph type="body" sz="quarter" idx="18"/>
          </p:nvPr>
        </p:nvSpPr>
        <p:spPr>
          <a:xfrm>
            <a:off x="371475" y="4289281"/>
            <a:ext cx="2016125" cy="1887682"/>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16" name="Picture Placeholder 11"/>
          <p:cNvSpPr>
            <a:spLocks noGrp="1"/>
          </p:cNvSpPr>
          <p:nvPr>
            <p:ph type="pic" sz="quarter" idx="19"/>
          </p:nvPr>
        </p:nvSpPr>
        <p:spPr>
          <a:xfrm>
            <a:off x="2729706" y="2003426"/>
            <a:ext cx="2016125" cy="2033142"/>
          </a:xfrm>
          <a:solidFill>
            <a:schemeClr val="bg2"/>
          </a:solidFill>
        </p:spPr>
        <p:txBody>
          <a:bodyPr anchor="ctr"/>
          <a:lstStyle>
            <a:lvl1pPr marL="0" indent="0" algn="ctr">
              <a:buNone/>
              <a:defRPr/>
            </a:lvl1pPr>
          </a:lstStyle>
          <a:p>
            <a:endParaRPr lang="nb-NO"/>
          </a:p>
        </p:txBody>
      </p:sp>
      <p:sp>
        <p:nvSpPr>
          <p:cNvPr id="17" name="Text Placeholder 13"/>
          <p:cNvSpPr>
            <a:spLocks noGrp="1"/>
          </p:cNvSpPr>
          <p:nvPr>
            <p:ph type="body" sz="quarter" idx="20"/>
          </p:nvPr>
        </p:nvSpPr>
        <p:spPr>
          <a:xfrm>
            <a:off x="2729706" y="4289281"/>
            <a:ext cx="2016125" cy="1887682"/>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18" name="Picture Placeholder 11"/>
          <p:cNvSpPr>
            <a:spLocks noGrp="1"/>
          </p:cNvSpPr>
          <p:nvPr>
            <p:ph type="pic" sz="quarter" idx="21"/>
          </p:nvPr>
        </p:nvSpPr>
        <p:spPr>
          <a:xfrm>
            <a:off x="5087937" y="2003426"/>
            <a:ext cx="2016125" cy="2033142"/>
          </a:xfrm>
          <a:solidFill>
            <a:schemeClr val="bg2"/>
          </a:solidFill>
        </p:spPr>
        <p:txBody>
          <a:bodyPr anchor="ctr"/>
          <a:lstStyle>
            <a:lvl1pPr marL="0" indent="0" algn="ctr">
              <a:buNone/>
              <a:defRPr/>
            </a:lvl1pPr>
          </a:lstStyle>
          <a:p>
            <a:endParaRPr lang="nb-NO"/>
          </a:p>
        </p:txBody>
      </p:sp>
      <p:sp>
        <p:nvSpPr>
          <p:cNvPr id="19" name="Text Placeholder 13"/>
          <p:cNvSpPr>
            <a:spLocks noGrp="1"/>
          </p:cNvSpPr>
          <p:nvPr>
            <p:ph type="body" sz="quarter" idx="22"/>
          </p:nvPr>
        </p:nvSpPr>
        <p:spPr>
          <a:xfrm>
            <a:off x="5087937" y="4289281"/>
            <a:ext cx="2016125" cy="1887682"/>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0" name="Picture Placeholder 11"/>
          <p:cNvSpPr>
            <a:spLocks noGrp="1"/>
          </p:cNvSpPr>
          <p:nvPr>
            <p:ph type="pic" sz="quarter" idx="23"/>
          </p:nvPr>
        </p:nvSpPr>
        <p:spPr>
          <a:xfrm>
            <a:off x="7446168" y="2003426"/>
            <a:ext cx="2016125" cy="2033142"/>
          </a:xfrm>
          <a:solidFill>
            <a:schemeClr val="bg2"/>
          </a:solidFill>
        </p:spPr>
        <p:txBody>
          <a:bodyPr anchor="ctr"/>
          <a:lstStyle>
            <a:lvl1pPr marL="0" indent="0" algn="ctr">
              <a:buNone/>
              <a:defRPr/>
            </a:lvl1pPr>
          </a:lstStyle>
          <a:p>
            <a:endParaRPr lang="nb-NO"/>
          </a:p>
        </p:txBody>
      </p:sp>
      <p:sp>
        <p:nvSpPr>
          <p:cNvPr id="21" name="Text Placeholder 13"/>
          <p:cNvSpPr>
            <a:spLocks noGrp="1"/>
          </p:cNvSpPr>
          <p:nvPr>
            <p:ph type="body" sz="quarter" idx="24"/>
          </p:nvPr>
        </p:nvSpPr>
        <p:spPr>
          <a:xfrm>
            <a:off x="7446168" y="4289281"/>
            <a:ext cx="2016125" cy="1887682"/>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2" name="Picture Placeholder 11"/>
          <p:cNvSpPr>
            <a:spLocks noGrp="1"/>
          </p:cNvSpPr>
          <p:nvPr>
            <p:ph type="pic" sz="quarter" idx="25"/>
          </p:nvPr>
        </p:nvSpPr>
        <p:spPr>
          <a:xfrm>
            <a:off x="9804400" y="2003426"/>
            <a:ext cx="2016125" cy="2033142"/>
          </a:xfrm>
          <a:solidFill>
            <a:schemeClr val="bg2"/>
          </a:solidFill>
        </p:spPr>
        <p:txBody>
          <a:bodyPr anchor="ctr"/>
          <a:lstStyle>
            <a:lvl1pPr marL="0" indent="0" algn="ctr">
              <a:buNone/>
              <a:defRPr/>
            </a:lvl1pPr>
          </a:lstStyle>
          <a:p>
            <a:endParaRPr lang="nb-NO"/>
          </a:p>
        </p:txBody>
      </p:sp>
      <p:sp>
        <p:nvSpPr>
          <p:cNvPr id="25" name="Text Placeholder 13"/>
          <p:cNvSpPr>
            <a:spLocks noGrp="1"/>
          </p:cNvSpPr>
          <p:nvPr>
            <p:ph type="body" sz="quarter" idx="26"/>
          </p:nvPr>
        </p:nvSpPr>
        <p:spPr>
          <a:xfrm>
            <a:off x="9804400" y="4289281"/>
            <a:ext cx="2016125" cy="1887682"/>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6" name="Rectangle 9">
            <a:extLst>
              <a:ext uri="{FF2B5EF4-FFF2-40B4-BE49-F238E27FC236}">
                <a16:creationId xmlns:a16="http://schemas.microsoft.com/office/drawing/2014/main" id="{3F1FE625-825F-4A21-B68B-57F49474D631}"/>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Tree>
    <p:extLst>
      <p:ext uri="{BB962C8B-B14F-4D97-AF65-F5344CB8AC3E}">
        <p14:creationId xmlns:p14="http://schemas.microsoft.com/office/powerpoint/2010/main" val="339927521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CB00B4-97CE-514D-8F41-0CF206134433}"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b-NO" noProof="0" dirty="0"/>
          </a:p>
        </p:txBody>
      </p:sp>
      <p:sp>
        <p:nvSpPr>
          <p:cNvPr id="29" name="Picture Placeholder 11"/>
          <p:cNvSpPr>
            <a:spLocks noGrp="1"/>
          </p:cNvSpPr>
          <p:nvPr>
            <p:ph type="pic" sz="quarter" idx="23"/>
          </p:nvPr>
        </p:nvSpPr>
        <p:spPr>
          <a:xfrm>
            <a:off x="371475" y="1016001"/>
            <a:ext cx="1514744" cy="1527529"/>
          </a:xfrm>
          <a:solidFill>
            <a:schemeClr val="bg2"/>
          </a:solidFill>
        </p:spPr>
        <p:txBody>
          <a:bodyPr anchor="ctr">
            <a:noAutofit/>
          </a:bodyPr>
          <a:lstStyle>
            <a:lvl1pPr marL="0" indent="0" algn="ctr">
              <a:buNone/>
              <a:defRPr sz="2000"/>
            </a:lvl1pPr>
          </a:lstStyle>
          <a:p>
            <a:endParaRPr lang="nb-NO"/>
          </a:p>
        </p:txBody>
      </p:sp>
      <p:sp>
        <p:nvSpPr>
          <p:cNvPr id="30" name="Text Placeholder 13"/>
          <p:cNvSpPr>
            <a:spLocks noGrp="1"/>
          </p:cNvSpPr>
          <p:nvPr>
            <p:ph type="body" sz="quarter" idx="24"/>
          </p:nvPr>
        </p:nvSpPr>
        <p:spPr>
          <a:xfrm>
            <a:off x="2073727" y="1016000"/>
            <a:ext cx="3661911" cy="1527530"/>
          </a:xfrm>
        </p:spPr>
        <p:txBody>
          <a:bodyPr lIns="0" rIns="0" anchor="ctr">
            <a:noAutofit/>
          </a:bodyPr>
          <a:lstStyle>
            <a:lvl1pPr marL="0" indent="0" algn="l">
              <a:buNone/>
              <a:defRPr sz="2000" b="1">
                <a:solidFill>
                  <a:schemeClr val="tx2"/>
                </a:solidFill>
              </a:defRPr>
            </a:lvl1pPr>
          </a:lstStyle>
          <a:p>
            <a:pPr lvl="0"/>
            <a:r>
              <a:rPr lang="en-US" dirty="0"/>
              <a:t>Click to edit Master text styles</a:t>
            </a:r>
          </a:p>
        </p:txBody>
      </p:sp>
      <p:sp>
        <p:nvSpPr>
          <p:cNvPr id="18" name="Picture Placeholder 11"/>
          <p:cNvSpPr>
            <a:spLocks noGrp="1"/>
          </p:cNvSpPr>
          <p:nvPr>
            <p:ph type="pic" sz="quarter" idx="25"/>
          </p:nvPr>
        </p:nvSpPr>
        <p:spPr>
          <a:xfrm>
            <a:off x="378802" y="2832717"/>
            <a:ext cx="1514744" cy="1527529"/>
          </a:xfrm>
          <a:solidFill>
            <a:schemeClr val="bg2"/>
          </a:solidFill>
        </p:spPr>
        <p:txBody>
          <a:bodyPr anchor="ctr">
            <a:noAutofit/>
          </a:bodyPr>
          <a:lstStyle>
            <a:lvl1pPr marL="0" indent="0" algn="ctr">
              <a:buNone/>
              <a:defRPr sz="2000"/>
            </a:lvl1pPr>
          </a:lstStyle>
          <a:p>
            <a:endParaRPr lang="nb-NO"/>
          </a:p>
        </p:txBody>
      </p:sp>
      <p:sp>
        <p:nvSpPr>
          <p:cNvPr id="19" name="Text Placeholder 13"/>
          <p:cNvSpPr>
            <a:spLocks noGrp="1"/>
          </p:cNvSpPr>
          <p:nvPr>
            <p:ph type="body" sz="quarter" idx="26"/>
          </p:nvPr>
        </p:nvSpPr>
        <p:spPr>
          <a:xfrm>
            <a:off x="2073727" y="2837997"/>
            <a:ext cx="3661911" cy="1527530"/>
          </a:xfrm>
        </p:spPr>
        <p:txBody>
          <a:bodyPr lIns="0" rIns="0" anchor="ctr">
            <a:noAutofit/>
          </a:bodyPr>
          <a:lstStyle>
            <a:lvl1pPr marL="0" indent="0" algn="l">
              <a:buNone/>
              <a:defRPr sz="2000" b="1">
                <a:solidFill>
                  <a:schemeClr val="tx2"/>
                </a:solidFill>
              </a:defRPr>
            </a:lvl1pPr>
          </a:lstStyle>
          <a:p>
            <a:pPr lvl="0"/>
            <a:r>
              <a:rPr lang="en-US" dirty="0"/>
              <a:t>Click to edit Master text styles</a:t>
            </a:r>
          </a:p>
        </p:txBody>
      </p:sp>
      <p:sp>
        <p:nvSpPr>
          <p:cNvPr id="20" name="Picture Placeholder 11"/>
          <p:cNvSpPr>
            <a:spLocks noGrp="1"/>
          </p:cNvSpPr>
          <p:nvPr>
            <p:ph type="pic" sz="quarter" idx="27"/>
          </p:nvPr>
        </p:nvSpPr>
        <p:spPr>
          <a:xfrm>
            <a:off x="371475" y="4649434"/>
            <a:ext cx="1514744" cy="1527529"/>
          </a:xfrm>
          <a:solidFill>
            <a:schemeClr val="bg2"/>
          </a:solidFill>
        </p:spPr>
        <p:txBody>
          <a:bodyPr anchor="ctr">
            <a:noAutofit/>
          </a:bodyPr>
          <a:lstStyle>
            <a:lvl1pPr marL="0" indent="0" algn="ctr">
              <a:buNone/>
              <a:defRPr sz="2000"/>
            </a:lvl1pPr>
          </a:lstStyle>
          <a:p>
            <a:endParaRPr lang="nb-NO"/>
          </a:p>
        </p:txBody>
      </p:sp>
      <p:sp>
        <p:nvSpPr>
          <p:cNvPr id="21" name="Text Placeholder 13"/>
          <p:cNvSpPr>
            <a:spLocks noGrp="1"/>
          </p:cNvSpPr>
          <p:nvPr>
            <p:ph type="body" sz="quarter" idx="28"/>
          </p:nvPr>
        </p:nvSpPr>
        <p:spPr>
          <a:xfrm>
            <a:off x="2073727" y="4649433"/>
            <a:ext cx="3661911" cy="1527530"/>
          </a:xfrm>
        </p:spPr>
        <p:txBody>
          <a:bodyPr lIns="0" rIns="0" anchor="ctr">
            <a:noAutofit/>
          </a:bodyPr>
          <a:lstStyle>
            <a:lvl1pPr marL="0" indent="0" algn="l">
              <a:buNone/>
              <a:defRPr sz="2000" b="1">
                <a:solidFill>
                  <a:schemeClr val="tx2"/>
                </a:solidFill>
              </a:defRPr>
            </a:lvl1pPr>
          </a:lstStyle>
          <a:p>
            <a:pPr lvl="0"/>
            <a:r>
              <a:rPr lang="en-US" dirty="0"/>
              <a:t>Click to edit Master text styles</a:t>
            </a:r>
          </a:p>
        </p:txBody>
      </p:sp>
      <p:sp>
        <p:nvSpPr>
          <p:cNvPr id="22" name="Picture Placeholder 11"/>
          <p:cNvSpPr>
            <a:spLocks noGrp="1"/>
          </p:cNvSpPr>
          <p:nvPr>
            <p:ph type="pic" sz="quarter" idx="29"/>
          </p:nvPr>
        </p:nvSpPr>
        <p:spPr>
          <a:xfrm>
            <a:off x="6096000" y="1016000"/>
            <a:ext cx="1514744" cy="1527529"/>
          </a:xfrm>
          <a:solidFill>
            <a:schemeClr val="bg2"/>
          </a:solidFill>
        </p:spPr>
        <p:txBody>
          <a:bodyPr anchor="ctr">
            <a:noAutofit/>
          </a:bodyPr>
          <a:lstStyle>
            <a:lvl1pPr marL="0" indent="0" algn="ctr">
              <a:buNone/>
              <a:defRPr sz="2000"/>
            </a:lvl1pPr>
          </a:lstStyle>
          <a:p>
            <a:endParaRPr lang="nb-NO"/>
          </a:p>
        </p:txBody>
      </p:sp>
      <p:sp>
        <p:nvSpPr>
          <p:cNvPr id="23" name="Text Placeholder 13"/>
          <p:cNvSpPr>
            <a:spLocks noGrp="1"/>
          </p:cNvSpPr>
          <p:nvPr>
            <p:ph type="body" sz="quarter" idx="30"/>
          </p:nvPr>
        </p:nvSpPr>
        <p:spPr>
          <a:xfrm>
            <a:off x="7798252" y="1015999"/>
            <a:ext cx="3661911" cy="1527530"/>
          </a:xfrm>
        </p:spPr>
        <p:txBody>
          <a:bodyPr lIns="0" rIns="0" anchor="ctr">
            <a:noAutofit/>
          </a:bodyPr>
          <a:lstStyle>
            <a:lvl1pPr marL="0" indent="0" algn="l">
              <a:buNone/>
              <a:defRPr sz="2000" b="1">
                <a:solidFill>
                  <a:schemeClr val="tx2"/>
                </a:solidFill>
              </a:defRPr>
            </a:lvl1pPr>
          </a:lstStyle>
          <a:p>
            <a:pPr lvl="0"/>
            <a:r>
              <a:rPr lang="en-US" dirty="0"/>
              <a:t>Click to edit Master text styles</a:t>
            </a:r>
          </a:p>
        </p:txBody>
      </p:sp>
      <p:sp>
        <p:nvSpPr>
          <p:cNvPr id="24" name="Picture Placeholder 11"/>
          <p:cNvSpPr>
            <a:spLocks noGrp="1"/>
          </p:cNvSpPr>
          <p:nvPr>
            <p:ph type="pic" sz="quarter" idx="31"/>
          </p:nvPr>
        </p:nvSpPr>
        <p:spPr>
          <a:xfrm>
            <a:off x="6096000" y="2832717"/>
            <a:ext cx="1514744" cy="1527529"/>
          </a:xfrm>
          <a:solidFill>
            <a:schemeClr val="bg2"/>
          </a:solidFill>
        </p:spPr>
        <p:txBody>
          <a:bodyPr anchor="ctr">
            <a:noAutofit/>
          </a:bodyPr>
          <a:lstStyle>
            <a:lvl1pPr marL="0" indent="0" algn="ctr">
              <a:buNone/>
              <a:defRPr sz="2000"/>
            </a:lvl1pPr>
          </a:lstStyle>
          <a:p>
            <a:endParaRPr lang="nb-NO"/>
          </a:p>
        </p:txBody>
      </p:sp>
      <p:sp>
        <p:nvSpPr>
          <p:cNvPr id="25" name="Text Placeholder 13"/>
          <p:cNvSpPr>
            <a:spLocks noGrp="1"/>
          </p:cNvSpPr>
          <p:nvPr>
            <p:ph type="body" sz="quarter" idx="32"/>
          </p:nvPr>
        </p:nvSpPr>
        <p:spPr>
          <a:xfrm>
            <a:off x="7798252" y="2832716"/>
            <a:ext cx="3661911" cy="1527530"/>
          </a:xfrm>
        </p:spPr>
        <p:txBody>
          <a:bodyPr lIns="0" rIns="0" anchor="ctr">
            <a:noAutofit/>
          </a:bodyPr>
          <a:lstStyle>
            <a:lvl1pPr marL="0" indent="0" algn="l">
              <a:buNone/>
              <a:defRPr sz="2000" b="1">
                <a:solidFill>
                  <a:schemeClr val="tx2"/>
                </a:solidFill>
              </a:defRPr>
            </a:lvl1pPr>
          </a:lstStyle>
          <a:p>
            <a:pPr lvl="0"/>
            <a:r>
              <a:rPr lang="en-US" dirty="0"/>
              <a:t>Click to edit Master text styles</a:t>
            </a:r>
          </a:p>
        </p:txBody>
      </p:sp>
      <p:sp>
        <p:nvSpPr>
          <p:cNvPr id="26" name="Picture Placeholder 11"/>
          <p:cNvSpPr>
            <a:spLocks noGrp="1"/>
          </p:cNvSpPr>
          <p:nvPr>
            <p:ph type="pic" sz="quarter" idx="33"/>
          </p:nvPr>
        </p:nvSpPr>
        <p:spPr>
          <a:xfrm>
            <a:off x="6096000" y="4649434"/>
            <a:ext cx="1514744" cy="1527529"/>
          </a:xfrm>
          <a:solidFill>
            <a:schemeClr val="bg2"/>
          </a:solidFill>
        </p:spPr>
        <p:txBody>
          <a:bodyPr anchor="ctr">
            <a:noAutofit/>
          </a:bodyPr>
          <a:lstStyle>
            <a:lvl1pPr marL="0" indent="0" algn="ctr">
              <a:buNone/>
              <a:defRPr sz="2000"/>
            </a:lvl1pPr>
          </a:lstStyle>
          <a:p>
            <a:endParaRPr lang="nb-NO"/>
          </a:p>
        </p:txBody>
      </p:sp>
      <p:sp>
        <p:nvSpPr>
          <p:cNvPr id="27" name="Text Placeholder 13"/>
          <p:cNvSpPr>
            <a:spLocks noGrp="1"/>
          </p:cNvSpPr>
          <p:nvPr>
            <p:ph type="body" sz="quarter" idx="34"/>
          </p:nvPr>
        </p:nvSpPr>
        <p:spPr>
          <a:xfrm>
            <a:off x="7798252" y="4649433"/>
            <a:ext cx="3661911" cy="1527530"/>
          </a:xfrm>
        </p:spPr>
        <p:txBody>
          <a:bodyPr lIns="0" rIns="0" anchor="ctr">
            <a:noAutofit/>
          </a:bodyPr>
          <a:lstStyle>
            <a:lvl1pPr marL="0" indent="0" algn="l">
              <a:buNone/>
              <a:defRPr sz="2000" b="1">
                <a:solidFill>
                  <a:schemeClr val="tx2"/>
                </a:solidFill>
              </a:defRPr>
            </a:lvl1pPr>
          </a:lstStyle>
          <a:p>
            <a:pPr lvl="0"/>
            <a:r>
              <a:rPr lang="en-US" dirty="0"/>
              <a:t>Click to edit Master text styles</a:t>
            </a:r>
          </a:p>
        </p:txBody>
      </p:sp>
      <p:sp>
        <p:nvSpPr>
          <p:cNvPr id="28" name="Rectangle 9">
            <a:extLst>
              <a:ext uri="{FF2B5EF4-FFF2-40B4-BE49-F238E27FC236}">
                <a16:creationId xmlns:a16="http://schemas.microsoft.com/office/drawing/2014/main" id="{250CA7D5-4C4D-4422-BF9E-F253E4DBF747}"/>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noProof="0"/>
          </a:p>
        </p:txBody>
      </p:sp>
    </p:spTree>
    <p:extLst>
      <p:ext uri="{BB962C8B-B14F-4D97-AF65-F5344CB8AC3E}">
        <p14:creationId xmlns:p14="http://schemas.microsoft.com/office/powerpoint/2010/main" val="291738592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06D173-4012-F24D-8EAD-0A1CDEEB5054}"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7" name="Picture Placeholder 11"/>
          <p:cNvSpPr>
            <a:spLocks noGrp="1"/>
          </p:cNvSpPr>
          <p:nvPr>
            <p:ph type="pic" sz="quarter" idx="17"/>
          </p:nvPr>
        </p:nvSpPr>
        <p:spPr>
          <a:xfrm>
            <a:off x="2117931" y="1016000"/>
            <a:ext cx="2379662" cy="2379663"/>
          </a:xfrm>
          <a:solidFill>
            <a:schemeClr val="bg2"/>
          </a:solidFill>
        </p:spPr>
        <p:txBody>
          <a:bodyPr anchor="ctr"/>
          <a:lstStyle>
            <a:lvl1pPr marL="0" indent="0" algn="ctr">
              <a:buNone/>
              <a:defRPr/>
            </a:lvl1pPr>
          </a:lstStyle>
          <a:p>
            <a:endParaRPr lang="nb-NO"/>
          </a:p>
        </p:txBody>
      </p:sp>
      <p:sp>
        <p:nvSpPr>
          <p:cNvPr id="18" name="Text Placeholder 13"/>
          <p:cNvSpPr>
            <a:spLocks noGrp="1"/>
          </p:cNvSpPr>
          <p:nvPr>
            <p:ph type="body" sz="quarter" idx="18"/>
          </p:nvPr>
        </p:nvSpPr>
        <p:spPr>
          <a:xfrm>
            <a:off x="2117931"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29" name="Text Placeholder 5"/>
          <p:cNvSpPr>
            <a:spLocks noGrp="1"/>
          </p:cNvSpPr>
          <p:nvPr>
            <p:ph type="body" sz="quarter" idx="19"/>
          </p:nvPr>
        </p:nvSpPr>
        <p:spPr>
          <a:xfrm>
            <a:off x="2117930" y="4202113"/>
            <a:ext cx="2379663" cy="1974850"/>
          </a:xfrm>
        </p:spPr>
        <p:txBody>
          <a:bodyPr>
            <a:noAutofit/>
          </a:bodyPr>
          <a:lstStyle>
            <a:lvl1pPr marL="0" indent="0" algn="ctr">
              <a:buNone/>
              <a:defRPr sz="2000"/>
            </a:lvl1pPr>
          </a:lstStyle>
          <a:p>
            <a:pPr lvl="0"/>
            <a:r>
              <a:rPr lang="en-US" dirty="0"/>
              <a:t>Click to edit Master text styles</a:t>
            </a:r>
          </a:p>
        </p:txBody>
      </p:sp>
      <p:sp>
        <p:nvSpPr>
          <p:cNvPr id="30" name="Picture Placeholder 11"/>
          <p:cNvSpPr>
            <a:spLocks noGrp="1"/>
          </p:cNvSpPr>
          <p:nvPr>
            <p:ph type="pic" sz="quarter" idx="20"/>
          </p:nvPr>
        </p:nvSpPr>
        <p:spPr>
          <a:xfrm>
            <a:off x="4906169" y="1016000"/>
            <a:ext cx="2379662" cy="2379663"/>
          </a:xfrm>
          <a:solidFill>
            <a:schemeClr val="bg2"/>
          </a:solidFill>
        </p:spPr>
        <p:txBody>
          <a:bodyPr anchor="ctr"/>
          <a:lstStyle>
            <a:lvl1pPr marL="0" indent="0" algn="ctr">
              <a:buNone/>
              <a:defRPr/>
            </a:lvl1pPr>
          </a:lstStyle>
          <a:p>
            <a:endParaRPr lang="nb-NO"/>
          </a:p>
        </p:txBody>
      </p:sp>
      <p:sp>
        <p:nvSpPr>
          <p:cNvPr id="31" name="Text Placeholder 13"/>
          <p:cNvSpPr>
            <a:spLocks noGrp="1"/>
          </p:cNvSpPr>
          <p:nvPr>
            <p:ph type="body" sz="quarter" idx="21"/>
          </p:nvPr>
        </p:nvSpPr>
        <p:spPr>
          <a:xfrm>
            <a:off x="4906169"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32" name="Text Placeholder 5"/>
          <p:cNvSpPr>
            <a:spLocks noGrp="1"/>
          </p:cNvSpPr>
          <p:nvPr>
            <p:ph type="body" sz="quarter" idx="22"/>
          </p:nvPr>
        </p:nvSpPr>
        <p:spPr>
          <a:xfrm>
            <a:off x="4906168" y="4202113"/>
            <a:ext cx="2379663" cy="1974850"/>
          </a:xfrm>
        </p:spPr>
        <p:txBody>
          <a:bodyPr>
            <a:noAutofit/>
          </a:bodyPr>
          <a:lstStyle>
            <a:lvl1pPr marL="0" indent="0" algn="ctr">
              <a:buNone/>
              <a:defRPr sz="2000"/>
            </a:lvl1pPr>
          </a:lstStyle>
          <a:p>
            <a:pPr lvl="0"/>
            <a:r>
              <a:rPr lang="en-US" dirty="0"/>
              <a:t>Click to edit Master text styles</a:t>
            </a:r>
          </a:p>
        </p:txBody>
      </p:sp>
      <p:sp>
        <p:nvSpPr>
          <p:cNvPr id="33" name="Picture Placeholder 11"/>
          <p:cNvSpPr>
            <a:spLocks noGrp="1"/>
          </p:cNvSpPr>
          <p:nvPr>
            <p:ph type="pic" sz="quarter" idx="23"/>
          </p:nvPr>
        </p:nvSpPr>
        <p:spPr>
          <a:xfrm>
            <a:off x="7694407" y="1016000"/>
            <a:ext cx="2379662" cy="2379663"/>
          </a:xfrm>
          <a:solidFill>
            <a:schemeClr val="bg2"/>
          </a:solidFill>
        </p:spPr>
        <p:txBody>
          <a:bodyPr anchor="ctr"/>
          <a:lstStyle>
            <a:lvl1pPr marL="0" indent="0" algn="ctr">
              <a:buNone/>
              <a:defRPr/>
            </a:lvl1pPr>
          </a:lstStyle>
          <a:p>
            <a:endParaRPr lang="nb-NO"/>
          </a:p>
        </p:txBody>
      </p:sp>
      <p:sp>
        <p:nvSpPr>
          <p:cNvPr id="34" name="Text Placeholder 13"/>
          <p:cNvSpPr>
            <a:spLocks noGrp="1"/>
          </p:cNvSpPr>
          <p:nvPr>
            <p:ph type="body" sz="quarter" idx="24"/>
          </p:nvPr>
        </p:nvSpPr>
        <p:spPr>
          <a:xfrm>
            <a:off x="7694406"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35" name="Text Placeholder 5"/>
          <p:cNvSpPr>
            <a:spLocks noGrp="1"/>
          </p:cNvSpPr>
          <p:nvPr>
            <p:ph type="body" sz="quarter" idx="25"/>
          </p:nvPr>
        </p:nvSpPr>
        <p:spPr>
          <a:xfrm>
            <a:off x="7694405" y="4202113"/>
            <a:ext cx="2379663" cy="1974850"/>
          </a:xfrm>
        </p:spPr>
        <p:txBody>
          <a:bodyPr>
            <a:noAutofit/>
          </a:bodyPr>
          <a:lstStyle>
            <a:lvl1pPr marL="0" indent="0" algn="ctr">
              <a:buNone/>
              <a:defRPr sz="2000"/>
            </a:lvl1pPr>
          </a:lstStyle>
          <a:p>
            <a:pPr lvl="0"/>
            <a:r>
              <a:rPr lang="en-US" dirty="0"/>
              <a:t>Click to edit Master text styles</a:t>
            </a:r>
          </a:p>
        </p:txBody>
      </p:sp>
      <p:sp>
        <p:nvSpPr>
          <p:cNvPr id="15" name="Rectangle 9">
            <a:extLst>
              <a:ext uri="{FF2B5EF4-FFF2-40B4-BE49-F238E27FC236}">
                <a16:creationId xmlns:a16="http://schemas.microsoft.com/office/drawing/2014/main" id="{EF63AD9E-88CC-48E0-9990-678376BA7CD4}"/>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2168174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 med tekst B">
    <p:spTree>
      <p:nvGrpSpPr>
        <p:cNvPr id="1" name=""/>
        <p:cNvGrpSpPr/>
        <p:nvPr/>
      </p:nvGrpSpPr>
      <p:grpSpPr>
        <a:xfrm>
          <a:off x="0" y="0"/>
          <a:ext cx="0" cy="0"/>
          <a:chOff x="0" y="0"/>
          <a:chExt cx="0" cy="0"/>
        </a:xfrm>
      </p:grpSpPr>
      <p:sp>
        <p:nvSpPr>
          <p:cNvPr id="12" name="Rectangle 11"/>
          <p:cNvSpPr/>
          <p:nvPr userDrawn="1"/>
        </p:nvSpPr>
        <p:spPr>
          <a:xfrm>
            <a:off x="0" y="6489700"/>
            <a:ext cx="12191999"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p:nvPr>
        </p:nvSpPr>
        <p:spPr>
          <a:xfrm>
            <a:off x="371475" y="1016000"/>
            <a:ext cx="6537325" cy="5160963"/>
          </a:xfrm>
          <a:solidFill>
            <a:schemeClr val="accent2">
              <a:lumMod val="20000"/>
              <a:lumOff val="80000"/>
            </a:schemeClr>
          </a:solidFill>
        </p:spPr>
        <p:txBody>
          <a:bodyPr/>
          <a:lstStyle/>
          <a:p>
            <a:r>
              <a:rPr lang="nb-NO"/>
              <a:t>Klikk ikonet for å legge til et diagram</a:t>
            </a:r>
            <a:endParaRPr lang="en-US"/>
          </a:p>
        </p:txBody>
      </p:sp>
      <p:sp>
        <p:nvSpPr>
          <p:cNvPr id="2" name="Title 1"/>
          <p:cNvSpPr>
            <a:spLocks noGrp="1"/>
          </p:cNvSpPr>
          <p:nvPr>
            <p:ph type="title"/>
          </p:nvPr>
        </p:nvSpPr>
        <p:spPr>
          <a:xfrm>
            <a:off x="7356475" y="1016000"/>
            <a:ext cx="4103688" cy="1219200"/>
          </a:xfrm>
        </p:spPr>
        <p:txBody>
          <a:bodyPr/>
          <a:lstStyle/>
          <a:p>
            <a:r>
              <a:rPr lang="nb-NO"/>
              <a:t>Klikk for å redigere tittelstil</a:t>
            </a:r>
            <a:endParaRPr lang="nb-NO" dirty="0"/>
          </a:p>
        </p:txBody>
      </p:sp>
      <p:sp>
        <p:nvSpPr>
          <p:cNvPr id="7" name="Date Placeholder 3"/>
          <p:cNvSpPr>
            <a:spLocks noGrp="1"/>
          </p:cNvSpPr>
          <p:nvPr>
            <p:ph type="dt" sz="half" idx="12"/>
          </p:nvPr>
        </p:nvSpPr>
        <p:spPr>
          <a:xfrm>
            <a:off x="9804400" y="368300"/>
            <a:ext cx="1510814" cy="213591"/>
          </a:xfrm>
        </p:spPr>
        <p:txBody>
          <a:bodyPr/>
          <a:lstStyle/>
          <a:p>
            <a:fld id="{B5EF2131-F755-2649-9C69-6C636CEC219E}" type="datetime1">
              <a:rPr lang="nb-NO" noProof="0" smtClean="0"/>
              <a:t>28.02.2018</a:t>
            </a:fld>
            <a:endParaRPr lang="nb-NO" noProof="0" dirty="0"/>
          </a:p>
        </p:txBody>
      </p:sp>
      <p:sp>
        <p:nvSpPr>
          <p:cNvPr id="8" name="Footer Placeholder 4"/>
          <p:cNvSpPr>
            <a:spLocks noGrp="1"/>
          </p:cNvSpPr>
          <p:nvPr>
            <p:ph type="ftr" sz="quarter" idx="13"/>
          </p:nvPr>
        </p:nvSpPr>
        <p:spPr>
          <a:xfrm>
            <a:off x="9804400" y="649808"/>
            <a:ext cx="2016125" cy="366192"/>
          </a:xfrm>
        </p:spPr>
        <p:txBody>
          <a:bodyPr/>
          <a:lstStyle/>
          <a:p>
            <a:r>
              <a:rPr lang="nb-NO" noProof="0"/>
              <a:t>Kolumnetittel</a:t>
            </a:r>
            <a:endParaRPr lang="nb-NO" noProof="0" dirty="0"/>
          </a:p>
        </p:txBody>
      </p:sp>
      <p:sp>
        <p:nvSpPr>
          <p:cNvPr id="9" name="Slide Number Placeholder 5"/>
          <p:cNvSpPr>
            <a:spLocks noGrp="1"/>
          </p:cNvSpPr>
          <p:nvPr>
            <p:ph type="sldNum" sz="quarter" idx="14"/>
          </p:nvPr>
        </p:nvSpPr>
        <p:spPr>
          <a:xfrm>
            <a:off x="11315214" y="368300"/>
            <a:ext cx="505311" cy="213591"/>
          </a:xfrm>
        </p:spPr>
        <p:txBody>
          <a:bodyPr/>
          <a:lstStyle/>
          <a:p>
            <a:fld id="{E4F9EB86-8110-D14E-B8CF-CB8DE250DDC0}" type="slidenum">
              <a:rPr lang="nb-NO" noProof="0" smtClean="0"/>
              <a:t>‹#›</a:t>
            </a:fld>
            <a:endParaRPr lang="nb-NO" noProof="0" dirty="0"/>
          </a:p>
        </p:txBody>
      </p:sp>
      <p:sp>
        <p:nvSpPr>
          <p:cNvPr id="5" name="Text Placeholder 4"/>
          <p:cNvSpPr>
            <a:spLocks noGrp="1"/>
          </p:cNvSpPr>
          <p:nvPr>
            <p:ph type="body" sz="quarter" idx="15"/>
          </p:nvPr>
        </p:nvSpPr>
        <p:spPr>
          <a:xfrm>
            <a:off x="7356476" y="2349500"/>
            <a:ext cx="4103688"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cSld>
  <p:clrMapOvr>
    <a:masterClrMapping/>
  </p:clrMapOvr>
  <p:transition>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F13BD8-0A29-384B-8B02-29C10ECCDCA7}"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a:p>
        </p:txBody>
      </p:sp>
      <p:sp>
        <p:nvSpPr>
          <p:cNvPr id="13" name="Picture Placeholder 11"/>
          <p:cNvSpPr>
            <a:spLocks noGrp="1"/>
          </p:cNvSpPr>
          <p:nvPr>
            <p:ph type="pic" sz="quarter" idx="19"/>
          </p:nvPr>
        </p:nvSpPr>
        <p:spPr>
          <a:xfrm>
            <a:off x="731838" y="1016000"/>
            <a:ext cx="2379662" cy="2379663"/>
          </a:xfrm>
          <a:solidFill>
            <a:schemeClr val="bg2"/>
          </a:solidFill>
        </p:spPr>
        <p:txBody>
          <a:bodyPr anchor="ctr"/>
          <a:lstStyle>
            <a:lvl1pPr marL="0" indent="0" algn="ctr">
              <a:buNone/>
              <a:defRPr/>
            </a:lvl1pPr>
          </a:lstStyle>
          <a:p>
            <a:endParaRPr lang="nb-NO"/>
          </a:p>
        </p:txBody>
      </p:sp>
      <p:sp>
        <p:nvSpPr>
          <p:cNvPr id="19" name="Text Placeholder 13"/>
          <p:cNvSpPr>
            <a:spLocks noGrp="1"/>
          </p:cNvSpPr>
          <p:nvPr>
            <p:ph type="body" sz="quarter" idx="20"/>
          </p:nvPr>
        </p:nvSpPr>
        <p:spPr>
          <a:xfrm>
            <a:off x="731838"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36" name="Text Placeholder 5"/>
          <p:cNvSpPr>
            <a:spLocks noGrp="1"/>
          </p:cNvSpPr>
          <p:nvPr>
            <p:ph type="body" sz="quarter" idx="21"/>
          </p:nvPr>
        </p:nvSpPr>
        <p:spPr>
          <a:xfrm>
            <a:off x="731838" y="4202113"/>
            <a:ext cx="2379663" cy="1974850"/>
          </a:xfrm>
        </p:spPr>
        <p:txBody>
          <a:bodyPr>
            <a:noAutofit/>
          </a:bodyPr>
          <a:lstStyle>
            <a:lvl1pPr marL="0" indent="0" algn="ctr">
              <a:buNone/>
              <a:defRPr sz="2000"/>
            </a:lvl1pPr>
          </a:lstStyle>
          <a:p>
            <a:pPr lvl="0"/>
            <a:r>
              <a:rPr lang="en-US" dirty="0"/>
              <a:t>Click to edit Master text styles</a:t>
            </a:r>
          </a:p>
        </p:txBody>
      </p:sp>
      <p:sp>
        <p:nvSpPr>
          <p:cNvPr id="37" name="Picture Placeholder 11"/>
          <p:cNvSpPr>
            <a:spLocks noGrp="1"/>
          </p:cNvSpPr>
          <p:nvPr>
            <p:ph type="pic" sz="quarter" idx="22"/>
          </p:nvPr>
        </p:nvSpPr>
        <p:spPr>
          <a:xfrm>
            <a:off x="3514726" y="1016000"/>
            <a:ext cx="2379662" cy="2379663"/>
          </a:xfrm>
          <a:solidFill>
            <a:schemeClr val="bg2"/>
          </a:solidFill>
        </p:spPr>
        <p:txBody>
          <a:bodyPr anchor="ctr"/>
          <a:lstStyle>
            <a:lvl1pPr marL="0" indent="0" algn="ctr">
              <a:buNone/>
              <a:defRPr/>
            </a:lvl1pPr>
          </a:lstStyle>
          <a:p>
            <a:endParaRPr lang="nb-NO"/>
          </a:p>
        </p:txBody>
      </p:sp>
      <p:sp>
        <p:nvSpPr>
          <p:cNvPr id="38" name="Text Placeholder 13"/>
          <p:cNvSpPr>
            <a:spLocks noGrp="1"/>
          </p:cNvSpPr>
          <p:nvPr>
            <p:ph type="body" sz="quarter" idx="23"/>
          </p:nvPr>
        </p:nvSpPr>
        <p:spPr>
          <a:xfrm>
            <a:off x="3514724"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39" name="Text Placeholder 5"/>
          <p:cNvSpPr>
            <a:spLocks noGrp="1"/>
          </p:cNvSpPr>
          <p:nvPr>
            <p:ph type="body" sz="quarter" idx="24"/>
          </p:nvPr>
        </p:nvSpPr>
        <p:spPr>
          <a:xfrm>
            <a:off x="3514724" y="4202113"/>
            <a:ext cx="2379663" cy="1974850"/>
          </a:xfrm>
        </p:spPr>
        <p:txBody>
          <a:bodyPr>
            <a:noAutofit/>
          </a:bodyPr>
          <a:lstStyle>
            <a:lvl1pPr marL="0" indent="0" algn="ctr">
              <a:buNone/>
              <a:defRPr sz="2000"/>
            </a:lvl1pPr>
          </a:lstStyle>
          <a:p>
            <a:pPr lvl="0"/>
            <a:r>
              <a:rPr lang="en-US" dirty="0"/>
              <a:t>Click to edit Master text styles</a:t>
            </a:r>
          </a:p>
        </p:txBody>
      </p:sp>
      <p:sp>
        <p:nvSpPr>
          <p:cNvPr id="40" name="Picture Placeholder 11"/>
          <p:cNvSpPr>
            <a:spLocks noGrp="1"/>
          </p:cNvSpPr>
          <p:nvPr>
            <p:ph type="pic" sz="quarter" idx="25"/>
          </p:nvPr>
        </p:nvSpPr>
        <p:spPr>
          <a:xfrm>
            <a:off x="6297614" y="1016000"/>
            <a:ext cx="2379662" cy="2379663"/>
          </a:xfrm>
          <a:solidFill>
            <a:schemeClr val="bg2"/>
          </a:solidFill>
        </p:spPr>
        <p:txBody>
          <a:bodyPr anchor="ctr"/>
          <a:lstStyle>
            <a:lvl1pPr marL="0" indent="0" algn="ctr">
              <a:buNone/>
              <a:defRPr/>
            </a:lvl1pPr>
          </a:lstStyle>
          <a:p>
            <a:endParaRPr lang="nb-NO"/>
          </a:p>
        </p:txBody>
      </p:sp>
      <p:sp>
        <p:nvSpPr>
          <p:cNvPr id="41" name="Text Placeholder 13"/>
          <p:cNvSpPr>
            <a:spLocks noGrp="1"/>
          </p:cNvSpPr>
          <p:nvPr>
            <p:ph type="body" sz="quarter" idx="26"/>
          </p:nvPr>
        </p:nvSpPr>
        <p:spPr>
          <a:xfrm>
            <a:off x="6297614"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42" name="Text Placeholder 5"/>
          <p:cNvSpPr>
            <a:spLocks noGrp="1"/>
          </p:cNvSpPr>
          <p:nvPr>
            <p:ph type="body" sz="quarter" idx="27"/>
          </p:nvPr>
        </p:nvSpPr>
        <p:spPr>
          <a:xfrm>
            <a:off x="6297614" y="4202113"/>
            <a:ext cx="2379663" cy="1974850"/>
          </a:xfrm>
        </p:spPr>
        <p:txBody>
          <a:bodyPr>
            <a:noAutofit/>
          </a:bodyPr>
          <a:lstStyle>
            <a:lvl1pPr marL="0" indent="0" algn="ctr">
              <a:buNone/>
              <a:defRPr sz="2000"/>
            </a:lvl1pPr>
          </a:lstStyle>
          <a:p>
            <a:pPr lvl="0"/>
            <a:r>
              <a:rPr lang="en-US" dirty="0"/>
              <a:t>Click to edit Master text styles</a:t>
            </a:r>
          </a:p>
        </p:txBody>
      </p:sp>
      <p:sp>
        <p:nvSpPr>
          <p:cNvPr id="43" name="Picture Placeholder 11"/>
          <p:cNvSpPr>
            <a:spLocks noGrp="1"/>
          </p:cNvSpPr>
          <p:nvPr>
            <p:ph type="pic" sz="quarter" idx="28"/>
          </p:nvPr>
        </p:nvSpPr>
        <p:spPr>
          <a:xfrm>
            <a:off x="9080501" y="1016000"/>
            <a:ext cx="2379662" cy="2379663"/>
          </a:xfrm>
          <a:solidFill>
            <a:schemeClr val="bg2"/>
          </a:solidFill>
        </p:spPr>
        <p:txBody>
          <a:bodyPr anchor="ctr"/>
          <a:lstStyle>
            <a:lvl1pPr marL="0" indent="0" algn="ctr">
              <a:buNone/>
              <a:defRPr/>
            </a:lvl1pPr>
          </a:lstStyle>
          <a:p>
            <a:endParaRPr lang="nb-NO"/>
          </a:p>
        </p:txBody>
      </p:sp>
      <p:sp>
        <p:nvSpPr>
          <p:cNvPr id="44" name="Text Placeholder 13"/>
          <p:cNvSpPr>
            <a:spLocks noGrp="1"/>
          </p:cNvSpPr>
          <p:nvPr>
            <p:ph type="body" sz="quarter" idx="29"/>
          </p:nvPr>
        </p:nvSpPr>
        <p:spPr>
          <a:xfrm>
            <a:off x="9080501" y="3506788"/>
            <a:ext cx="2379662" cy="593725"/>
          </a:xfrm>
        </p:spPr>
        <p:txBody>
          <a:bodyPr lIns="0" rIns="0" anchor="ctr">
            <a:noAutofit/>
          </a:bodyPr>
          <a:lstStyle>
            <a:lvl1pPr marL="0" indent="0" algn="ctr">
              <a:buNone/>
              <a:defRPr sz="2000" b="1">
                <a:solidFill>
                  <a:schemeClr val="tx2"/>
                </a:solidFill>
              </a:defRPr>
            </a:lvl1pPr>
          </a:lstStyle>
          <a:p>
            <a:pPr lvl="0"/>
            <a:r>
              <a:rPr lang="en-US" dirty="0"/>
              <a:t>Click to edit Master text styles</a:t>
            </a:r>
          </a:p>
        </p:txBody>
      </p:sp>
      <p:sp>
        <p:nvSpPr>
          <p:cNvPr id="45" name="Text Placeholder 5"/>
          <p:cNvSpPr>
            <a:spLocks noGrp="1"/>
          </p:cNvSpPr>
          <p:nvPr>
            <p:ph type="body" sz="quarter" idx="30"/>
          </p:nvPr>
        </p:nvSpPr>
        <p:spPr>
          <a:xfrm>
            <a:off x="9080501" y="4202113"/>
            <a:ext cx="2379663" cy="1974850"/>
          </a:xfrm>
        </p:spPr>
        <p:txBody>
          <a:bodyPr>
            <a:noAutofit/>
          </a:bodyPr>
          <a:lstStyle>
            <a:lvl1pPr marL="0" indent="0" algn="ctr">
              <a:buNone/>
              <a:defRPr sz="2000"/>
            </a:lvl1pPr>
          </a:lstStyle>
          <a:p>
            <a:pPr lvl="0"/>
            <a:r>
              <a:rPr lang="en-US" dirty="0"/>
              <a:t>Click to edit Master text styles</a:t>
            </a:r>
          </a:p>
        </p:txBody>
      </p:sp>
      <p:sp>
        <p:nvSpPr>
          <p:cNvPr id="18" name="Rectangle 9">
            <a:extLst>
              <a:ext uri="{FF2B5EF4-FFF2-40B4-BE49-F238E27FC236}">
                <a16:creationId xmlns:a16="http://schemas.microsoft.com/office/drawing/2014/main" id="{4BE6F656-4FAD-43D2-8992-096E558D8708}"/>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Tree>
    <p:extLst>
      <p:ext uri="{BB962C8B-B14F-4D97-AF65-F5344CB8AC3E}">
        <p14:creationId xmlns:p14="http://schemas.microsoft.com/office/powerpoint/2010/main" val="101489478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A0F7EA-8BE9-224F-BBFF-D9B3248A2ECE}"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17" name="Picture Placeholder 11"/>
          <p:cNvSpPr>
            <a:spLocks noGrp="1"/>
          </p:cNvSpPr>
          <p:nvPr>
            <p:ph type="pic" sz="quarter" idx="17"/>
          </p:nvPr>
        </p:nvSpPr>
        <p:spPr>
          <a:xfrm>
            <a:off x="371475" y="1016000"/>
            <a:ext cx="2016125" cy="2033142"/>
          </a:xfrm>
          <a:solidFill>
            <a:schemeClr val="bg2"/>
          </a:solidFill>
        </p:spPr>
        <p:txBody>
          <a:bodyPr anchor="ctr"/>
          <a:lstStyle>
            <a:lvl1pPr marL="0" indent="0" algn="ctr">
              <a:buNone/>
              <a:defRPr/>
            </a:lvl1pPr>
          </a:lstStyle>
          <a:p>
            <a:endParaRPr lang="nb-NO"/>
          </a:p>
        </p:txBody>
      </p:sp>
      <p:sp>
        <p:nvSpPr>
          <p:cNvPr id="18" name="Text Placeholder 13"/>
          <p:cNvSpPr>
            <a:spLocks noGrp="1"/>
          </p:cNvSpPr>
          <p:nvPr>
            <p:ph type="body" sz="quarter" idx="18"/>
          </p:nvPr>
        </p:nvSpPr>
        <p:spPr>
          <a:xfrm>
            <a:off x="371475" y="3113087"/>
            <a:ext cx="2016125" cy="987426"/>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1" name="Text Placeholder 5"/>
          <p:cNvSpPr>
            <a:spLocks noGrp="1"/>
          </p:cNvSpPr>
          <p:nvPr>
            <p:ph type="body" sz="quarter" idx="21"/>
          </p:nvPr>
        </p:nvSpPr>
        <p:spPr>
          <a:xfrm>
            <a:off x="371475" y="4202113"/>
            <a:ext cx="2016125" cy="1974850"/>
          </a:xfrm>
        </p:spPr>
        <p:txBody>
          <a:bodyPr>
            <a:noAutofit/>
          </a:bodyPr>
          <a:lstStyle>
            <a:lvl1pPr marL="0" indent="0" algn="ctr">
              <a:buNone/>
              <a:defRPr sz="2000"/>
            </a:lvl1pPr>
          </a:lstStyle>
          <a:p>
            <a:pPr lvl="0"/>
            <a:r>
              <a:rPr lang="en-US"/>
              <a:t>Click to edit Master text styles</a:t>
            </a:r>
          </a:p>
        </p:txBody>
      </p:sp>
      <p:sp>
        <p:nvSpPr>
          <p:cNvPr id="22" name="Picture Placeholder 11"/>
          <p:cNvSpPr>
            <a:spLocks noGrp="1"/>
          </p:cNvSpPr>
          <p:nvPr>
            <p:ph type="pic" sz="quarter" idx="22"/>
          </p:nvPr>
        </p:nvSpPr>
        <p:spPr>
          <a:xfrm>
            <a:off x="2729706" y="1016000"/>
            <a:ext cx="2016125" cy="2033142"/>
          </a:xfrm>
          <a:solidFill>
            <a:schemeClr val="bg2"/>
          </a:solidFill>
        </p:spPr>
        <p:txBody>
          <a:bodyPr anchor="ctr"/>
          <a:lstStyle>
            <a:lvl1pPr marL="0" indent="0" algn="ctr">
              <a:buNone/>
              <a:defRPr/>
            </a:lvl1pPr>
          </a:lstStyle>
          <a:p>
            <a:endParaRPr lang="nb-NO"/>
          </a:p>
        </p:txBody>
      </p:sp>
      <p:sp>
        <p:nvSpPr>
          <p:cNvPr id="23" name="Text Placeholder 13"/>
          <p:cNvSpPr>
            <a:spLocks noGrp="1"/>
          </p:cNvSpPr>
          <p:nvPr>
            <p:ph type="body" sz="quarter" idx="23"/>
          </p:nvPr>
        </p:nvSpPr>
        <p:spPr>
          <a:xfrm>
            <a:off x="2729706" y="3113087"/>
            <a:ext cx="2016125" cy="987426"/>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4" name="Text Placeholder 5"/>
          <p:cNvSpPr>
            <a:spLocks noGrp="1"/>
          </p:cNvSpPr>
          <p:nvPr>
            <p:ph type="body" sz="quarter" idx="24"/>
          </p:nvPr>
        </p:nvSpPr>
        <p:spPr>
          <a:xfrm>
            <a:off x="2729706" y="4202113"/>
            <a:ext cx="2016125" cy="1974850"/>
          </a:xfrm>
        </p:spPr>
        <p:txBody>
          <a:bodyPr>
            <a:noAutofit/>
          </a:bodyPr>
          <a:lstStyle>
            <a:lvl1pPr marL="0" indent="0" algn="ctr">
              <a:buNone/>
              <a:defRPr sz="2000"/>
            </a:lvl1pPr>
          </a:lstStyle>
          <a:p>
            <a:pPr lvl="0"/>
            <a:r>
              <a:rPr lang="en-US"/>
              <a:t>Click to edit Master text styles</a:t>
            </a:r>
          </a:p>
        </p:txBody>
      </p:sp>
      <p:sp>
        <p:nvSpPr>
          <p:cNvPr id="25" name="Picture Placeholder 11"/>
          <p:cNvSpPr>
            <a:spLocks noGrp="1"/>
          </p:cNvSpPr>
          <p:nvPr>
            <p:ph type="pic" sz="quarter" idx="25"/>
          </p:nvPr>
        </p:nvSpPr>
        <p:spPr>
          <a:xfrm>
            <a:off x="5087937" y="1016000"/>
            <a:ext cx="2016125" cy="2033142"/>
          </a:xfrm>
          <a:solidFill>
            <a:schemeClr val="bg2"/>
          </a:solidFill>
        </p:spPr>
        <p:txBody>
          <a:bodyPr anchor="ctr"/>
          <a:lstStyle>
            <a:lvl1pPr marL="0" indent="0" algn="ctr">
              <a:buNone/>
              <a:defRPr/>
            </a:lvl1pPr>
          </a:lstStyle>
          <a:p>
            <a:endParaRPr lang="nb-NO"/>
          </a:p>
        </p:txBody>
      </p:sp>
      <p:sp>
        <p:nvSpPr>
          <p:cNvPr id="26" name="Text Placeholder 13"/>
          <p:cNvSpPr>
            <a:spLocks noGrp="1"/>
          </p:cNvSpPr>
          <p:nvPr>
            <p:ph type="body" sz="quarter" idx="26"/>
          </p:nvPr>
        </p:nvSpPr>
        <p:spPr>
          <a:xfrm>
            <a:off x="5087937" y="3113087"/>
            <a:ext cx="2016125" cy="987426"/>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7" name="Text Placeholder 5"/>
          <p:cNvSpPr>
            <a:spLocks noGrp="1"/>
          </p:cNvSpPr>
          <p:nvPr>
            <p:ph type="body" sz="quarter" idx="27"/>
          </p:nvPr>
        </p:nvSpPr>
        <p:spPr>
          <a:xfrm>
            <a:off x="5087937" y="4202113"/>
            <a:ext cx="2016125" cy="1974850"/>
          </a:xfrm>
        </p:spPr>
        <p:txBody>
          <a:bodyPr>
            <a:noAutofit/>
          </a:bodyPr>
          <a:lstStyle>
            <a:lvl1pPr marL="0" indent="0" algn="ctr">
              <a:buNone/>
              <a:defRPr sz="2000"/>
            </a:lvl1pPr>
          </a:lstStyle>
          <a:p>
            <a:pPr lvl="0"/>
            <a:r>
              <a:rPr lang="en-US"/>
              <a:t>Click to edit Master text styles</a:t>
            </a:r>
          </a:p>
        </p:txBody>
      </p:sp>
      <p:sp>
        <p:nvSpPr>
          <p:cNvPr id="28" name="Picture Placeholder 11"/>
          <p:cNvSpPr>
            <a:spLocks noGrp="1"/>
          </p:cNvSpPr>
          <p:nvPr>
            <p:ph type="pic" sz="quarter" idx="28"/>
          </p:nvPr>
        </p:nvSpPr>
        <p:spPr>
          <a:xfrm>
            <a:off x="7446168" y="1016000"/>
            <a:ext cx="2016125" cy="2033142"/>
          </a:xfrm>
          <a:solidFill>
            <a:schemeClr val="bg2"/>
          </a:solidFill>
        </p:spPr>
        <p:txBody>
          <a:bodyPr anchor="ctr"/>
          <a:lstStyle>
            <a:lvl1pPr marL="0" indent="0" algn="ctr">
              <a:buNone/>
              <a:defRPr/>
            </a:lvl1pPr>
          </a:lstStyle>
          <a:p>
            <a:endParaRPr lang="nb-NO"/>
          </a:p>
        </p:txBody>
      </p:sp>
      <p:sp>
        <p:nvSpPr>
          <p:cNvPr id="40" name="Text Placeholder 13"/>
          <p:cNvSpPr>
            <a:spLocks noGrp="1"/>
          </p:cNvSpPr>
          <p:nvPr>
            <p:ph type="body" sz="quarter" idx="29"/>
          </p:nvPr>
        </p:nvSpPr>
        <p:spPr>
          <a:xfrm>
            <a:off x="7446168" y="3113087"/>
            <a:ext cx="2016125" cy="987426"/>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41" name="Text Placeholder 5"/>
          <p:cNvSpPr>
            <a:spLocks noGrp="1"/>
          </p:cNvSpPr>
          <p:nvPr>
            <p:ph type="body" sz="quarter" idx="30"/>
          </p:nvPr>
        </p:nvSpPr>
        <p:spPr>
          <a:xfrm>
            <a:off x="7446168" y="4202113"/>
            <a:ext cx="2016125" cy="1974850"/>
          </a:xfrm>
        </p:spPr>
        <p:txBody>
          <a:bodyPr>
            <a:noAutofit/>
          </a:bodyPr>
          <a:lstStyle>
            <a:lvl1pPr marL="0" indent="0" algn="ctr">
              <a:buNone/>
              <a:defRPr sz="2000"/>
            </a:lvl1pPr>
          </a:lstStyle>
          <a:p>
            <a:pPr lvl="0"/>
            <a:r>
              <a:rPr lang="en-US"/>
              <a:t>Click to edit Master text styles</a:t>
            </a:r>
          </a:p>
        </p:txBody>
      </p:sp>
      <p:sp>
        <p:nvSpPr>
          <p:cNvPr id="42" name="Picture Placeholder 11"/>
          <p:cNvSpPr>
            <a:spLocks noGrp="1"/>
          </p:cNvSpPr>
          <p:nvPr>
            <p:ph type="pic" sz="quarter" idx="31"/>
          </p:nvPr>
        </p:nvSpPr>
        <p:spPr>
          <a:xfrm>
            <a:off x="9804400" y="1016000"/>
            <a:ext cx="2016125" cy="2033142"/>
          </a:xfrm>
          <a:solidFill>
            <a:schemeClr val="bg2"/>
          </a:solidFill>
        </p:spPr>
        <p:txBody>
          <a:bodyPr anchor="ctr"/>
          <a:lstStyle>
            <a:lvl1pPr marL="0" indent="0" algn="ctr">
              <a:buNone/>
              <a:defRPr/>
            </a:lvl1pPr>
          </a:lstStyle>
          <a:p>
            <a:endParaRPr lang="nb-NO"/>
          </a:p>
        </p:txBody>
      </p:sp>
      <p:sp>
        <p:nvSpPr>
          <p:cNvPr id="43" name="Text Placeholder 13"/>
          <p:cNvSpPr>
            <a:spLocks noGrp="1"/>
          </p:cNvSpPr>
          <p:nvPr>
            <p:ph type="body" sz="quarter" idx="32"/>
          </p:nvPr>
        </p:nvSpPr>
        <p:spPr>
          <a:xfrm>
            <a:off x="9804400" y="3113087"/>
            <a:ext cx="2016125" cy="987426"/>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44" name="Text Placeholder 5"/>
          <p:cNvSpPr>
            <a:spLocks noGrp="1"/>
          </p:cNvSpPr>
          <p:nvPr>
            <p:ph type="body" sz="quarter" idx="33"/>
          </p:nvPr>
        </p:nvSpPr>
        <p:spPr>
          <a:xfrm>
            <a:off x="9804400" y="4202113"/>
            <a:ext cx="2016125" cy="1974850"/>
          </a:xfrm>
        </p:spPr>
        <p:txBody>
          <a:bodyPr>
            <a:noAutofit/>
          </a:bodyPr>
          <a:lstStyle>
            <a:lvl1pPr marL="0" indent="0" algn="ctr">
              <a:buNone/>
              <a:defRPr sz="2000"/>
            </a:lvl1pPr>
          </a:lstStyle>
          <a:p>
            <a:pPr lvl="0"/>
            <a:r>
              <a:rPr lang="en-US"/>
              <a:t>Click to edit Master text styles</a:t>
            </a:r>
          </a:p>
        </p:txBody>
      </p:sp>
      <p:sp>
        <p:nvSpPr>
          <p:cNvPr id="29" name="Rectangle 9">
            <a:extLst>
              <a:ext uri="{FF2B5EF4-FFF2-40B4-BE49-F238E27FC236}">
                <a16:creationId xmlns:a16="http://schemas.microsoft.com/office/drawing/2014/main" id="{1E79DBE4-C826-4886-AB9D-DF64B89F8750}"/>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19397147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 Bilder + Tek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1124D7-10EA-2E47-9D95-8A91568295F6}"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29" name="Picture Placeholder 11"/>
          <p:cNvSpPr>
            <a:spLocks noGrp="1"/>
          </p:cNvSpPr>
          <p:nvPr>
            <p:ph type="pic" sz="quarter" idx="23"/>
          </p:nvPr>
        </p:nvSpPr>
        <p:spPr>
          <a:xfrm>
            <a:off x="371475" y="1016001"/>
            <a:ext cx="1514744" cy="1527529"/>
          </a:xfrm>
          <a:solidFill>
            <a:schemeClr val="bg2"/>
          </a:solidFill>
        </p:spPr>
        <p:txBody>
          <a:bodyPr anchor="ctr">
            <a:noAutofit/>
          </a:bodyPr>
          <a:lstStyle>
            <a:lvl1pPr marL="0" indent="0" algn="ctr">
              <a:buNone/>
              <a:defRPr sz="2000"/>
            </a:lvl1pPr>
          </a:lstStyle>
          <a:p>
            <a:endParaRPr lang="nb-NO"/>
          </a:p>
        </p:txBody>
      </p:sp>
      <p:sp>
        <p:nvSpPr>
          <p:cNvPr id="30" name="Text Placeholder 13"/>
          <p:cNvSpPr>
            <a:spLocks noGrp="1"/>
          </p:cNvSpPr>
          <p:nvPr>
            <p:ph type="body" sz="quarter" idx="24"/>
          </p:nvPr>
        </p:nvSpPr>
        <p:spPr>
          <a:xfrm>
            <a:off x="2073727" y="1016000"/>
            <a:ext cx="3661911" cy="571500"/>
          </a:xfrm>
        </p:spPr>
        <p:txBody>
          <a:bodyPr lIns="0" rIns="0" anchor="b">
            <a:noAutofit/>
          </a:bodyPr>
          <a:lstStyle>
            <a:lvl1pPr marL="0" indent="0" algn="l">
              <a:buNone/>
              <a:defRPr sz="2000" b="1">
                <a:solidFill>
                  <a:schemeClr val="tx2"/>
                </a:solidFill>
              </a:defRPr>
            </a:lvl1pPr>
          </a:lstStyle>
          <a:p>
            <a:pPr lvl="0"/>
            <a:r>
              <a:rPr lang="en-US" dirty="0"/>
              <a:t>Click to edit Master text styles</a:t>
            </a:r>
          </a:p>
        </p:txBody>
      </p:sp>
      <p:sp>
        <p:nvSpPr>
          <p:cNvPr id="31" name="Text Placeholder 5"/>
          <p:cNvSpPr>
            <a:spLocks noGrp="1"/>
          </p:cNvSpPr>
          <p:nvPr>
            <p:ph type="body" sz="quarter" idx="21"/>
          </p:nvPr>
        </p:nvSpPr>
        <p:spPr>
          <a:xfrm>
            <a:off x="2073727" y="1689100"/>
            <a:ext cx="3661911" cy="854430"/>
          </a:xfrm>
        </p:spPr>
        <p:txBody>
          <a:bodyPr lIns="0" rIns="0">
            <a:noAutofit/>
          </a:bodyPr>
          <a:lstStyle>
            <a:lvl1pPr marL="0" indent="0" algn="l">
              <a:buNone/>
              <a:defRPr sz="2000"/>
            </a:lvl1pPr>
          </a:lstStyle>
          <a:p>
            <a:pPr lvl="0"/>
            <a:r>
              <a:rPr lang="en-US" dirty="0"/>
              <a:t>Click to edit Master text styles</a:t>
            </a:r>
          </a:p>
        </p:txBody>
      </p:sp>
      <p:sp>
        <p:nvSpPr>
          <p:cNvPr id="32" name="Picture Placeholder 11"/>
          <p:cNvSpPr>
            <a:spLocks noGrp="1"/>
          </p:cNvSpPr>
          <p:nvPr>
            <p:ph type="pic" sz="quarter" idx="25"/>
          </p:nvPr>
        </p:nvSpPr>
        <p:spPr>
          <a:xfrm>
            <a:off x="371475" y="2832717"/>
            <a:ext cx="1514744" cy="1527529"/>
          </a:xfrm>
          <a:solidFill>
            <a:schemeClr val="bg2"/>
          </a:solidFill>
        </p:spPr>
        <p:txBody>
          <a:bodyPr anchor="ctr">
            <a:noAutofit/>
          </a:bodyPr>
          <a:lstStyle>
            <a:lvl1pPr marL="0" indent="0" algn="ctr">
              <a:buNone/>
              <a:defRPr sz="2000"/>
            </a:lvl1pPr>
          </a:lstStyle>
          <a:p>
            <a:endParaRPr lang="nb-NO"/>
          </a:p>
        </p:txBody>
      </p:sp>
      <p:sp>
        <p:nvSpPr>
          <p:cNvPr id="33" name="Text Placeholder 13"/>
          <p:cNvSpPr>
            <a:spLocks noGrp="1"/>
          </p:cNvSpPr>
          <p:nvPr>
            <p:ph type="body" sz="quarter" idx="26"/>
          </p:nvPr>
        </p:nvSpPr>
        <p:spPr>
          <a:xfrm>
            <a:off x="2073727" y="2832716"/>
            <a:ext cx="3661911" cy="571500"/>
          </a:xfrm>
        </p:spPr>
        <p:txBody>
          <a:bodyPr lIns="0" rIns="0" anchor="b">
            <a:noAutofit/>
          </a:bodyPr>
          <a:lstStyle>
            <a:lvl1pPr marL="0" indent="0" algn="l">
              <a:buNone/>
              <a:defRPr sz="2000" b="1">
                <a:solidFill>
                  <a:schemeClr val="tx2"/>
                </a:solidFill>
              </a:defRPr>
            </a:lvl1pPr>
          </a:lstStyle>
          <a:p>
            <a:pPr lvl="0"/>
            <a:r>
              <a:rPr lang="en-US" dirty="0"/>
              <a:t>Click to edit Master text styles</a:t>
            </a:r>
          </a:p>
        </p:txBody>
      </p:sp>
      <p:sp>
        <p:nvSpPr>
          <p:cNvPr id="34" name="Text Placeholder 5"/>
          <p:cNvSpPr>
            <a:spLocks noGrp="1"/>
          </p:cNvSpPr>
          <p:nvPr>
            <p:ph type="body" sz="quarter" idx="27"/>
          </p:nvPr>
        </p:nvSpPr>
        <p:spPr>
          <a:xfrm>
            <a:off x="2073727" y="3505816"/>
            <a:ext cx="3661911" cy="854430"/>
          </a:xfrm>
        </p:spPr>
        <p:txBody>
          <a:bodyPr lIns="0" rIns="0">
            <a:noAutofit/>
          </a:bodyPr>
          <a:lstStyle>
            <a:lvl1pPr marL="0" indent="0" algn="l">
              <a:buNone/>
              <a:defRPr sz="2000"/>
            </a:lvl1pPr>
          </a:lstStyle>
          <a:p>
            <a:pPr lvl="0"/>
            <a:r>
              <a:rPr lang="en-US" dirty="0"/>
              <a:t>Click to edit Master text styles</a:t>
            </a:r>
          </a:p>
        </p:txBody>
      </p:sp>
      <p:sp>
        <p:nvSpPr>
          <p:cNvPr id="35" name="Picture Placeholder 11"/>
          <p:cNvSpPr>
            <a:spLocks noGrp="1"/>
          </p:cNvSpPr>
          <p:nvPr>
            <p:ph type="pic" sz="quarter" idx="28"/>
          </p:nvPr>
        </p:nvSpPr>
        <p:spPr>
          <a:xfrm>
            <a:off x="371475" y="4649434"/>
            <a:ext cx="1514744" cy="1527529"/>
          </a:xfrm>
          <a:solidFill>
            <a:schemeClr val="bg2"/>
          </a:solidFill>
        </p:spPr>
        <p:txBody>
          <a:bodyPr anchor="ctr">
            <a:noAutofit/>
          </a:bodyPr>
          <a:lstStyle>
            <a:lvl1pPr marL="0" indent="0" algn="ctr">
              <a:buNone/>
              <a:defRPr sz="2000"/>
            </a:lvl1pPr>
          </a:lstStyle>
          <a:p>
            <a:endParaRPr lang="nb-NO"/>
          </a:p>
        </p:txBody>
      </p:sp>
      <p:sp>
        <p:nvSpPr>
          <p:cNvPr id="36" name="Text Placeholder 13"/>
          <p:cNvSpPr>
            <a:spLocks noGrp="1"/>
          </p:cNvSpPr>
          <p:nvPr>
            <p:ph type="body" sz="quarter" idx="29"/>
          </p:nvPr>
        </p:nvSpPr>
        <p:spPr>
          <a:xfrm>
            <a:off x="2073727" y="4649433"/>
            <a:ext cx="3661911" cy="571500"/>
          </a:xfrm>
        </p:spPr>
        <p:txBody>
          <a:bodyPr lIns="0" rIns="0" anchor="b">
            <a:noAutofit/>
          </a:bodyPr>
          <a:lstStyle>
            <a:lvl1pPr marL="0" indent="0" algn="l">
              <a:buNone/>
              <a:defRPr sz="2000" b="1">
                <a:solidFill>
                  <a:schemeClr val="tx2"/>
                </a:solidFill>
              </a:defRPr>
            </a:lvl1pPr>
          </a:lstStyle>
          <a:p>
            <a:pPr lvl="0"/>
            <a:r>
              <a:rPr lang="en-US" dirty="0"/>
              <a:t>Click to edit Master text styles</a:t>
            </a:r>
          </a:p>
        </p:txBody>
      </p:sp>
      <p:sp>
        <p:nvSpPr>
          <p:cNvPr id="37" name="Text Placeholder 5"/>
          <p:cNvSpPr>
            <a:spLocks noGrp="1"/>
          </p:cNvSpPr>
          <p:nvPr>
            <p:ph type="body" sz="quarter" idx="30"/>
          </p:nvPr>
        </p:nvSpPr>
        <p:spPr>
          <a:xfrm>
            <a:off x="2073727" y="5322533"/>
            <a:ext cx="3661911" cy="854430"/>
          </a:xfrm>
        </p:spPr>
        <p:txBody>
          <a:bodyPr lIns="0" rIns="0">
            <a:noAutofit/>
          </a:bodyPr>
          <a:lstStyle>
            <a:lvl1pPr marL="0" indent="0" algn="l">
              <a:buNone/>
              <a:defRPr sz="2000"/>
            </a:lvl1pPr>
          </a:lstStyle>
          <a:p>
            <a:pPr lvl="0"/>
            <a:r>
              <a:rPr lang="en-US" dirty="0"/>
              <a:t>Click to edit Master text styles</a:t>
            </a:r>
          </a:p>
        </p:txBody>
      </p:sp>
      <p:sp>
        <p:nvSpPr>
          <p:cNvPr id="38" name="Rectangle 3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39" name="Picture Placeholder 11"/>
          <p:cNvSpPr>
            <a:spLocks noGrp="1"/>
          </p:cNvSpPr>
          <p:nvPr>
            <p:ph type="pic" sz="quarter" idx="31"/>
          </p:nvPr>
        </p:nvSpPr>
        <p:spPr>
          <a:xfrm>
            <a:off x="6096000" y="1016001"/>
            <a:ext cx="1514744" cy="1527529"/>
          </a:xfrm>
          <a:solidFill>
            <a:schemeClr val="bg2"/>
          </a:solidFill>
        </p:spPr>
        <p:txBody>
          <a:bodyPr anchor="ctr">
            <a:noAutofit/>
          </a:bodyPr>
          <a:lstStyle>
            <a:lvl1pPr marL="0" indent="0" algn="ctr">
              <a:buNone/>
              <a:defRPr sz="2000"/>
            </a:lvl1pPr>
          </a:lstStyle>
          <a:p>
            <a:endParaRPr lang="nb-NO"/>
          </a:p>
        </p:txBody>
      </p:sp>
      <p:sp>
        <p:nvSpPr>
          <p:cNvPr id="40" name="Text Placeholder 13"/>
          <p:cNvSpPr>
            <a:spLocks noGrp="1"/>
          </p:cNvSpPr>
          <p:nvPr>
            <p:ph type="body" sz="quarter" idx="32"/>
          </p:nvPr>
        </p:nvSpPr>
        <p:spPr>
          <a:xfrm>
            <a:off x="7798252" y="1016000"/>
            <a:ext cx="3661911" cy="571500"/>
          </a:xfrm>
        </p:spPr>
        <p:txBody>
          <a:bodyPr lIns="0" rIns="0" anchor="b">
            <a:noAutofit/>
          </a:bodyPr>
          <a:lstStyle>
            <a:lvl1pPr marL="0" indent="0" algn="l">
              <a:buNone/>
              <a:defRPr sz="2000" b="1">
                <a:solidFill>
                  <a:schemeClr val="tx2"/>
                </a:solidFill>
              </a:defRPr>
            </a:lvl1pPr>
          </a:lstStyle>
          <a:p>
            <a:pPr lvl="0"/>
            <a:r>
              <a:rPr lang="en-US" dirty="0"/>
              <a:t>Click to edit Master text styles</a:t>
            </a:r>
          </a:p>
        </p:txBody>
      </p:sp>
      <p:sp>
        <p:nvSpPr>
          <p:cNvPr id="46" name="Text Placeholder 5"/>
          <p:cNvSpPr>
            <a:spLocks noGrp="1"/>
          </p:cNvSpPr>
          <p:nvPr>
            <p:ph type="body" sz="quarter" idx="33"/>
          </p:nvPr>
        </p:nvSpPr>
        <p:spPr>
          <a:xfrm>
            <a:off x="7798252" y="1689100"/>
            <a:ext cx="3661911" cy="854430"/>
          </a:xfrm>
        </p:spPr>
        <p:txBody>
          <a:bodyPr lIns="0" rIns="0">
            <a:noAutofit/>
          </a:bodyPr>
          <a:lstStyle>
            <a:lvl1pPr marL="0" indent="0" algn="l">
              <a:buNone/>
              <a:defRPr sz="2000"/>
            </a:lvl1pPr>
          </a:lstStyle>
          <a:p>
            <a:pPr lvl="0"/>
            <a:r>
              <a:rPr lang="en-US" dirty="0"/>
              <a:t>Click to edit Master text styles</a:t>
            </a:r>
          </a:p>
        </p:txBody>
      </p:sp>
      <p:sp>
        <p:nvSpPr>
          <p:cNvPr id="47" name="Picture Placeholder 11"/>
          <p:cNvSpPr>
            <a:spLocks noGrp="1"/>
          </p:cNvSpPr>
          <p:nvPr>
            <p:ph type="pic" sz="quarter" idx="34"/>
          </p:nvPr>
        </p:nvSpPr>
        <p:spPr>
          <a:xfrm>
            <a:off x="6096000" y="2832716"/>
            <a:ext cx="1514744" cy="1527529"/>
          </a:xfrm>
          <a:solidFill>
            <a:schemeClr val="bg2"/>
          </a:solidFill>
        </p:spPr>
        <p:txBody>
          <a:bodyPr anchor="ctr">
            <a:noAutofit/>
          </a:bodyPr>
          <a:lstStyle>
            <a:lvl1pPr marL="0" indent="0" algn="ctr">
              <a:buNone/>
              <a:defRPr sz="2000"/>
            </a:lvl1pPr>
          </a:lstStyle>
          <a:p>
            <a:endParaRPr lang="nb-NO"/>
          </a:p>
        </p:txBody>
      </p:sp>
      <p:sp>
        <p:nvSpPr>
          <p:cNvPr id="48" name="Text Placeholder 13"/>
          <p:cNvSpPr>
            <a:spLocks noGrp="1"/>
          </p:cNvSpPr>
          <p:nvPr>
            <p:ph type="body" sz="quarter" idx="35"/>
          </p:nvPr>
        </p:nvSpPr>
        <p:spPr>
          <a:xfrm>
            <a:off x="7798252" y="2832716"/>
            <a:ext cx="3661911" cy="571500"/>
          </a:xfrm>
        </p:spPr>
        <p:txBody>
          <a:bodyPr lIns="0" rIns="0" anchor="b">
            <a:noAutofit/>
          </a:bodyPr>
          <a:lstStyle>
            <a:lvl1pPr marL="0" indent="0" algn="l">
              <a:buNone/>
              <a:defRPr sz="2000" b="1">
                <a:solidFill>
                  <a:schemeClr val="tx2"/>
                </a:solidFill>
              </a:defRPr>
            </a:lvl1pPr>
          </a:lstStyle>
          <a:p>
            <a:pPr lvl="0"/>
            <a:r>
              <a:rPr lang="en-US" dirty="0"/>
              <a:t>Click to edit Master text styles</a:t>
            </a:r>
          </a:p>
        </p:txBody>
      </p:sp>
      <p:sp>
        <p:nvSpPr>
          <p:cNvPr id="49" name="Text Placeholder 5"/>
          <p:cNvSpPr>
            <a:spLocks noGrp="1"/>
          </p:cNvSpPr>
          <p:nvPr>
            <p:ph type="body" sz="quarter" idx="36"/>
          </p:nvPr>
        </p:nvSpPr>
        <p:spPr>
          <a:xfrm>
            <a:off x="7798252" y="3505816"/>
            <a:ext cx="3661911" cy="854430"/>
          </a:xfrm>
        </p:spPr>
        <p:txBody>
          <a:bodyPr lIns="0" rIns="0">
            <a:noAutofit/>
          </a:bodyPr>
          <a:lstStyle>
            <a:lvl1pPr marL="0" indent="0" algn="l">
              <a:buNone/>
              <a:defRPr sz="2000"/>
            </a:lvl1pPr>
          </a:lstStyle>
          <a:p>
            <a:pPr lvl="0"/>
            <a:r>
              <a:rPr lang="en-US" dirty="0"/>
              <a:t>Click to edit Master text styles</a:t>
            </a:r>
          </a:p>
        </p:txBody>
      </p:sp>
      <p:sp>
        <p:nvSpPr>
          <p:cNvPr id="50" name="Picture Placeholder 11"/>
          <p:cNvSpPr>
            <a:spLocks noGrp="1"/>
          </p:cNvSpPr>
          <p:nvPr>
            <p:ph type="pic" sz="quarter" idx="37"/>
          </p:nvPr>
        </p:nvSpPr>
        <p:spPr>
          <a:xfrm>
            <a:off x="6096000" y="4649433"/>
            <a:ext cx="1514744" cy="1527529"/>
          </a:xfrm>
          <a:solidFill>
            <a:schemeClr val="bg2"/>
          </a:solidFill>
        </p:spPr>
        <p:txBody>
          <a:bodyPr anchor="ctr">
            <a:noAutofit/>
          </a:bodyPr>
          <a:lstStyle>
            <a:lvl1pPr marL="0" indent="0" algn="ctr">
              <a:buNone/>
              <a:defRPr sz="2000"/>
            </a:lvl1pPr>
          </a:lstStyle>
          <a:p>
            <a:endParaRPr lang="nb-NO"/>
          </a:p>
        </p:txBody>
      </p:sp>
      <p:sp>
        <p:nvSpPr>
          <p:cNvPr id="51" name="Text Placeholder 13"/>
          <p:cNvSpPr>
            <a:spLocks noGrp="1"/>
          </p:cNvSpPr>
          <p:nvPr>
            <p:ph type="body" sz="quarter" idx="38"/>
          </p:nvPr>
        </p:nvSpPr>
        <p:spPr>
          <a:xfrm>
            <a:off x="7798252" y="4649432"/>
            <a:ext cx="3661911" cy="571500"/>
          </a:xfrm>
        </p:spPr>
        <p:txBody>
          <a:bodyPr lIns="0" rIns="0" anchor="b">
            <a:noAutofit/>
          </a:bodyPr>
          <a:lstStyle>
            <a:lvl1pPr marL="0" indent="0" algn="l">
              <a:buNone/>
              <a:defRPr sz="2000" b="1">
                <a:solidFill>
                  <a:schemeClr val="tx2"/>
                </a:solidFill>
              </a:defRPr>
            </a:lvl1pPr>
          </a:lstStyle>
          <a:p>
            <a:pPr lvl="0"/>
            <a:r>
              <a:rPr lang="en-US" dirty="0"/>
              <a:t>Click to edit Master text styles</a:t>
            </a:r>
          </a:p>
        </p:txBody>
      </p:sp>
      <p:sp>
        <p:nvSpPr>
          <p:cNvPr id="52" name="Text Placeholder 5"/>
          <p:cNvSpPr>
            <a:spLocks noGrp="1"/>
          </p:cNvSpPr>
          <p:nvPr>
            <p:ph type="body" sz="quarter" idx="39"/>
          </p:nvPr>
        </p:nvSpPr>
        <p:spPr>
          <a:xfrm>
            <a:off x="7798252" y="5322532"/>
            <a:ext cx="3661911" cy="854430"/>
          </a:xfrm>
        </p:spPr>
        <p:txBody>
          <a:bodyPr lIns="0" rIns="0">
            <a:noAutofit/>
          </a:bodyPr>
          <a:lstStyle>
            <a:lvl1pPr marL="0" indent="0" algn="l">
              <a:buNone/>
              <a:defRPr sz="2000"/>
            </a:lvl1pPr>
          </a:lstStyle>
          <a:p>
            <a:pPr lvl="0"/>
            <a:r>
              <a:rPr lang="en-US" dirty="0"/>
              <a:t>Click to edit Master text styles</a:t>
            </a:r>
          </a:p>
        </p:txBody>
      </p:sp>
      <p:sp>
        <p:nvSpPr>
          <p:cNvPr id="24" name="Rectangle 37">
            <a:extLst>
              <a:ext uri="{FF2B5EF4-FFF2-40B4-BE49-F238E27FC236}">
                <a16:creationId xmlns:a16="http://schemas.microsoft.com/office/drawing/2014/main" id="{BB409758-F64D-49C5-BC29-67C0C74A937D}"/>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43899338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 Bilder + Tekst + 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67CE00-82FC-1042-BA41-AD537203A449}"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0" name="Rectangle 9"/>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9" name="Picture Placeholder 11"/>
          <p:cNvSpPr>
            <a:spLocks noGrp="1"/>
          </p:cNvSpPr>
          <p:nvPr>
            <p:ph type="pic" sz="quarter" idx="23"/>
          </p:nvPr>
        </p:nvSpPr>
        <p:spPr>
          <a:xfrm>
            <a:off x="1041173" y="2349500"/>
            <a:ext cx="1138050" cy="1147655"/>
          </a:xfrm>
          <a:solidFill>
            <a:schemeClr val="bg2"/>
          </a:solidFill>
        </p:spPr>
        <p:txBody>
          <a:bodyPr anchor="ctr">
            <a:noAutofit/>
          </a:bodyPr>
          <a:lstStyle>
            <a:lvl1pPr marL="0" indent="0" algn="ctr">
              <a:buNone/>
              <a:defRPr sz="2000"/>
            </a:lvl1pPr>
          </a:lstStyle>
          <a:p>
            <a:endParaRPr lang="nb-NO" dirty="0"/>
          </a:p>
        </p:txBody>
      </p:sp>
      <p:sp>
        <p:nvSpPr>
          <p:cNvPr id="30" name="Text Placeholder 13"/>
          <p:cNvSpPr>
            <a:spLocks noGrp="1"/>
          </p:cNvSpPr>
          <p:nvPr>
            <p:ph type="body" sz="quarter" idx="24"/>
          </p:nvPr>
        </p:nvSpPr>
        <p:spPr>
          <a:xfrm>
            <a:off x="2449513" y="2342674"/>
            <a:ext cx="3955824" cy="571500"/>
          </a:xfrm>
        </p:spPr>
        <p:txBody>
          <a:bodyPr lIns="0" rIns="270000" anchor="b">
            <a:noAutofit/>
          </a:bodyPr>
          <a:lstStyle>
            <a:lvl1pPr marL="0" indent="0" algn="l">
              <a:buNone/>
              <a:defRPr sz="2000" b="1">
                <a:solidFill>
                  <a:schemeClr val="tx2"/>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endParaRPr lang="nb-NO" dirty="0"/>
          </a:p>
        </p:txBody>
      </p:sp>
      <p:sp>
        <p:nvSpPr>
          <p:cNvPr id="25" name="Text Placeholder 5"/>
          <p:cNvSpPr>
            <a:spLocks noGrp="1"/>
          </p:cNvSpPr>
          <p:nvPr>
            <p:ph type="body" sz="quarter" idx="21"/>
          </p:nvPr>
        </p:nvSpPr>
        <p:spPr>
          <a:xfrm>
            <a:off x="2449513" y="3015774"/>
            <a:ext cx="3955824" cy="479523"/>
          </a:xfrm>
        </p:spPr>
        <p:txBody>
          <a:bodyPr lIns="0" rIns="270000">
            <a:noAutofit/>
          </a:bodyPr>
          <a:lstStyle>
            <a:lvl1pPr marL="0" indent="0" algn="l">
              <a:buNone/>
              <a:defRPr sz="2000"/>
            </a:lvl1pPr>
          </a:lstStyle>
          <a:p>
            <a:pPr lvl="0"/>
            <a:r>
              <a:rPr lang="en-US" dirty="0"/>
              <a:t>Click to edit Master text styles</a:t>
            </a:r>
          </a:p>
        </p:txBody>
      </p:sp>
      <p:sp>
        <p:nvSpPr>
          <p:cNvPr id="26" name="Picture Placeholder 11"/>
          <p:cNvSpPr>
            <a:spLocks noGrp="1"/>
          </p:cNvSpPr>
          <p:nvPr>
            <p:ph type="pic" sz="quarter" idx="25"/>
          </p:nvPr>
        </p:nvSpPr>
        <p:spPr>
          <a:xfrm>
            <a:off x="1041173" y="3689404"/>
            <a:ext cx="1138050" cy="1147655"/>
          </a:xfrm>
          <a:solidFill>
            <a:schemeClr val="bg2"/>
          </a:solidFill>
        </p:spPr>
        <p:txBody>
          <a:bodyPr anchor="ctr">
            <a:noAutofit/>
          </a:bodyPr>
          <a:lstStyle>
            <a:lvl1pPr marL="0" indent="0" algn="ctr">
              <a:buNone/>
              <a:defRPr sz="2000"/>
            </a:lvl1pPr>
          </a:lstStyle>
          <a:p>
            <a:endParaRPr lang="nb-NO" dirty="0"/>
          </a:p>
        </p:txBody>
      </p:sp>
      <p:sp>
        <p:nvSpPr>
          <p:cNvPr id="27" name="Text Placeholder 13"/>
          <p:cNvSpPr>
            <a:spLocks noGrp="1"/>
          </p:cNvSpPr>
          <p:nvPr>
            <p:ph type="body" sz="quarter" idx="26"/>
          </p:nvPr>
        </p:nvSpPr>
        <p:spPr>
          <a:xfrm>
            <a:off x="2449513" y="3694489"/>
            <a:ext cx="3955824" cy="571500"/>
          </a:xfrm>
        </p:spPr>
        <p:txBody>
          <a:bodyPr lIns="0" rIns="270000" anchor="b">
            <a:noAutofit/>
          </a:bodyPr>
          <a:lstStyle>
            <a:lvl1pPr marL="0" indent="0" algn="l">
              <a:buNone/>
              <a:defRPr sz="2000" b="1">
                <a:solidFill>
                  <a:schemeClr val="tx2"/>
                </a:solidFill>
              </a:defRPr>
            </a:lvl1pPr>
          </a:lstStyle>
          <a:p>
            <a:pPr lvl="0"/>
            <a:r>
              <a:rPr lang="en-US" dirty="0"/>
              <a:t>Click to edit Master text styles</a:t>
            </a:r>
          </a:p>
        </p:txBody>
      </p:sp>
      <p:sp>
        <p:nvSpPr>
          <p:cNvPr id="28" name="Text Placeholder 5"/>
          <p:cNvSpPr>
            <a:spLocks noGrp="1"/>
          </p:cNvSpPr>
          <p:nvPr>
            <p:ph type="body" sz="quarter" idx="27"/>
          </p:nvPr>
        </p:nvSpPr>
        <p:spPr>
          <a:xfrm>
            <a:off x="2449513" y="4367589"/>
            <a:ext cx="3955824" cy="479523"/>
          </a:xfrm>
        </p:spPr>
        <p:txBody>
          <a:bodyPr lIns="0" rIns="270000">
            <a:noAutofit/>
          </a:bodyPr>
          <a:lstStyle>
            <a:lvl1pPr marL="0" indent="0" algn="l">
              <a:buNone/>
              <a:defRPr sz="2000"/>
            </a:lvl1pPr>
          </a:lstStyle>
          <a:p>
            <a:pPr lvl="0"/>
            <a:r>
              <a:rPr lang="en-US" dirty="0"/>
              <a:t>Click to edit Master text styles</a:t>
            </a:r>
          </a:p>
        </p:txBody>
      </p:sp>
      <p:sp>
        <p:nvSpPr>
          <p:cNvPr id="32" name="Picture Placeholder 11"/>
          <p:cNvSpPr>
            <a:spLocks noGrp="1"/>
          </p:cNvSpPr>
          <p:nvPr>
            <p:ph type="pic" sz="quarter" idx="28"/>
          </p:nvPr>
        </p:nvSpPr>
        <p:spPr>
          <a:xfrm>
            <a:off x="1041173" y="5029308"/>
            <a:ext cx="1138050" cy="1147655"/>
          </a:xfrm>
          <a:solidFill>
            <a:schemeClr val="bg2"/>
          </a:solidFill>
        </p:spPr>
        <p:txBody>
          <a:bodyPr anchor="ctr">
            <a:noAutofit/>
          </a:bodyPr>
          <a:lstStyle>
            <a:lvl1pPr marL="0" indent="0" algn="ctr">
              <a:buNone/>
              <a:defRPr sz="2000"/>
            </a:lvl1pPr>
          </a:lstStyle>
          <a:p>
            <a:endParaRPr lang="nb-NO" dirty="0"/>
          </a:p>
        </p:txBody>
      </p:sp>
      <p:sp>
        <p:nvSpPr>
          <p:cNvPr id="33" name="Text Placeholder 13"/>
          <p:cNvSpPr>
            <a:spLocks noGrp="1"/>
          </p:cNvSpPr>
          <p:nvPr>
            <p:ph type="body" sz="quarter" idx="29"/>
          </p:nvPr>
        </p:nvSpPr>
        <p:spPr>
          <a:xfrm>
            <a:off x="2449513" y="5022482"/>
            <a:ext cx="3955824" cy="571500"/>
          </a:xfrm>
        </p:spPr>
        <p:txBody>
          <a:bodyPr lIns="0" rIns="270000" anchor="b">
            <a:noAutofit/>
          </a:bodyPr>
          <a:lstStyle>
            <a:lvl1pPr marL="0" indent="0" algn="l">
              <a:buNone/>
              <a:defRPr sz="2000" b="1">
                <a:solidFill>
                  <a:schemeClr val="tx2"/>
                </a:solidFill>
              </a:defRPr>
            </a:lvl1pPr>
          </a:lstStyle>
          <a:p>
            <a:pPr lvl="0"/>
            <a:r>
              <a:rPr lang="en-US" dirty="0"/>
              <a:t>Click to edit Master text styles</a:t>
            </a:r>
          </a:p>
        </p:txBody>
      </p:sp>
      <p:sp>
        <p:nvSpPr>
          <p:cNvPr id="40" name="Text Placeholder 5"/>
          <p:cNvSpPr>
            <a:spLocks noGrp="1"/>
          </p:cNvSpPr>
          <p:nvPr>
            <p:ph type="body" sz="quarter" idx="30"/>
          </p:nvPr>
        </p:nvSpPr>
        <p:spPr>
          <a:xfrm>
            <a:off x="2449513" y="5695582"/>
            <a:ext cx="3955824" cy="479523"/>
          </a:xfrm>
        </p:spPr>
        <p:txBody>
          <a:bodyPr lIns="0" rIns="270000">
            <a:noAutofit/>
          </a:bodyPr>
          <a:lstStyle>
            <a:lvl1pPr marL="0" indent="0" algn="l">
              <a:buNone/>
              <a:defRPr sz="2000"/>
            </a:lvl1pPr>
          </a:lstStyle>
          <a:p>
            <a:pPr lvl="0"/>
            <a:r>
              <a:rPr lang="en-US" dirty="0"/>
              <a:t>Click to edit Master text styles</a:t>
            </a:r>
          </a:p>
        </p:txBody>
      </p:sp>
      <p:sp>
        <p:nvSpPr>
          <p:cNvPr id="41" name="Picture Placeholder 11"/>
          <p:cNvSpPr>
            <a:spLocks noGrp="1"/>
          </p:cNvSpPr>
          <p:nvPr>
            <p:ph type="pic" sz="quarter" idx="31"/>
          </p:nvPr>
        </p:nvSpPr>
        <p:spPr>
          <a:xfrm>
            <a:off x="6405337" y="2340346"/>
            <a:ext cx="1138050" cy="1147655"/>
          </a:xfrm>
          <a:solidFill>
            <a:schemeClr val="bg2"/>
          </a:solidFill>
        </p:spPr>
        <p:txBody>
          <a:bodyPr anchor="ctr">
            <a:noAutofit/>
          </a:bodyPr>
          <a:lstStyle>
            <a:lvl1pPr marL="0" indent="0" algn="ctr">
              <a:buNone/>
              <a:defRPr sz="2000"/>
            </a:lvl1pPr>
          </a:lstStyle>
          <a:p>
            <a:endParaRPr lang="nb-NO" dirty="0"/>
          </a:p>
        </p:txBody>
      </p:sp>
      <p:sp>
        <p:nvSpPr>
          <p:cNvPr id="42" name="Text Placeholder 13"/>
          <p:cNvSpPr>
            <a:spLocks noGrp="1"/>
          </p:cNvSpPr>
          <p:nvPr>
            <p:ph type="body" sz="quarter" idx="32"/>
          </p:nvPr>
        </p:nvSpPr>
        <p:spPr>
          <a:xfrm>
            <a:off x="7813677" y="2333520"/>
            <a:ext cx="3955824" cy="571500"/>
          </a:xfrm>
        </p:spPr>
        <p:txBody>
          <a:bodyPr lIns="0" rIns="270000" anchor="b">
            <a:noAutofit/>
          </a:bodyPr>
          <a:lstStyle>
            <a:lvl1pPr marL="0" indent="0" algn="l">
              <a:buNone/>
              <a:defRPr sz="2000" b="1">
                <a:solidFill>
                  <a:schemeClr val="tx2"/>
                </a:solidFill>
              </a:defRPr>
            </a:lvl1pPr>
          </a:lstStyle>
          <a:p>
            <a:pPr lvl="0"/>
            <a:r>
              <a:rPr lang="en-US" dirty="0"/>
              <a:t>Click to edit Master text styles</a:t>
            </a:r>
          </a:p>
        </p:txBody>
      </p:sp>
      <p:sp>
        <p:nvSpPr>
          <p:cNvPr id="43" name="Text Placeholder 5"/>
          <p:cNvSpPr>
            <a:spLocks noGrp="1"/>
          </p:cNvSpPr>
          <p:nvPr>
            <p:ph type="body" sz="quarter" idx="33"/>
          </p:nvPr>
        </p:nvSpPr>
        <p:spPr>
          <a:xfrm>
            <a:off x="7813677" y="3006620"/>
            <a:ext cx="3955824" cy="479523"/>
          </a:xfrm>
        </p:spPr>
        <p:txBody>
          <a:bodyPr lIns="0" rIns="270000">
            <a:noAutofit/>
          </a:bodyPr>
          <a:lstStyle>
            <a:lvl1pPr marL="0" indent="0" algn="l">
              <a:buNone/>
              <a:defRPr sz="2000"/>
            </a:lvl1pPr>
          </a:lstStyle>
          <a:p>
            <a:pPr lvl="0"/>
            <a:r>
              <a:rPr lang="en-US" dirty="0"/>
              <a:t>Click to edit Master text styles</a:t>
            </a:r>
          </a:p>
        </p:txBody>
      </p:sp>
      <p:sp>
        <p:nvSpPr>
          <p:cNvPr id="44" name="Picture Placeholder 11"/>
          <p:cNvSpPr>
            <a:spLocks noGrp="1"/>
          </p:cNvSpPr>
          <p:nvPr>
            <p:ph type="pic" sz="quarter" idx="34"/>
          </p:nvPr>
        </p:nvSpPr>
        <p:spPr>
          <a:xfrm>
            <a:off x="6405337" y="3708141"/>
            <a:ext cx="1138050" cy="1147655"/>
          </a:xfrm>
          <a:solidFill>
            <a:schemeClr val="bg2"/>
          </a:solidFill>
        </p:spPr>
        <p:txBody>
          <a:bodyPr anchor="ctr">
            <a:noAutofit/>
          </a:bodyPr>
          <a:lstStyle>
            <a:lvl1pPr marL="0" indent="0" algn="ctr">
              <a:buNone/>
              <a:defRPr sz="2000"/>
            </a:lvl1pPr>
          </a:lstStyle>
          <a:p>
            <a:endParaRPr lang="nb-NO" dirty="0"/>
          </a:p>
        </p:txBody>
      </p:sp>
      <p:sp>
        <p:nvSpPr>
          <p:cNvPr id="45" name="Text Placeholder 13"/>
          <p:cNvSpPr>
            <a:spLocks noGrp="1"/>
          </p:cNvSpPr>
          <p:nvPr>
            <p:ph type="body" sz="quarter" idx="35"/>
          </p:nvPr>
        </p:nvSpPr>
        <p:spPr>
          <a:xfrm>
            <a:off x="7813677" y="3701315"/>
            <a:ext cx="3955824" cy="571500"/>
          </a:xfrm>
        </p:spPr>
        <p:txBody>
          <a:bodyPr lIns="0" rIns="270000" anchor="b">
            <a:noAutofit/>
          </a:bodyPr>
          <a:lstStyle>
            <a:lvl1pPr marL="0" indent="0" algn="l">
              <a:buNone/>
              <a:defRPr sz="2000" b="1">
                <a:solidFill>
                  <a:schemeClr val="tx2"/>
                </a:solidFill>
              </a:defRPr>
            </a:lvl1pPr>
          </a:lstStyle>
          <a:p>
            <a:pPr lvl="0"/>
            <a:r>
              <a:rPr lang="en-US" dirty="0"/>
              <a:t>Click to edit Master text styles</a:t>
            </a:r>
          </a:p>
        </p:txBody>
      </p:sp>
      <p:sp>
        <p:nvSpPr>
          <p:cNvPr id="46" name="Text Placeholder 5"/>
          <p:cNvSpPr>
            <a:spLocks noGrp="1"/>
          </p:cNvSpPr>
          <p:nvPr>
            <p:ph type="body" sz="quarter" idx="36"/>
          </p:nvPr>
        </p:nvSpPr>
        <p:spPr>
          <a:xfrm>
            <a:off x="7813677" y="4374415"/>
            <a:ext cx="3955824" cy="479523"/>
          </a:xfrm>
        </p:spPr>
        <p:txBody>
          <a:bodyPr lIns="0" rIns="270000">
            <a:noAutofit/>
          </a:bodyPr>
          <a:lstStyle>
            <a:lvl1pPr marL="0" indent="0" algn="l">
              <a:buNone/>
              <a:defRPr sz="2000"/>
            </a:lvl1pPr>
          </a:lstStyle>
          <a:p>
            <a:pPr lvl="0"/>
            <a:r>
              <a:rPr lang="en-US" dirty="0"/>
              <a:t>Click to edit Master text styles</a:t>
            </a:r>
          </a:p>
        </p:txBody>
      </p:sp>
      <p:sp>
        <p:nvSpPr>
          <p:cNvPr id="47" name="Picture Placeholder 11"/>
          <p:cNvSpPr>
            <a:spLocks noGrp="1"/>
          </p:cNvSpPr>
          <p:nvPr>
            <p:ph type="pic" sz="quarter" idx="37"/>
          </p:nvPr>
        </p:nvSpPr>
        <p:spPr>
          <a:xfrm>
            <a:off x="6395812" y="5020154"/>
            <a:ext cx="1138050" cy="1147655"/>
          </a:xfrm>
          <a:solidFill>
            <a:schemeClr val="bg2"/>
          </a:solidFill>
        </p:spPr>
        <p:txBody>
          <a:bodyPr anchor="ctr">
            <a:noAutofit/>
          </a:bodyPr>
          <a:lstStyle>
            <a:lvl1pPr marL="0" indent="0" algn="ctr">
              <a:buNone/>
              <a:defRPr sz="2000"/>
            </a:lvl1pPr>
          </a:lstStyle>
          <a:p>
            <a:endParaRPr lang="nb-NO" dirty="0"/>
          </a:p>
        </p:txBody>
      </p:sp>
      <p:sp>
        <p:nvSpPr>
          <p:cNvPr id="48" name="Text Placeholder 13"/>
          <p:cNvSpPr>
            <a:spLocks noGrp="1"/>
          </p:cNvSpPr>
          <p:nvPr>
            <p:ph type="body" sz="quarter" idx="38"/>
          </p:nvPr>
        </p:nvSpPr>
        <p:spPr>
          <a:xfrm>
            <a:off x="7804152" y="5013328"/>
            <a:ext cx="3955824" cy="571500"/>
          </a:xfrm>
        </p:spPr>
        <p:txBody>
          <a:bodyPr lIns="0" rIns="270000" anchor="b">
            <a:noAutofit/>
          </a:bodyPr>
          <a:lstStyle>
            <a:lvl1pPr marL="0" indent="0" algn="l">
              <a:buNone/>
              <a:defRPr sz="2000" b="1">
                <a:solidFill>
                  <a:schemeClr val="tx2"/>
                </a:solidFill>
              </a:defRPr>
            </a:lvl1pPr>
          </a:lstStyle>
          <a:p>
            <a:pPr lvl="0"/>
            <a:r>
              <a:rPr lang="en-US" dirty="0"/>
              <a:t>Click to edit Master text styles</a:t>
            </a:r>
          </a:p>
        </p:txBody>
      </p:sp>
      <p:sp>
        <p:nvSpPr>
          <p:cNvPr id="49" name="Text Placeholder 5"/>
          <p:cNvSpPr>
            <a:spLocks noGrp="1"/>
          </p:cNvSpPr>
          <p:nvPr>
            <p:ph type="body" sz="quarter" idx="39"/>
          </p:nvPr>
        </p:nvSpPr>
        <p:spPr>
          <a:xfrm>
            <a:off x="7804152" y="5686428"/>
            <a:ext cx="3955824" cy="479523"/>
          </a:xfrm>
        </p:spPr>
        <p:txBody>
          <a:bodyPr lIns="0" rIns="270000">
            <a:noAutofit/>
          </a:bodyPr>
          <a:lstStyle>
            <a:lvl1pPr marL="0" indent="0" algn="l">
              <a:buNone/>
              <a:defRPr sz="2000"/>
            </a:lvl1pPr>
          </a:lstStyle>
          <a:p>
            <a:pPr lvl="0"/>
            <a:r>
              <a:rPr lang="en-US" dirty="0"/>
              <a:t>Click to edit Master text styles</a:t>
            </a:r>
          </a:p>
        </p:txBody>
      </p:sp>
      <p:sp>
        <p:nvSpPr>
          <p:cNvPr id="31" name="Rectangle 9">
            <a:extLst>
              <a:ext uri="{FF2B5EF4-FFF2-40B4-BE49-F238E27FC236}">
                <a16:creationId xmlns:a16="http://schemas.microsoft.com/office/drawing/2014/main" id="{1127B713-6B67-45F4-8204-4AFEA41D77F6}"/>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180322136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med stripe">
    <p:spTree>
      <p:nvGrpSpPr>
        <p:cNvPr id="1" name=""/>
        <p:cNvGrpSpPr/>
        <p:nvPr/>
      </p:nvGrpSpPr>
      <p:grpSpPr>
        <a:xfrm>
          <a:off x="0" y="0"/>
          <a:ext cx="0" cy="0"/>
          <a:chOff x="0" y="0"/>
          <a:chExt cx="0" cy="0"/>
        </a:xfrm>
      </p:grpSpPr>
      <p:sp>
        <p:nvSpPr>
          <p:cNvPr id="12" name="Rectangle 11"/>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1">
            <a:extLst>
              <a:ext uri="{FF2B5EF4-FFF2-40B4-BE49-F238E27FC236}">
                <a16:creationId xmlns:a16="http://schemas.microsoft.com/office/drawing/2014/main" id="{E4B2F41A-E0B2-42D1-A2CC-B8507DBF855C}"/>
              </a:ext>
            </a:extLst>
          </p:cNvPr>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37145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76463" y="128337"/>
            <a:ext cx="1010653" cy="887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43964517"/>
      </p:ext>
    </p:extLst>
  </p:cSld>
  <p:clrMapOvr>
    <a:masterClrMapping/>
  </p:clrMapOvr>
  <p:transition>
    <p:fade/>
  </p:transition>
  <p:hf hdr="0"/>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aksimile A">
    <p:spTree>
      <p:nvGrpSpPr>
        <p:cNvPr id="1" name=""/>
        <p:cNvGrpSpPr/>
        <p:nvPr/>
      </p:nvGrpSpPr>
      <p:grpSpPr>
        <a:xfrm>
          <a:off x="0" y="0"/>
          <a:ext cx="0" cy="0"/>
          <a:chOff x="0" y="0"/>
          <a:chExt cx="0" cy="0"/>
        </a:xfrm>
      </p:grpSpPr>
      <p:sp>
        <p:nvSpPr>
          <p:cNvPr id="6" name="Rectangle 5"/>
          <p:cNvSpPr/>
          <p:nvPr/>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1476" y="1016000"/>
            <a:ext cx="5354410" cy="547370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 name="Title 1"/>
          <p:cNvSpPr>
            <a:spLocks noGrp="1"/>
          </p:cNvSpPr>
          <p:nvPr>
            <p:ph type="title"/>
          </p:nvPr>
        </p:nvSpPr>
        <p:spPr>
          <a:xfrm>
            <a:off x="6095999" y="1016001"/>
            <a:ext cx="5364163" cy="3085306"/>
          </a:xfrm>
        </p:spPr>
        <p:txBody>
          <a:bodyPr bIns="360000"/>
          <a:lstStyle/>
          <a:p>
            <a:r>
              <a:rPr lang="en-US" dirty="0"/>
              <a:t>Click to edit Master title style</a:t>
            </a:r>
            <a:endParaRPr lang="nb-NO" dirty="0"/>
          </a:p>
        </p:txBody>
      </p:sp>
      <p:sp>
        <p:nvSpPr>
          <p:cNvPr id="3" name="Date Placeholder 2"/>
          <p:cNvSpPr>
            <a:spLocks noGrp="1"/>
          </p:cNvSpPr>
          <p:nvPr>
            <p:ph type="dt" sz="half" idx="10"/>
          </p:nvPr>
        </p:nvSpPr>
        <p:spPr/>
        <p:txBody>
          <a:bodyPr/>
          <a:lstStyle/>
          <a:p>
            <a:fld id="{9C078BD6-C563-AA47-9E07-B146CDD34109}" type="datetime1">
              <a:rPr lang="en-GB" noProof="0" smtClean="0"/>
              <a:t>28/02/2018</a:t>
            </a:fld>
            <a:endParaRPr lang="en-GB" noProof="0"/>
          </a:p>
        </p:txBody>
      </p:sp>
      <p:sp>
        <p:nvSpPr>
          <p:cNvPr id="4" name="Footer Placeholder 3"/>
          <p:cNvSpPr>
            <a:spLocks noGrp="1"/>
          </p:cNvSpPr>
          <p:nvPr>
            <p:ph type="ftr" sz="quarter" idx="11"/>
          </p:nvPr>
        </p:nvSpPr>
        <p:spPr/>
        <p:txBody>
          <a:bodyPr/>
          <a:lstStyle/>
          <a:p>
            <a:r>
              <a:rPr lang="en-GB" noProof="0"/>
              <a:t>Kolumnetittel</a:t>
            </a:r>
          </a:p>
        </p:txBody>
      </p:sp>
      <p:sp>
        <p:nvSpPr>
          <p:cNvPr id="5" name="Slide Number Placeholder 4"/>
          <p:cNvSpPr>
            <a:spLocks noGrp="1"/>
          </p:cNvSpPr>
          <p:nvPr>
            <p:ph type="sldNum" sz="quarter" idx="12"/>
          </p:nvPr>
        </p:nvSpPr>
        <p:spPr/>
        <p:txBody>
          <a:bodyPr/>
          <a:lstStyle/>
          <a:p>
            <a:fld id="{E4F9EB86-8110-D14E-B8CF-CB8DE250DDC0}" type="slidenum">
              <a:rPr lang="en-GB" noProof="0" smtClean="0"/>
              <a:pPr/>
              <a:t>‹#›</a:t>
            </a:fld>
            <a:endParaRPr lang="en-GB" noProof="0"/>
          </a:p>
        </p:txBody>
      </p:sp>
      <p:sp>
        <p:nvSpPr>
          <p:cNvPr id="14" name="Content Placeholder 13"/>
          <p:cNvSpPr>
            <a:spLocks noGrp="1"/>
          </p:cNvSpPr>
          <p:nvPr>
            <p:ph sz="quarter" idx="14" hasCustomPrompt="1"/>
          </p:nvPr>
        </p:nvSpPr>
        <p:spPr>
          <a:xfrm>
            <a:off x="496021" y="1143091"/>
            <a:ext cx="5115070" cy="5219520"/>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10" name="Text Placeholder 11"/>
          <p:cNvSpPr>
            <a:spLocks noGrp="1"/>
          </p:cNvSpPr>
          <p:nvPr>
            <p:ph type="body" sz="quarter" idx="13"/>
          </p:nvPr>
        </p:nvSpPr>
        <p:spPr>
          <a:xfrm>
            <a:off x="6096000" y="4100513"/>
            <a:ext cx="5364163" cy="2076450"/>
          </a:xfrm>
        </p:spPr>
        <p:txBody>
          <a:bodyPr tIns="360000"/>
          <a:lstStyle>
            <a:lvl1pPr marL="0" indent="0">
              <a:buNone/>
              <a:defRPr/>
            </a:lvl1pPr>
          </a:lstStyle>
          <a:p>
            <a:pPr lvl="0"/>
            <a:r>
              <a:rPr lang="en-US" dirty="0"/>
              <a:t>Click to edit Master text styles</a:t>
            </a:r>
          </a:p>
        </p:txBody>
      </p:sp>
      <p:sp>
        <p:nvSpPr>
          <p:cNvPr id="11" name="Rectangle 5">
            <a:extLst>
              <a:ext uri="{FF2B5EF4-FFF2-40B4-BE49-F238E27FC236}">
                <a16:creationId xmlns:a16="http://schemas.microsoft.com/office/drawing/2014/main" id="{C650554D-FF51-4477-A642-5FB3B0D2E108}"/>
              </a:ext>
            </a:extLst>
          </p:cNvPr>
          <p:cNvSpPr/>
          <p:nvPr userDrawn="1"/>
        </p:nvSpPr>
        <p:spPr>
          <a:xfrm>
            <a:off x="0"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8">
            <a:extLst>
              <a:ext uri="{FF2B5EF4-FFF2-40B4-BE49-F238E27FC236}">
                <a16:creationId xmlns:a16="http://schemas.microsoft.com/office/drawing/2014/main" id="{6DBA8513-BB12-410E-9495-6B3C0B1E0171}"/>
              </a:ext>
            </a:extLst>
          </p:cNvPr>
          <p:cNvSpPr/>
          <p:nvPr userDrawn="1"/>
        </p:nvSpPr>
        <p:spPr>
          <a:xfrm>
            <a:off x="371476" y="1016000"/>
            <a:ext cx="5354410" cy="547370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8525657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aksimile B">
    <p:spTree>
      <p:nvGrpSpPr>
        <p:cNvPr id="1" name=""/>
        <p:cNvGrpSpPr/>
        <p:nvPr/>
      </p:nvGrpSpPr>
      <p:grpSpPr>
        <a:xfrm>
          <a:off x="0" y="0"/>
          <a:ext cx="0" cy="0"/>
          <a:chOff x="0" y="0"/>
          <a:chExt cx="0" cy="0"/>
        </a:xfrm>
      </p:grpSpPr>
      <p:sp>
        <p:nvSpPr>
          <p:cNvPr id="6" name="Rectangle 5"/>
          <p:cNvSpPr/>
          <p:nvPr/>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1476"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 name="Date Placeholder 2"/>
          <p:cNvSpPr>
            <a:spLocks noGrp="1"/>
          </p:cNvSpPr>
          <p:nvPr>
            <p:ph type="dt" sz="half" idx="10"/>
          </p:nvPr>
        </p:nvSpPr>
        <p:spPr/>
        <p:txBody>
          <a:bodyPr/>
          <a:lstStyle/>
          <a:p>
            <a:fld id="{803BE604-3E9F-2448-A52C-FB626F079031}"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15" name="Text Placeholder 13"/>
          <p:cNvSpPr>
            <a:spLocks noGrp="1"/>
          </p:cNvSpPr>
          <p:nvPr>
            <p:ph type="body" sz="quarter" idx="26"/>
          </p:nvPr>
        </p:nvSpPr>
        <p:spPr>
          <a:xfrm>
            <a:off x="382895" y="5232876"/>
            <a:ext cx="5346853" cy="944087"/>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2" name="Content Placeholder 13"/>
          <p:cNvSpPr>
            <a:spLocks noGrp="1"/>
          </p:cNvSpPr>
          <p:nvPr>
            <p:ph sz="quarter" idx="14" hasCustomPrompt="1"/>
          </p:nvPr>
        </p:nvSpPr>
        <p:spPr>
          <a:xfrm>
            <a:off x="496021" y="1536603"/>
            <a:ext cx="5115070" cy="3281764"/>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14" name="Text Placeholder 5"/>
          <p:cNvSpPr>
            <a:spLocks noGrp="1"/>
          </p:cNvSpPr>
          <p:nvPr>
            <p:ph type="body" sz="quarter" idx="27"/>
          </p:nvPr>
        </p:nvSpPr>
        <p:spPr>
          <a:xfrm>
            <a:off x="382690" y="1009952"/>
            <a:ext cx="5346856" cy="207963"/>
          </a:xfrm>
        </p:spPr>
        <p:txBody>
          <a:bodyPr/>
          <a:lstStyle>
            <a:lvl1pPr marL="0" indent="0" algn="ctr">
              <a:buNone/>
              <a:defRPr i="1">
                <a:solidFill>
                  <a:schemeClr val="accent4">
                    <a:lumMod val="75000"/>
                  </a:schemeClr>
                </a:solidFill>
              </a:defRPr>
            </a:lvl1pPr>
          </a:lstStyle>
          <a:p>
            <a:pPr lvl="0"/>
            <a:r>
              <a:rPr lang="en-US" dirty="0"/>
              <a:t>Click to edit Master text styles</a:t>
            </a:r>
          </a:p>
        </p:txBody>
      </p:sp>
      <p:sp>
        <p:nvSpPr>
          <p:cNvPr id="17" name="Rectangle 16"/>
          <p:cNvSpPr/>
          <p:nvPr/>
        </p:nvSpPr>
        <p:spPr>
          <a:xfrm>
            <a:off x="6462253"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0" name="Text Placeholder 13"/>
          <p:cNvSpPr>
            <a:spLocks noGrp="1"/>
          </p:cNvSpPr>
          <p:nvPr>
            <p:ph type="body" sz="quarter" idx="28"/>
          </p:nvPr>
        </p:nvSpPr>
        <p:spPr>
          <a:xfrm>
            <a:off x="6473672" y="5232876"/>
            <a:ext cx="5346853" cy="944087"/>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1" name="Content Placeholder 13"/>
          <p:cNvSpPr>
            <a:spLocks noGrp="1"/>
          </p:cNvSpPr>
          <p:nvPr>
            <p:ph sz="quarter" idx="29" hasCustomPrompt="1"/>
          </p:nvPr>
        </p:nvSpPr>
        <p:spPr>
          <a:xfrm>
            <a:off x="6586798" y="1536603"/>
            <a:ext cx="5115070" cy="3281764"/>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26" name="Text Placeholder 5"/>
          <p:cNvSpPr>
            <a:spLocks noGrp="1"/>
          </p:cNvSpPr>
          <p:nvPr>
            <p:ph type="body" sz="quarter" idx="30"/>
          </p:nvPr>
        </p:nvSpPr>
        <p:spPr>
          <a:xfrm>
            <a:off x="6473467" y="1009952"/>
            <a:ext cx="5346856" cy="207963"/>
          </a:xfrm>
        </p:spPr>
        <p:txBody>
          <a:bodyPr/>
          <a:lstStyle>
            <a:lvl1pPr marL="0" indent="0" algn="ctr">
              <a:buNone/>
              <a:defRPr i="1">
                <a:solidFill>
                  <a:schemeClr val="accent4">
                    <a:lumMod val="75000"/>
                  </a:schemeClr>
                </a:solidFill>
              </a:defRPr>
            </a:lvl1pPr>
          </a:lstStyle>
          <a:p>
            <a:pPr lvl="0"/>
            <a:r>
              <a:rPr lang="en-US" dirty="0"/>
              <a:t>Click to edit Master text styles</a:t>
            </a:r>
          </a:p>
        </p:txBody>
      </p:sp>
      <p:sp>
        <p:nvSpPr>
          <p:cNvPr id="16" name="Rectangle 5">
            <a:extLst>
              <a:ext uri="{FF2B5EF4-FFF2-40B4-BE49-F238E27FC236}">
                <a16:creationId xmlns:a16="http://schemas.microsoft.com/office/drawing/2014/main" id="{17E312B3-78B1-49C1-AAD7-18F1A1E9C2C5}"/>
              </a:ext>
            </a:extLst>
          </p:cNvPr>
          <p:cNvSpPr/>
          <p:nvPr userDrawn="1"/>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22">
            <a:extLst>
              <a:ext uri="{FF2B5EF4-FFF2-40B4-BE49-F238E27FC236}">
                <a16:creationId xmlns:a16="http://schemas.microsoft.com/office/drawing/2014/main" id="{3DE2E3DF-A167-441F-84BE-0D6DE3838BEF}"/>
              </a:ext>
            </a:extLst>
          </p:cNvPr>
          <p:cNvSpPr/>
          <p:nvPr userDrawn="1"/>
        </p:nvSpPr>
        <p:spPr>
          <a:xfrm>
            <a:off x="371476"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9" name="Rectangle 16">
            <a:extLst>
              <a:ext uri="{FF2B5EF4-FFF2-40B4-BE49-F238E27FC236}">
                <a16:creationId xmlns:a16="http://schemas.microsoft.com/office/drawing/2014/main" id="{15B3ABD6-3B03-4CB4-B781-B7BB57AA7CB1}"/>
              </a:ext>
            </a:extLst>
          </p:cNvPr>
          <p:cNvSpPr/>
          <p:nvPr userDrawn="1"/>
        </p:nvSpPr>
        <p:spPr>
          <a:xfrm>
            <a:off x="6462253" y="1409512"/>
            <a:ext cx="5354410" cy="354549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692255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aksimil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BD9ABD-1B33-0B45-B1C6-696B966F5449}" type="datetime1">
              <a:rPr lang="nb-NO" noProof="0" smtClean="0"/>
              <a:t>28.02.2018</a:t>
            </a:fld>
            <a:endParaRPr lang="nb-NO" noProof="0" dirty="0"/>
          </a:p>
        </p:txBody>
      </p:sp>
      <p:sp>
        <p:nvSpPr>
          <p:cNvPr id="4" name="Footer Placeholder 3"/>
          <p:cNvSpPr>
            <a:spLocks noGrp="1"/>
          </p:cNvSpPr>
          <p:nvPr>
            <p:ph type="ftr" sz="quarter" idx="11"/>
          </p:nvPr>
        </p:nvSpPr>
        <p:spPr/>
        <p:txBody>
          <a:bodyPr/>
          <a:lstStyle/>
          <a:p>
            <a:r>
              <a:rPr lang="nb-NO" noProof="0"/>
              <a:t>Kolumnetittel</a:t>
            </a:r>
            <a:endParaRPr lang="nb-NO" noProof="0" dirty="0"/>
          </a:p>
        </p:txBody>
      </p:sp>
      <p:sp>
        <p:nvSpPr>
          <p:cNvPr id="5" name="Slide Number Placeholder 4"/>
          <p:cNvSpPr>
            <a:spLocks noGrp="1"/>
          </p:cNvSpPr>
          <p:nvPr>
            <p:ph type="sldNum" sz="quarter" idx="12"/>
          </p:nvPr>
        </p:nvSpPr>
        <p:spPr/>
        <p:txBody>
          <a:bodyPr/>
          <a:lstStyle/>
          <a:p>
            <a:fld id="{E4F9EB86-8110-D14E-B8CF-CB8DE250DDC0}" type="slidenum">
              <a:rPr lang="nb-NO" noProof="0" smtClean="0"/>
              <a:pPr/>
              <a:t>‹#›</a:t>
            </a:fld>
            <a:endParaRPr lang="nb-NO" noProof="0" dirty="0"/>
          </a:p>
        </p:txBody>
      </p:sp>
      <p:sp>
        <p:nvSpPr>
          <p:cNvPr id="6" name="Rectangle 5"/>
          <p:cNvSpPr/>
          <p:nvPr/>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26"/>
          </p:nvPr>
        </p:nvSpPr>
        <p:spPr>
          <a:xfrm>
            <a:off x="376302" y="5232150"/>
            <a:ext cx="3527692" cy="94481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17" name="Rectangle 16"/>
          <p:cNvSpPr/>
          <p:nvPr/>
        </p:nvSpPr>
        <p:spPr>
          <a:xfrm>
            <a:off x="371476"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8" name="Content Placeholder 13"/>
          <p:cNvSpPr>
            <a:spLocks noGrp="1"/>
          </p:cNvSpPr>
          <p:nvPr>
            <p:ph sz="quarter" idx="34" hasCustomPrompt="1"/>
          </p:nvPr>
        </p:nvSpPr>
        <p:spPr>
          <a:xfrm>
            <a:off x="426521"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19" name="Text Placeholder 5"/>
          <p:cNvSpPr>
            <a:spLocks noGrp="1"/>
          </p:cNvSpPr>
          <p:nvPr>
            <p:ph type="body" sz="quarter" idx="27"/>
          </p:nvPr>
        </p:nvSpPr>
        <p:spPr>
          <a:xfrm>
            <a:off x="376096" y="1021930"/>
            <a:ext cx="3527694" cy="207963"/>
          </a:xfrm>
        </p:spPr>
        <p:txBody>
          <a:bodyPr/>
          <a:lstStyle>
            <a:lvl1pPr marL="0" indent="0" algn="ctr">
              <a:buNone/>
              <a:defRPr i="1">
                <a:solidFill>
                  <a:schemeClr val="accent4">
                    <a:lumMod val="75000"/>
                  </a:schemeClr>
                </a:solidFill>
              </a:defRPr>
            </a:lvl1pPr>
          </a:lstStyle>
          <a:p>
            <a:pPr lvl="0"/>
            <a:r>
              <a:rPr lang="en-US" dirty="0"/>
              <a:t>Click to edit Master text styles</a:t>
            </a:r>
          </a:p>
        </p:txBody>
      </p:sp>
      <p:sp>
        <p:nvSpPr>
          <p:cNvPr id="20" name="Text Placeholder 13"/>
          <p:cNvSpPr>
            <a:spLocks noGrp="1"/>
          </p:cNvSpPr>
          <p:nvPr>
            <p:ph type="body" sz="quarter" idx="35"/>
          </p:nvPr>
        </p:nvSpPr>
        <p:spPr>
          <a:xfrm>
            <a:off x="4340187" y="5232150"/>
            <a:ext cx="3527692" cy="94481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3" name="Rectangle 22"/>
          <p:cNvSpPr/>
          <p:nvPr/>
        </p:nvSpPr>
        <p:spPr>
          <a:xfrm>
            <a:off x="4335361"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6" name="Content Placeholder 13"/>
          <p:cNvSpPr>
            <a:spLocks noGrp="1"/>
          </p:cNvSpPr>
          <p:nvPr>
            <p:ph sz="quarter" idx="36" hasCustomPrompt="1"/>
          </p:nvPr>
        </p:nvSpPr>
        <p:spPr>
          <a:xfrm>
            <a:off x="4390406"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27" name="Text Placeholder 5"/>
          <p:cNvSpPr>
            <a:spLocks noGrp="1"/>
          </p:cNvSpPr>
          <p:nvPr>
            <p:ph type="body" sz="quarter" idx="37"/>
          </p:nvPr>
        </p:nvSpPr>
        <p:spPr>
          <a:xfrm>
            <a:off x="4339981" y="1021930"/>
            <a:ext cx="3527694" cy="207963"/>
          </a:xfrm>
        </p:spPr>
        <p:txBody>
          <a:bodyPr/>
          <a:lstStyle>
            <a:lvl1pPr marL="0" indent="0" algn="ctr">
              <a:buNone/>
              <a:defRPr i="1">
                <a:solidFill>
                  <a:schemeClr val="accent4">
                    <a:lumMod val="75000"/>
                  </a:schemeClr>
                </a:solidFill>
              </a:defRPr>
            </a:lvl1pPr>
          </a:lstStyle>
          <a:p>
            <a:pPr lvl="0"/>
            <a:r>
              <a:rPr lang="en-US" dirty="0"/>
              <a:t>Click to edit Master text styles</a:t>
            </a:r>
          </a:p>
        </p:txBody>
      </p:sp>
      <p:sp>
        <p:nvSpPr>
          <p:cNvPr id="28" name="Text Placeholder 13"/>
          <p:cNvSpPr>
            <a:spLocks noGrp="1"/>
          </p:cNvSpPr>
          <p:nvPr>
            <p:ph type="body" sz="quarter" idx="38"/>
          </p:nvPr>
        </p:nvSpPr>
        <p:spPr>
          <a:xfrm>
            <a:off x="8295618" y="5232150"/>
            <a:ext cx="3527692" cy="944813"/>
          </a:xfrm>
        </p:spPr>
        <p:txBody>
          <a:bodyPr lIns="0" rIns="0">
            <a:noAutofit/>
          </a:bodyPr>
          <a:lstStyle>
            <a:lvl1pPr marL="0" indent="0" algn="ctr">
              <a:buNone/>
              <a:defRPr sz="2000" b="1">
                <a:solidFill>
                  <a:schemeClr val="tx2"/>
                </a:solidFill>
              </a:defRPr>
            </a:lvl1pPr>
          </a:lstStyle>
          <a:p>
            <a:pPr lvl="0"/>
            <a:r>
              <a:rPr lang="en-US" dirty="0"/>
              <a:t>Click to edit Master text styles</a:t>
            </a:r>
          </a:p>
        </p:txBody>
      </p:sp>
      <p:sp>
        <p:nvSpPr>
          <p:cNvPr id="29" name="Rectangle 28"/>
          <p:cNvSpPr/>
          <p:nvPr/>
        </p:nvSpPr>
        <p:spPr>
          <a:xfrm>
            <a:off x="8290792"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0" name="Content Placeholder 13"/>
          <p:cNvSpPr>
            <a:spLocks noGrp="1"/>
          </p:cNvSpPr>
          <p:nvPr>
            <p:ph sz="quarter" idx="39" hasCustomPrompt="1"/>
          </p:nvPr>
        </p:nvSpPr>
        <p:spPr>
          <a:xfrm>
            <a:off x="8345837" y="1456039"/>
            <a:ext cx="3411188" cy="3410152"/>
          </a:xfrm>
          <a:noFill/>
          <a:effectLst/>
        </p:spPr>
        <p:txBody>
          <a:bodyPr tIns="360000" bIns="360000" anchor="b"/>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Klikk</a:t>
            </a:r>
            <a:r>
              <a:rPr lang="en-US" dirty="0"/>
              <a:t> for </a:t>
            </a:r>
            <a:r>
              <a:rPr lang="en-US" dirty="0" err="1"/>
              <a:t>å</a:t>
            </a:r>
            <a:r>
              <a:rPr lang="en-US" dirty="0"/>
              <a:t> </a:t>
            </a:r>
            <a:r>
              <a:rPr lang="en-US" dirty="0" err="1"/>
              <a:t>sette</a:t>
            </a:r>
            <a:r>
              <a:rPr lang="en-US" dirty="0"/>
              <a:t> inn </a:t>
            </a:r>
            <a:r>
              <a:rPr lang="en-US" dirty="0" err="1"/>
              <a:t>faksimile</a:t>
            </a:r>
            <a:endParaRPr lang="nb-NO" dirty="0"/>
          </a:p>
        </p:txBody>
      </p:sp>
      <p:sp>
        <p:nvSpPr>
          <p:cNvPr id="31" name="Text Placeholder 5"/>
          <p:cNvSpPr>
            <a:spLocks noGrp="1"/>
          </p:cNvSpPr>
          <p:nvPr>
            <p:ph type="body" sz="quarter" idx="40"/>
          </p:nvPr>
        </p:nvSpPr>
        <p:spPr>
          <a:xfrm>
            <a:off x="8295412" y="1021930"/>
            <a:ext cx="3527694" cy="207963"/>
          </a:xfrm>
        </p:spPr>
        <p:txBody>
          <a:bodyPr/>
          <a:lstStyle>
            <a:lvl1pPr marL="0" indent="0" algn="ctr">
              <a:buNone/>
              <a:defRPr i="1">
                <a:solidFill>
                  <a:schemeClr val="accent4">
                    <a:lumMod val="75000"/>
                  </a:schemeClr>
                </a:solidFill>
              </a:defRPr>
            </a:lvl1pPr>
          </a:lstStyle>
          <a:p>
            <a:pPr lvl="0"/>
            <a:r>
              <a:rPr lang="en-US" dirty="0"/>
              <a:t>Click to edit Master text styles</a:t>
            </a:r>
          </a:p>
        </p:txBody>
      </p:sp>
      <p:sp>
        <p:nvSpPr>
          <p:cNvPr id="21" name="Rectangle 5">
            <a:extLst>
              <a:ext uri="{FF2B5EF4-FFF2-40B4-BE49-F238E27FC236}">
                <a16:creationId xmlns:a16="http://schemas.microsoft.com/office/drawing/2014/main" id="{0DF7655C-A036-4899-BD8B-06864DBF9F1A}"/>
              </a:ext>
            </a:extLst>
          </p:cNvPr>
          <p:cNvSpPr/>
          <p:nvPr userDrawn="1"/>
        </p:nvSpPr>
        <p:spPr>
          <a:xfrm>
            <a:off x="-1" y="4102100"/>
            <a:ext cx="12192000" cy="2755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B8939228-E949-49B2-A359-D44A774E5624}"/>
              </a:ext>
            </a:extLst>
          </p:cNvPr>
          <p:cNvSpPr/>
          <p:nvPr userDrawn="1"/>
        </p:nvSpPr>
        <p:spPr>
          <a:xfrm>
            <a:off x="371476"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24" name="Rectangle 22">
            <a:extLst>
              <a:ext uri="{FF2B5EF4-FFF2-40B4-BE49-F238E27FC236}">
                <a16:creationId xmlns:a16="http://schemas.microsoft.com/office/drawing/2014/main" id="{812CE3DB-C113-4864-930C-78E9CD05930D}"/>
              </a:ext>
            </a:extLst>
          </p:cNvPr>
          <p:cNvSpPr/>
          <p:nvPr userDrawn="1"/>
        </p:nvSpPr>
        <p:spPr>
          <a:xfrm>
            <a:off x="4335361"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
        <p:nvSpPr>
          <p:cNvPr id="25" name="Rectangle 28">
            <a:extLst>
              <a:ext uri="{FF2B5EF4-FFF2-40B4-BE49-F238E27FC236}">
                <a16:creationId xmlns:a16="http://schemas.microsoft.com/office/drawing/2014/main" id="{89ACBA6C-DD01-4744-B30E-44A3016B2976}"/>
              </a:ext>
            </a:extLst>
          </p:cNvPr>
          <p:cNvSpPr/>
          <p:nvPr userDrawn="1"/>
        </p:nvSpPr>
        <p:spPr>
          <a:xfrm>
            <a:off x="8290792" y="1401011"/>
            <a:ext cx="3538372" cy="3520209"/>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517720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 1-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297AE1-11DB-C14A-B222-AF9F848D6316}"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Chart Placeholder 2"/>
          <p:cNvSpPr>
            <a:spLocks noGrp="1"/>
          </p:cNvSpPr>
          <p:nvPr>
            <p:ph type="chart" sz="quarter" idx="13"/>
          </p:nvPr>
        </p:nvSpPr>
        <p:spPr>
          <a:xfrm>
            <a:off x="371475" y="1016000"/>
            <a:ext cx="11449050" cy="5160963"/>
          </a:xfrm>
          <a:solidFill>
            <a:schemeClr val="accent2">
              <a:lumMod val="20000"/>
              <a:lumOff val="80000"/>
            </a:schemeClr>
          </a:solidFill>
        </p:spPr>
        <p:txBody>
          <a:bodyPr/>
          <a:lstStyle/>
          <a:p>
            <a:r>
              <a:rPr lang="nb-NO"/>
              <a:t>Klikk ikonet for å legge til et diagram</a:t>
            </a:r>
            <a:endParaRPr lang="en-US"/>
          </a:p>
        </p:txBody>
      </p:sp>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 2-Spal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8BF988-24F1-A04E-9C6C-E25813D3EAC9}" type="datetime1">
              <a:rPr lang="nb-NO" noProof="0" smtClean="0"/>
              <a:t>28.02.2018</a:t>
            </a:fld>
            <a:endParaRPr lang="nb-NO" noProof="0" dirty="0"/>
          </a:p>
        </p:txBody>
      </p:sp>
      <p:sp>
        <p:nvSpPr>
          <p:cNvPr id="5" name="Footer Placeholder 4"/>
          <p:cNvSpPr>
            <a:spLocks noGrp="1"/>
          </p:cNvSpPr>
          <p:nvPr>
            <p:ph type="ftr" sz="quarter" idx="11"/>
          </p:nvPr>
        </p:nvSpPr>
        <p:spPr/>
        <p:txBody>
          <a:bodyPr/>
          <a:lstStyle/>
          <a:p>
            <a:r>
              <a:rPr lang="nb-NO" noProof="0"/>
              <a:t>Kolumnetittel</a:t>
            </a:r>
            <a:endParaRPr lang="nb-NO" noProof="0" dirty="0"/>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dirty="0"/>
          </a:p>
        </p:txBody>
      </p:sp>
      <p:sp>
        <p:nvSpPr>
          <p:cNvPr id="8" name="Rectangle 7"/>
          <p:cNvSpPr/>
          <p:nvPr userDrawn="1"/>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9" name="Chart Placeholder 2"/>
          <p:cNvSpPr>
            <a:spLocks noGrp="1"/>
          </p:cNvSpPr>
          <p:nvPr>
            <p:ph type="chart" sz="quarter" idx="13"/>
          </p:nvPr>
        </p:nvSpPr>
        <p:spPr>
          <a:xfrm>
            <a:off x="371475" y="1016000"/>
            <a:ext cx="5724525" cy="5160963"/>
          </a:xfrm>
          <a:solidFill>
            <a:schemeClr val="accent2">
              <a:lumMod val="20000"/>
              <a:lumOff val="80000"/>
            </a:schemeClr>
          </a:solidFill>
        </p:spPr>
        <p:txBody>
          <a:bodyPr/>
          <a:lstStyle/>
          <a:p>
            <a:r>
              <a:rPr lang="nb-NO"/>
              <a:t>Klikk ikonet for å legge til et diagram</a:t>
            </a:r>
            <a:endParaRPr lang="en-US"/>
          </a:p>
        </p:txBody>
      </p:sp>
      <p:sp>
        <p:nvSpPr>
          <p:cNvPr id="7" name="Chart Placeholder 2"/>
          <p:cNvSpPr>
            <a:spLocks noGrp="1"/>
          </p:cNvSpPr>
          <p:nvPr>
            <p:ph type="chart" sz="quarter" idx="14"/>
          </p:nvPr>
        </p:nvSpPr>
        <p:spPr>
          <a:xfrm>
            <a:off x="6096000" y="1016000"/>
            <a:ext cx="5724525" cy="5160963"/>
          </a:xfrm>
          <a:solidFill>
            <a:schemeClr val="accent2">
              <a:lumMod val="20000"/>
              <a:lumOff val="80000"/>
            </a:schemeClr>
          </a:solidFill>
        </p:spPr>
        <p:txBody>
          <a:bodyPr/>
          <a:lstStyle/>
          <a:p>
            <a:r>
              <a:rPr lang="nb-NO"/>
              <a:t>Klikk ikonet for å legge til et diagram</a:t>
            </a:r>
            <a:endParaRPr lang="en-US"/>
          </a:p>
        </p:txBody>
      </p:sp>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8" y="368299"/>
            <a:ext cx="9001125" cy="1635125"/>
          </a:xfrm>
          <a:prstGeom prst="rect">
            <a:avLst/>
          </a:prstGeom>
        </p:spPr>
        <p:txBody>
          <a:bodyPr vert="horz" lIns="360000" tIns="0" rIns="360000" bIns="0" rtlCol="0" anchor="b">
            <a:noAutofit/>
          </a:bodyPr>
          <a:lstStyle/>
          <a:p>
            <a:r>
              <a:rPr lang="nb-NO" noProof="0"/>
              <a:t>Klikk for å redigere tittelstil</a:t>
            </a:r>
            <a:endParaRPr lang="en-GB" noProof="0"/>
          </a:p>
        </p:txBody>
      </p:sp>
      <p:sp>
        <p:nvSpPr>
          <p:cNvPr id="3" name="Text Placeholder 2"/>
          <p:cNvSpPr>
            <a:spLocks noGrp="1"/>
          </p:cNvSpPr>
          <p:nvPr>
            <p:ph type="body" idx="1"/>
          </p:nvPr>
        </p:nvSpPr>
        <p:spPr>
          <a:xfrm>
            <a:off x="731838" y="2349499"/>
            <a:ext cx="10728325" cy="3827463"/>
          </a:xfrm>
          <a:prstGeom prst="rect">
            <a:avLst/>
          </a:prstGeom>
        </p:spPr>
        <p:txBody>
          <a:bodyPr vert="horz" lIns="360000" tIns="0" rIns="360000" bIns="0" rtlCol="0">
            <a:noAutofit/>
          </a:body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a:p>
        </p:txBody>
      </p:sp>
      <p:sp>
        <p:nvSpPr>
          <p:cNvPr id="4" name="Date Placeholder 3"/>
          <p:cNvSpPr>
            <a:spLocks noGrp="1"/>
          </p:cNvSpPr>
          <p:nvPr>
            <p:ph type="dt" sz="half" idx="2"/>
          </p:nvPr>
        </p:nvSpPr>
        <p:spPr>
          <a:xfrm>
            <a:off x="9804400" y="368300"/>
            <a:ext cx="1510814" cy="213591"/>
          </a:xfrm>
          <a:prstGeom prst="rect">
            <a:avLst/>
          </a:prstGeom>
        </p:spPr>
        <p:txBody>
          <a:bodyPr vert="horz" lIns="0" tIns="0" rIns="0" bIns="0" rtlCol="0" anchor="t"/>
          <a:lstStyle>
            <a:lvl1pPr algn="l">
              <a:defRPr sz="1000" b="1">
                <a:solidFill>
                  <a:schemeClr val="accent4">
                    <a:lumMod val="75000"/>
                  </a:schemeClr>
                </a:solidFill>
              </a:defRPr>
            </a:lvl1pPr>
          </a:lstStyle>
          <a:p>
            <a:fld id="{250874BC-3FC4-7946-AC99-632DC66AA71A}" type="datetime1">
              <a:rPr lang="en-GB" noProof="0" smtClean="0"/>
              <a:t>28/02/2018</a:t>
            </a:fld>
            <a:endParaRPr lang="en-GB" noProof="0"/>
          </a:p>
        </p:txBody>
      </p:sp>
      <p:sp>
        <p:nvSpPr>
          <p:cNvPr id="5" name="Footer Placeholder 4"/>
          <p:cNvSpPr>
            <a:spLocks noGrp="1"/>
          </p:cNvSpPr>
          <p:nvPr>
            <p:ph type="ftr" sz="quarter" idx="3"/>
          </p:nvPr>
        </p:nvSpPr>
        <p:spPr>
          <a:xfrm>
            <a:off x="9804400" y="649808"/>
            <a:ext cx="2016125" cy="366192"/>
          </a:xfrm>
          <a:prstGeom prst="rect">
            <a:avLst/>
          </a:prstGeom>
        </p:spPr>
        <p:txBody>
          <a:bodyPr vert="horz" lIns="0" tIns="0" rIns="0" bIns="0" rtlCol="0" anchor="t"/>
          <a:lstStyle>
            <a:lvl1pPr algn="l">
              <a:defRPr sz="800">
                <a:solidFill>
                  <a:schemeClr val="accent4">
                    <a:lumMod val="75000"/>
                  </a:schemeClr>
                </a:solidFill>
              </a:defRPr>
            </a:lvl1pPr>
          </a:lstStyle>
          <a:p>
            <a:r>
              <a:rPr lang="en-GB" noProof="0"/>
              <a:t>Kolumnetittel</a:t>
            </a:r>
          </a:p>
        </p:txBody>
      </p:sp>
      <p:sp>
        <p:nvSpPr>
          <p:cNvPr id="6" name="Slide Number Placeholder 5"/>
          <p:cNvSpPr>
            <a:spLocks noGrp="1"/>
          </p:cNvSpPr>
          <p:nvPr>
            <p:ph type="sldNum" sz="quarter" idx="4"/>
          </p:nvPr>
        </p:nvSpPr>
        <p:spPr>
          <a:xfrm>
            <a:off x="11315214" y="368300"/>
            <a:ext cx="505311" cy="213591"/>
          </a:xfrm>
          <a:prstGeom prst="rect">
            <a:avLst/>
          </a:prstGeom>
        </p:spPr>
        <p:txBody>
          <a:bodyPr vert="horz" lIns="0" tIns="0" rIns="0" bIns="0" rtlCol="0" anchor="t"/>
          <a:lstStyle>
            <a:lvl1pPr algn="r">
              <a:defRPr sz="1000" b="1">
                <a:solidFill>
                  <a:schemeClr val="accent4">
                    <a:lumMod val="75000"/>
                  </a:schemeClr>
                </a:solidFill>
              </a:defRPr>
            </a:lvl1pPr>
          </a:lstStyle>
          <a:p>
            <a:fld id="{E4F9EB86-8110-D14E-B8CF-CB8DE250DDC0}" type="slidenum">
              <a:rPr lang="en-GB" noProof="0" smtClean="0"/>
              <a:pPr/>
              <a:t>‹#›</a:t>
            </a:fld>
            <a:endParaRPr lang="en-GB" noProof="0"/>
          </a:p>
        </p:txBody>
      </p:sp>
      <p:pic>
        <p:nvPicPr>
          <p:cNvPr id="18" name="Picture 17"/>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149698616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63" r:id="rId5"/>
    <p:sldLayoutId id="2147483682" r:id="rId6"/>
    <p:sldLayoutId id="2147483683" r:id="rId7"/>
    <p:sldLayoutId id="2147483684" r:id="rId8"/>
    <p:sldLayoutId id="2147483685" r:id="rId9"/>
    <p:sldLayoutId id="2147483693" r:id="rId10"/>
    <p:sldLayoutId id="2147483692" r:id="rId11"/>
    <p:sldLayoutId id="2147483690" r:id="rId12"/>
    <p:sldLayoutId id="2147483667" r:id="rId13"/>
    <p:sldLayoutId id="2147483668" r:id="rId14"/>
    <p:sldLayoutId id="2147483669" r:id="rId15"/>
    <p:sldLayoutId id="2147483699" r:id="rId16"/>
    <p:sldLayoutId id="2147483700" r:id="rId17"/>
    <p:sldLayoutId id="2147483694" r:id="rId18"/>
    <p:sldLayoutId id="2147483695" r:id="rId19"/>
    <p:sldLayoutId id="2147483697" r:id="rId20"/>
    <p:sldLayoutId id="2147483696" r:id="rId21"/>
    <p:sldLayoutId id="2147483686" r:id="rId22"/>
    <p:sldLayoutId id="2147483687" r:id="rId23"/>
    <p:sldLayoutId id="2147483688" r:id="rId24"/>
    <p:sldLayoutId id="2147483689" r:id="rId25"/>
    <p:sldLayoutId id="2147483670" r:id="rId26"/>
    <p:sldLayoutId id="2147483672" r:id="rId27"/>
    <p:sldLayoutId id="2147483671" r:id="rId28"/>
    <p:sldLayoutId id="2147483673" r:id="rId29"/>
    <p:sldLayoutId id="2147483674" r:id="rId30"/>
    <p:sldLayoutId id="2147483675" r:id="rId31"/>
    <p:sldLayoutId id="2147483676" r:id="rId32"/>
    <p:sldLayoutId id="2147483677" r:id="rId33"/>
    <p:sldLayoutId id="2147483698" r:id="rId34"/>
    <p:sldLayoutId id="2147483655" r:id="rId35"/>
    <p:sldLayoutId id="2147483664" r:id="rId36"/>
    <p:sldLayoutId id="2147483678" r:id="rId37"/>
    <p:sldLayoutId id="2147483681" r:id="rId38"/>
    <p:sldLayoutId id="2147483680" r:id="rId39"/>
  </p:sldLayoutIdLst>
  <p:hf hdr="0"/>
  <p:txStyles>
    <p:titleStyle>
      <a:lvl1pPr algn="l" defTabSz="914400" rtl="0" eaLnBrk="1" latinLnBrk="0" hangingPunct="1">
        <a:lnSpc>
          <a:spcPct val="90000"/>
        </a:lnSpc>
        <a:spcBef>
          <a:spcPct val="0"/>
        </a:spcBef>
        <a:buNone/>
        <a:defRPr sz="3200" b="1" kern="1200">
          <a:solidFill>
            <a:schemeClr val="tx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482600" indent="-228600" algn="l" defTabSz="914400" rtl="0" eaLnBrk="1" latinLnBrk="0" hangingPunct="1">
        <a:lnSpc>
          <a:spcPct val="90000"/>
        </a:lnSpc>
        <a:spcBef>
          <a:spcPts val="500"/>
        </a:spcBef>
        <a:buFont typeface=".AppleSystemUIFont" charset="-120"/>
        <a:buChar char="–"/>
        <a:tabLst/>
        <a:defRPr sz="2000" kern="1200">
          <a:solidFill>
            <a:schemeClr val="tx1"/>
          </a:solidFill>
          <a:latin typeface="+mn-lt"/>
          <a:ea typeface="+mn-ea"/>
          <a:cs typeface="+mn-cs"/>
        </a:defRPr>
      </a:lvl2pPr>
      <a:lvl3pPr marL="711200" indent="-228600" algn="l" defTabSz="914400" rtl="0" eaLnBrk="1" latinLnBrk="0" hangingPunct="1">
        <a:lnSpc>
          <a:spcPct val="90000"/>
        </a:lnSpc>
        <a:spcBef>
          <a:spcPts val="500"/>
        </a:spcBef>
        <a:buFont typeface="LucidaGrande" charset="0"/>
        <a:buChar char="◦"/>
        <a:tabLst/>
        <a:defRPr sz="2000" kern="1200">
          <a:solidFill>
            <a:schemeClr val="tx1"/>
          </a:solidFill>
          <a:latin typeface="+mn-lt"/>
          <a:ea typeface="+mn-ea"/>
          <a:cs typeface="+mn-cs"/>
        </a:defRPr>
      </a:lvl3pPr>
      <a:lvl4pPr marL="927100" indent="-215900" algn="l" defTabSz="914400" rtl="0" eaLnBrk="1" latinLnBrk="0" hangingPunct="1">
        <a:lnSpc>
          <a:spcPct val="90000"/>
        </a:lnSpc>
        <a:spcBef>
          <a:spcPts val="500"/>
        </a:spcBef>
        <a:buFont typeface="Arial"/>
        <a:buChar char="•"/>
        <a:tabLst/>
        <a:defRPr sz="2000" kern="1200">
          <a:solidFill>
            <a:schemeClr val="tx1"/>
          </a:solidFill>
          <a:latin typeface="+mn-lt"/>
          <a:ea typeface="+mn-ea"/>
          <a:cs typeface="+mn-cs"/>
        </a:defRPr>
      </a:lvl4pPr>
      <a:lvl5pPr marL="1155700" indent="-228600" algn="l" defTabSz="914400" rtl="0" eaLnBrk="1" latinLnBrk="0" hangingPunct="1">
        <a:lnSpc>
          <a:spcPct val="90000"/>
        </a:lnSpc>
        <a:spcBef>
          <a:spcPts val="500"/>
        </a:spcBef>
        <a:buFont typeface="Arial"/>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4" userDrawn="1">
          <p15:clr>
            <a:srgbClr val="5ACBF0"/>
          </p15:clr>
        </p15:guide>
        <p15:guide id="2" orient="horz" pos="4088" userDrawn="1">
          <p15:clr>
            <a:srgbClr val="5ACBF0"/>
          </p15:clr>
        </p15:guide>
        <p15:guide id="3" pos="461" userDrawn="1">
          <p15:clr>
            <a:srgbClr val="5ACBF0"/>
          </p15:clr>
        </p15:guide>
        <p15:guide id="4" orient="horz" pos="2583" userDrawn="1">
          <p15:clr>
            <a:srgbClr val="A4A3A4"/>
          </p15:clr>
        </p15:guide>
        <p15:guide id="5" orient="horz" pos="1480" userDrawn="1">
          <p15:clr>
            <a:srgbClr val="5ACBF0"/>
          </p15:clr>
        </p15:guide>
        <p15:guide id="6" orient="horz" pos="640" userDrawn="1">
          <p15:clr>
            <a:srgbClr val="A4A3A4"/>
          </p15:clr>
        </p15:guide>
        <p15:guide id="7" orient="horz" userDrawn="1">
          <p15:clr>
            <a:srgbClr val="F26B43"/>
          </p15:clr>
        </p15:guide>
        <p15:guide id="8" userDrawn="1">
          <p15:clr>
            <a:srgbClr val="F26B43"/>
          </p15:clr>
        </p15:guide>
        <p15:guide id="9" pos="1504" userDrawn="1">
          <p15:clr>
            <a:srgbClr val="A4A3A4"/>
          </p15:clr>
        </p15:guide>
        <p15:guide id="10" pos="1543" userDrawn="1">
          <p15:clr>
            <a:srgbClr val="A4A3A4"/>
          </p15:clr>
        </p15:guide>
        <p15:guide id="11" pos="3046" userDrawn="1">
          <p15:clr>
            <a:srgbClr val="A4A3A4"/>
          </p15:clr>
        </p15:guide>
        <p15:guide id="12" pos="3089" userDrawn="1">
          <p15:clr>
            <a:srgbClr val="A4A3A4"/>
          </p15:clr>
        </p15:guide>
        <p15:guide id="13" pos="4588" userDrawn="1">
          <p15:clr>
            <a:srgbClr val="A4A3A4"/>
          </p15:clr>
        </p15:guide>
        <p15:guide id="14" pos="4634" userDrawn="1">
          <p15:clr>
            <a:srgbClr val="A4A3A4"/>
          </p15:clr>
        </p15:guide>
        <p15:guide id="15" pos="6131" userDrawn="1">
          <p15:clr>
            <a:srgbClr val="A4A3A4"/>
          </p15:clr>
        </p15:guide>
        <p15:guide id="16" pos="6176" userDrawn="1">
          <p15:clr>
            <a:srgbClr val="A4A3A4"/>
          </p15:clr>
        </p15:guide>
        <p15:guide id="17" pos="7219" userDrawn="1">
          <p15:clr>
            <a:srgbClr val="5ACBF0"/>
          </p15:clr>
        </p15:guide>
        <p15:guide id="18" pos="7446" userDrawn="1">
          <p15:clr>
            <a:srgbClr val="5ACBF0"/>
          </p15:clr>
        </p15:guide>
        <p15:guide id="19" orient="horz" pos="232" userDrawn="1">
          <p15:clr>
            <a:srgbClr val="5ACBF0"/>
          </p15:clr>
        </p15:guide>
        <p15:guide id="20" orient="horz" pos="4320" userDrawn="1">
          <p15:clr>
            <a:srgbClr val="F26B43"/>
          </p15:clr>
        </p15:guide>
        <p15:guide id="21" pos="7680" userDrawn="1">
          <p15:clr>
            <a:srgbClr val="F26B43"/>
          </p15:clr>
        </p15:guide>
        <p15:guide id="22" pos="3840" userDrawn="1">
          <p15:clr>
            <a:srgbClr val="5ACBF0"/>
          </p15:clr>
        </p15:guide>
        <p15:guide id="23" orient="horz" pos="1262" userDrawn="1">
          <p15:clr>
            <a:srgbClr val="5ACBF0"/>
          </p15:clr>
        </p15:guide>
        <p15:guide id="24" orient="horz" pos="389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8" y="368299"/>
            <a:ext cx="9001125" cy="1635125"/>
          </a:xfrm>
          <a:prstGeom prst="rect">
            <a:avLst/>
          </a:prstGeom>
        </p:spPr>
        <p:txBody>
          <a:bodyPr vert="horz" lIns="360000" tIns="0" rIns="360000" bIns="0" rtlCol="0" anchor="b">
            <a:noAutofit/>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 name="Text Placeholder 2"/>
          <p:cNvSpPr>
            <a:spLocks noGrp="1"/>
          </p:cNvSpPr>
          <p:nvPr>
            <p:ph type="body" idx="1"/>
          </p:nvPr>
        </p:nvSpPr>
        <p:spPr>
          <a:xfrm>
            <a:off x="731838" y="2349499"/>
            <a:ext cx="10728325" cy="3827463"/>
          </a:xfrm>
          <a:prstGeom prst="rect">
            <a:avLst/>
          </a:prstGeom>
        </p:spPr>
        <p:txBody>
          <a:bodyPr vert="horz" lIns="360000" tIns="0" rIns="360000" bIns="0" rtlCol="0">
            <a:no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9804400" y="368300"/>
            <a:ext cx="1510814" cy="213591"/>
          </a:xfrm>
          <a:prstGeom prst="rect">
            <a:avLst/>
          </a:prstGeom>
        </p:spPr>
        <p:txBody>
          <a:bodyPr vert="horz" lIns="0" tIns="0" rIns="0" bIns="0" rtlCol="0" anchor="t"/>
          <a:lstStyle>
            <a:lvl1pPr algn="l">
              <a:defRPr sz="1000" b="1">
                <a:solidFill>
                  <a:schemeClr val="accent4">
                    <a:lumMod val="75000"/>
                  </a:schemeClr>
                </a:solidFill>
              </a:defRPr>
            </a:lvl1pPr>
          </a:lstStyle>
          <a:p>
            <a:fld id="{250874BC-3FC4-7946-AC99-632DC66AA71A}" type="datetime1">
              <a:rPr lang="en-GB" noProof="0" smtClean="0"/>
              <a:t>28/02/2018</a:t>
            </a:fld>
            <a:endParaRPr lang="en-GB" noProof="0"/>
          </a:p>
        </p:txBody>
      </p:sp>
      <p:sp>
        <p:nvSpPr>
          <p:cNvPr id="5" name="Footer Placeholder 4"/>
          <p:cNvSpPr>
            <a:spLocks noGrp="1"/>
          </p:cNvSpPr>
          <p:nvPr>
            <p:ph type="ftr" sz="quarter" idx="3"/>
          </p:nvPr>
        </p:nvSpPr>
        <p:spPr>
          <a:xfrm>
            <a:off x="9804400" y="649808"/>
            <a:ext cx="2016125" cy="366192"/>
          </a:xfrm>
          <a:prstGeom prst="rect">
            <a:avLst/>
          </a:prstGeom>
        </p:spPr>
        <p:txBody>
          <a:bodyPr vert="horz" lIns="0" tIns="0" rIns="0" bIns="0" rtlCol="0" anchor="t"/>
          <a:lstStyle>
            <a:lvl1pPr algn="l">
              <a:defRPr sz="800">
                <a:solidFill>
                  <a:schemeClr val="accent4">
                    <a:lumMod val="75000"/>
                  </a:schemeClr>
                </a:solidFill>
              </a:defRPr>
            </a:lvl1pPr>
          </a:lstStyle>
          <a:p>
            <a:r>
              <a:rPr lang="en-GB" noProof="0"/>
              <a:t>Kolumnetittel</a:t>
            </a:r>
          </a:p>
        </p:txBody>
      </p:sp>
      <p:sp>
        <p:nvSpPr>
          <p:cNvPr id="6" name="Slide Number Placeholder 5"/>
          <p:cNvSpPr>
            <a:spLocks noGrp="1"/>
          </p:cNvSpPr>
          <p:nvPr>
            <p:ph type="sldNum" sz="quarter" idx="4"/>
          </p:nvPr>
        </p:nvSpPr>
        <p:spPr>
          <a:xfrm>
            <a:off x="11315214" y="368300"/>
            <a:ext cx="505311" cy="213591"/>
          </a:xfrm>
          <a:prstGeom prst="rect">
            <a:avLst/>
          </a:prstGeom>
        </p:spPr>
        <p:txBody>
          <a:bodyPr vert="horz" lIns="0" tIns="0" rIns="0" bIns="0" rtlCol="0" anchor="t"/>
          <a:lstStyle>
            <a:lvl1pPr algn="r">
              <a:defRPr sz="1000" b="1">
                <a:solidFill>
                  <a:schemeClr val="accent4">
                    <a:lumMod val="75000"/>
                  </a:schemeClr>
                </a:solidFill>
              </a:defRPr>
            </a:lvl1pPr>
          </a:lstStyle>
          <a:p>
            <a:fld id="{E4F9EB86-8110-D14E-B8CF-CB8DE250DDC0}" type="slidenum">
              <a:rPr lang="en-GB" noProof="0" smtClean="0"/>
              <a:pPr/>
              <a:t>‹#›</a:t>
            </a:fld>
            <a:endParaRPr lang="en-GB" noProof="0"/>
          </a:p>
        </p:txBody>
      </p:sp>
      <p:pic>
        <p:nvPicPr>
          <p:cNvPr id="18" name="Picture 17"/>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pic>
        <p:nvPicPr>
          <p:cNvPr id="8" name="Picture 17">
            <a:extLst>
              <a:ext uri="{FF2B5EF4-FFF2-40B4-BE49-F238E27FC236}">
                <a16:creationId xmlns:a16="http://schemas.microsoft.com/office/drawing/2014/main" id="{3E5B5C42-FED7-4674-8DC2-FE5FB5C87F95}"/>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Tree>
    <p:extLst>
      <p:ext uri="{BB962C8B-B14F-4D97-AF65-F5344CB8AC3E}">
        <p14:creationId xmlns:p14="http://schemas.microsoft.com/office/powerpoint/2010/main" val="174838421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Lst>
  <p:hf hdr="0"/>
  <p:txStyles>
    <p:titleStyle>
      <a:lvl1pPr algn="l" defTabSz="914400" rtl="0" eaLnBrk="1" latinLnBrk="0" hangingPunct="1">
        <a:lnSpc>
          <a:spcPct val="90000"/>
        </a:lnSpc>
        <a:spcBef>
          <a:spcPct val="0"/>
        </a:spcBef>
        <a:buNone/>
        <a:defRPr sz="3200" b="1" kern="1200">
          <a:solidFill>
            <a:schemeClr val="tx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482600" indent="-228600" algn="l" defTabSz="914400" rtl="0" eaLnBrk="1" latinLnBrk="0" hangingPunct="1">
        <a:lnSpc>
          <a:spcPct val="90000"/>
        </a:lnSpc>
        <a:spcBef>
          <a:spcPts val="500"/>
        </a:spcBef>
        <a:buFont typeface=".AppleSystemUIFont" charset="-120"/>
        <a:buChar char="–"/>
        <a:tabLst/>
        <a:defRPr sz="2000" kern="1200">
          <a:solidFill>
            <a:schemeClr val="tx1"/>
          </a:solidFill>
          <a:latin typeface="+mn-lt"/>
          <a:ea typeface="+mn-ea"/>
          <a:cs typeface="+mn-cs"/>
        </a:defRPr>
      </a:lvl2pPr>
      <a:lvl3pPr marL="711200" indent="-228600" algn="l" defTabSz="914400" rtl="0" eaLnBrk="1" latinLnBrk="0" hangingPunct="1">
        <a:lnSpc>
          <a:spcPct val="90000"/>
        </a:lnSpc>
        <a:spcBef>
          <a:spcPts val="500"/>
        </a:spcBef>
        <a:buFont typeface="LucidaGrande" charset="0"/>
        <a:buChar char="◦"/>
        <a:tabLst/>
        <a:defRPr sz="2000" kern="1200">
          <a:solidFill>
            <a:schemeClr val="tx1"/>
          </a:solidFill>
          <a:latin typeface="+mn-lt"/>
          <a:ea typeface="+mn-ea"/>
          <a:cs typeface="+mn-cs"/>
        </a:defRPr>
      </a:lvl3pPr>
      <a:lvl4pPr marL="927100" indent="-215900" algn="l" defTabSz="914400" rtl="0" eaLnBrk="1" latinLnBrk="0" hangingPunct="1">
        <a:lnSpc>
          <a:spcPct val="90000"/>
        </a:lnSpc>
        <a:spcBef>
          <a:spcPts val="500"/>
        </a:spcBef>
        <a:buFont typeface="Arial"/>
        <a:buChar char="•"/>
        <a:tabLst/>
        <a:defRPr sz="2000" kern="1200">
          <a:solidFill>
            <a:schemeClr val="tx1"/>
          </a:solidFill>
          <a:latin typeface="+mn-lt"/>
          <a:ea typeface="+mn-ea"/>
          <a:cs typeface="+mn-cs"/>
        </a:defRPr>
      </a:lvl4pPr>
      <a:lvl5pPr marL="1155700" indent="-228600" algn="l" defTabSz="914400" rtl="0" eaLnBrk="1" latinLnBrk="0" hangingPunct="1">
        <a:lnSpc>
          <a:spcPct val="90000"/>
        </a:lnSpc>
        <a:spcBef>
          <a:spcPts val="500"/>
        </a:spcBef>
        <a:buFont typeface="Arial"/>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5" pos="234" userDrawn="1">
          <p15:clr>
            <a:srgbClr val="5ACBF0"/>
          </p15:clr>
        </p15:guide>
        <p15:guide id="26" orient="horz" pos="4088" userDrawn="1">
          <p15:clr>
            <a:srgbClr val="5ACBF0"/>
          </p15:clr>
        </p15:guide>
        <p15:guide id="27" pos="461" userDrawn="1">
          <p15:clr>
            <a:srgbClr val="5ACBF0"/>
          </p15:clr>
        </p15:guide>
        <p15:guide id="28" orient="horz" pos="2583" userDrawn="1">
          <p15:clr>
            <a:srgbClr val="A4A3A4"/>
          </p15:clr>
        </p15:guide>
        <p15:guide id="29" orient="horz" pos="1480" userDrawn="1">
          <p15:clr>
            <a:srgbClr val="5ACBF0"/>
          </p15:clr>
        </p15:guide>
        <p15:guide id="30" orient="horz" pos="640" userDrawn="1">
          <p15:clr>
            <a:srgbClr val="A4A3A4"/>
          </p15:clr>
        </p15:guide>
        <p15:guide id="31" orient="horz" userDrawn="1">
          <p15:clr>
            <a:srgbClr val="F26B43"/>
          </p15:clr>
        </p15:guide>
        <p15:guide id="32" userDrawn="1">
          <p15:clr>
            <a:srgbClr val="F26B43"/>
          </p15:clr>
        </p15:guide>
        <p15:guide id="33" pos="1504" userDrawn="1">
          <p15:clr>
            <a:srgbClr val="A4A3A4"/>
          </p15:clr>
        </p15:guide>
        <p15:guide id="34" pos="1543" userDrawn="1">
          <p15:clr>
            <a:srgbClr val="A4A3A4"/>
          </p15:clr>
        </p15:guide>
        <p15:guide id="35" pos="3046" userDrawn="1">
          <p15:clr>
            <a:srgbClr val="A4A3A4"/>
          </p15:clr>
        </p15:guide>
        <p15:guide id="36" pos="3089" userDrawn="1">
          <p15:clr>
            <a:srgbClr val="A4A3A4"/>
          </p15:clr>
        </p15:guide>
        <p15:guide id="37" pos="4588" userDrawn="1">
          <p15:clr>
            <a:srgbClr val="A4A3A4"/>
          </p15:clr>
        </p15:guide>
        <p15:guide id="38" pos="4634" userDrawn="1">
          <p15:clr>
            <a:srgbClr val="A4A3A4"/>
          </p15:clr>
        </p15:guide>
        <p15:guide id="39" pos="6131" userDrawn="1">
          <p15:clr>
            <a:srgbClr val="A4A3A4"/>
          </p15:clr>
        </p15:guide>
        <p15:guide id="40" pos="6176" userDrawn="1">
          <p15:clr>
            <a:srgbClr val="A4A3A4"/>
          </p15:clr>
        </p15:guide>
        <p15:guide id="41" pos="7219" userDrawn="1">
          <p15:clr>
            <a:srgbClr val="5ACBF0"/>
          </p15:clr>
        </p15:guide>
        <p15:guide id="42" pos="7446" userDrawn="1">
          <p15:clr>
            <a:srgbClr val="5ACBF0"/>
          </p15:clr>
        </p15:guide>
        <p15:guide id="43" orient="horz" pos="232" userDrawn="1">
          <p15:clr>
            <a:srgbClr val="5ACBF0"/>
          </p15:clr>
        </p15:guide>
        <p15:guide id="44" orient="horz" pos="4320" userDrawn="1">
          <p15:clr>
            <a:srgbClr val="F26B43"/>
          </p15:clr>
        </p15:guide>
        <p15:guide id="45" pos="7680" userDrawn="1">
          <p15:clr>
            <a:srgbClr val="F26B43"/>
          </p15:clr>
        </p15:guide>
        <p15:guide id="46" pos="3840" userDrawn="1">
          <p15:clr>
            <a:srgbClr val="5ACBF0"/>
          </p15:clr>
        </p15:guide>
        <p15:guide id="47" orient="horz" pos="1262" userDrawn="1">
          <p15:clr>
            <a:srgbClr val="5ACBF0"/>
          </p15:clr>
        </p15:guide>
        <p15:guide id="48" orient="horz" pos="3891"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nfr.no/naeringsphd" TargetMode="External"/><Relationship Id="rId7" Type="http://schemas.openxmlformats.org/officeDocument/2006/relationships/hyperlink" Target="mailto:mha@forskningsradet.no" TargetMode="External"/><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hyperlink" Target="mailto:shh@rcn.no" TargetMode="External"/><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hyperlink" Target="mailto:kzg@rcn.n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588E50-C101-411D-9652-F20888E868F1}"/>
              </a:ext>
            </a:extLst>
          </p:cNvPr>
          <p:cNvSpPr>
            <a:spLocks noGrp="1"/>
          </p:cNvSpPr>
          <p:nvPr>
            <p:ph type="ctrTitle"/>
          </p:nvPr>
        </p:nvSpPr>
        <p:spPr/>
        <p:txBody>
          <a:bodyPr/>
          <a:lstStyle/>
          <a:p>
            <a:r>
              <a:rPr lang="nb-NO" dirty="0">
                <a:latin typeface="Verdana" panose="020B0604030504040204" pitchFamily="34" charset="0"/>
                <a:ea typeface="Verdana" panose="020B0604030504040204" pitchFamily="34" charset="0"/>
                <a:cs typeface="Verdana" panose="020B0604030504040204" pitchFamily="34" charset="0"/>
              </a:rPr>
              <a:t>The </a:t>
            </a:r>
            <a:r>
              <a:rPr lang="en-GB" dirty="0">
                <a:latin typeface="Verdana" panose="020B0604030504040204" pitchFamily="34" charset="0"/>
                <a:ea typeface="Verdana" panose="020B0604030504040204" pitchFamily="34" charset="0"/>
                <a:cs typeface="Verdana" panose="020B0604030504040204" pitchFamily="34" charset="0"/>
              </a:rPr>
              <a:t>Industrial</a:t>
            </a:r>
            <a:r>
              <a:rPr lang="nb-NO" dirty="0">
                <a:latin typeface="Verdana" panose="020B0604030504040204" pitchFamily="34" charset="0"/>
                <a:ea typeface="Verdana" panose="020B0604030504040204" pitchFamily="34" charset="0"/>
                <a:cs typeface="Verdana" panose="020B0604030504040204" pitchFamily="34" charset="0"/>
              </a:rPr>
              <a:t> </a:t>
            </a:r>
            <a:r>
              <a:rPr lang="nb-NO" dirty="0" err="1">
                <a:latin typeface="Verdana" panose="020B0604030504040204" pitchFamily="34" charset="0"/>
                <a:ea typeface="Verdana" panose="020B0604030504040204" pitchFamily="34" charset="0"/>
                <a:cs typeface="Verdana" panose="020B0604030504040204" pitchFamily="34" charset="0"/>
              </a:rPr>
              <a:t>Ph.D</a:t>
            </a:r>
            <a:r>
              <a:rPr lang="nb-NO" dirty="0">
                <a:latin typeface="Verdana" panose="020B0604030504040204" pitchFamily="34" charset="0"/>
                <a:ea typeface="Verdana" panose="020B0604030504040204" pitchFamily="34" charset="0"/>
                <a:cs typeface="Verdana" panose="020B0604030504040204" pitchFamily="34" charset="0"/>
              </a:rPr>
              <a:t>. </a:t>
            </a:r>
            <a:r>
              <a:rPr lang="nb-NO" dirty="0" err="1">
                <a:latin typeface="Verdana" panose="020B0604030504040204" pitchFamily="34" charset="0"/>
                <a:ea typeface="Verdana" panose="020B0604030504040204" pitchFamily="34" charset="0"/>
                <a:cs typeface="Verdana" panose="020B0604030504040204" pitchFamily="34" charset="0"/>
              </a:rPr>
              <a:t>Scheme</a:t>
            </a:r>
            <a:endParaRPr lang="nb-NO" dirty="0">
              <a:latin typeface="Verdana" panose="020B0604030504040204" pitchFamily="34" charset="0"/>
              <a:ea typeface="Verdana" panose="020B0604030504040204" pitchFamily="34" charset="0"/>
              <a:cs typeface="Verdana" panose="020B0604030504040204" pitchFamily="34" charset="0"/>
            </a:endParaRPr>
          </a:p>
        </p:txBody>
      </p:sp>
      <p:sp>
        <p:nvSpPr>
          <p:cNvPr id="3" name="Undertittel 2">
            <a:extLst>
              <a:ext uri="{FF2B5EF4-FFF2-40B4-BE49-F238E27FC236}">
                <a16:creationId xmlns:a16="http://schemas.microsoft.com/office/drawing/2014/main" id="{8806E3A6-7B20-41E7-A855-013000CD53D4}"/>
              </a:ext>
            </a:extLst>
          </p:cNvPr>
          <p:cNvSpPr>
            <a:spLocks noGrp="1"/>
          </p:cNvSpPr>
          <p:nvPr>
            <p:ph type="subTitle" idx="1"/>
          </p:nvPr>
        </p:nvSpPr>
        <p:spPr/>
        <p:txBody>
          <a:bodyPr/>
          <a:lstStyle/>
          <a:p>
            <a:r>
              <a:rPr lang="nb-NO" dirty="0">
                <a:latin typeface="Verdana" panose="020B0604030504040204" pitchFamily="34" charset="0"/>
                <a:ea typeface="Verdana" panose="020B0604030504040204" pitchFamily="34" charset="0"/>
                <a:cs typeface="Verdana" panose="020B0604030504040204" pitchFamily="34" charset="0"/>
              </a:rPr>
              <a:t>Siri H. Hollekim Haaland</a:t>
            </a:r>
          </a:p>
        </p:txBody>
      </p:sp>
      <p:sp>
        <p:nvSpPr>
          <p:cNvPr id="5" name="Plassholder for lysbildenummer 4">
            <a:extLst>
              <a:ext uri="{FF2B5EF4-FFF2-40B4-BE49-F238E27FC236}">
                <a16:creationId xmlns:a16="http://schemas.microsoft.com/office/drawing/2014/main" id="{9B454163-0CAB-4B7F-8FB1-3991D8CA61B7}"/>
              </a:ext>
            </a:extLst>
          </p:cNvPr>
          <p:cNvSpPr>
            <a:spLocks noGrp="1"/>
          </p:cNvSpPr>
          <p:nvPr>
            <p:ph type="sldNum" sz="quarter" idx="12"/>
          </p:nvPr>
        </p:nvSpPr>
        <p:spPr/>
        <p:txBody>
          <a:bodyPr/>
          <a:lstStyle/>
          <a:p>
            <a:fld id="{E4F9EB86-8110-D14E-B8CF-CB8DE250DDC0}" type="slidenum">
              <a:rPr lang="en-US" smtClean="0"/>
              <a:t>1</a:t>
            </a:fld>
            <a:endParaRPr lang="en-US"/>
          </a:p>
        </p:txBody>
      </p:sp>
      <p:pic>
        <p:nvPicPr>
          <p:cNvPr id="7" name="Bilde 6">
            <a:extLst>
              <a:ext uri="{FF2B5EF4-FFF2-40B4-BE49-F238E27FC236}">
                <a16:creationId xmlns:a16="http://schemas.microsoft.com/office/drawing/2014/main" id="{CB25B5B4-1369-4766-AC5E-C3E9F2BE559D}"/>
              </a:ext>
            </a:extLst>
          </p:cNvPr>
          <p:cNvPicPr>
            <a:picLocks noChangeAspect="1"/>
          </p:cNvPicPr>
          <p:nvPr/>
        </p:nvPicPr>
        <p:blipFill>
          <a:blip r:embed="rId3"/>
          <a:stretch>
            <a:fillRect/>
          </a:stretch>
        </p:blipFill>
        <p:spPr>
          <a:xfrm>
            <a:off x="7542034" y="1521133"/>
            <a:ext cx="2160000" cy="2160000"/>
          </a:xfrm>
          <a:prstGeom prst="rect">
            <a:avLst/>
          </a:prstGeom>
        </p:spPr>
      </p:pic>
      <p:pic>
        <p:nvPicPr>
          <p:cNvPr id="8" name="Bilde 7">
            <a:extLst>
              <a:ext uri="{FF2B5EF4-FFF2-40B4-BE49-F238E27FC236}">
                <a16:creationId xmlns:a16="http://schemas.microsoft.com/office/drawing/2014/main" id="{C8817D38-A329-47B8-83EB-B24E41E8AEA3}"/>
              </a:ext>
            </a:extLst>
          </p:cNvPr>
          <p:cNvPicPr>
            <a:picLocks noChangeAspect="1"/>
          </p:cNvPicPr>
          <p:nvPr/>
        </p:nvPicPr>
        <p:blipFill>
          <a:blip r:embed="rId4"/>
          <a:stretch>
            <a:fillRect/>
          </a:stretch>
        </p:blipFill>
        <p:spPr>
          <a:xfrm>
            <a:off x="9866405" y="3848683"/>
            <a:ext cx="2160000" cy="2160000"/>
          </a:xfrm>
          <a:prstGeom prst="rect">
            <a:avLst/>
          </a:prstGeom>
        </p:spPr>
      </p:pic>
      <p:pic>
        <p:nvPicPr>
          <p:cNvPr id="9" name="Bilde 8">
            <a:extLst>
              <a:ext uri="{FF2B5EF4-FFF2-40B4-BE49-F238E27FC236}">
                <a16:creationId xmlns:a16="http://schemas.microsoft.com/office/drawing/2014/main" id="{6E63E34C-CF65-4DDC-80B6-366F9F5817E1}"/>
              </a:ext>
            </a:extLst>
          </p:cNvPr>
          <p:cNvPicPr>
            <a:picLocks noChangeAspect="1"/>
          </p:cNvPicPr>
          <p:nvPr/>
        </p:nvPicPr>
        <p:blipFill>
          <a:blip r:embed="rId5"/>
          <a:stretch>
            <a:fillRect/>
          </a:stretch>
        </p:blipFill>
        <p:spPr>
          <a:xfrm>
            <a:off x="7542034" y="3848683"/>
            <a:ext cx="2160000" cy="2160000"/>
          </a:xfrm>
          <a:prstGeom prst="rect">
            <a:avLst/>
          </a:prstGeom>
        </p:spPr>
      </p:pic>
      <p:pic>
        <p:nvPicPr>
          <p:cNvPr id="10" name="Bilde 9">
            <a:extLst>
              <a:ext uri="{FF2B5EF4-FFF2-40B4-BE49-F238E27FC236}">
                <a16:creationId xmlns:a16="http://schemas.microsoft.com/office/drawing/2014/main" id="{5F86C8EB-0A43-40AD-9FA5-2AA605C0FF93}"/>
              </a:ext>
            </a:extLst>
          </p:cNvPr>
          <p:cNvPicPr>
            <a:picLocks noChangeAspect="1"/>
          </p:cNvPicPr>
          <p:nvPr/>
        </p:nvPicPr>
        <p:blipFill>
          <a:blip r:embed="rId6"/>
          <a:stretch>
            <a:fillRect/>
          </a:stretch>
        </p:blipFill>
        <p:spPr>
          <a:xfrm>
            <a:off x="9866405" y="1521133"/>
            <a:ext cx="2160000" cy="2160000"/>
          </a:xfrm>
          <a:prstGeom prst="rect">
            <a:avLst/>
          </a:prstGeom>
        </p:spPr>
      </p:pic>
    </p:spTree>
    <p:extLst>
      <p:ext uri="{BB962C8B-B14F-4D97-AF65-F5344CB8AC3E}">
        <p14:creationId xmlns:p14="http://schemas.microsoft.com/office/powerpoint/2010/main" val="42135869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B00CA3-1D69-40B1-9298-0ABB11703A18}"/>
              </a:ext>
            </a:extLst>
          </p:cNvPr>
          <p:cNvSpPr>
            <a:spLocks noGrp="1"/>
          </p:cNvSpPr>
          <p:nvPr>
            <p:ph type="title"/>
          </p:nvPr>
        </p:nvSpPr>
        <p:spPr>
          <a:xfrm>
            <a:off x="731838" y="609600"/>
            <a:ext cx="9001125" cy="731215"/>
          </a:xfrm>
        </p:spPr>
        <p:txBody>
          <a:bodyPr/>
          <a:lstStyle/>
          <a:p>
            <a:r>
              <a:rPr lang="nb-NO" sz="2400" dirty="0" err="1">
                <a:latin typeface="Verdana" panose="020B0604030504040204" pitchFamily="34" charset="0"/>
                <a:ea typeface="Verdana" panose="020B0604030504040204" pitchFamily="34" charset="0"/>
                <a:cs typeface="Verdana" panose="020B0604030504040204" pitchFamily="34" charset="0"/>
              </a:rPr>
              <a:t>Funding</a:t>
            </a:r>
            <a:endParaRPr lang="nb-NO"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Plassholder for innhold 5">
            <a:extLst>
              <a:ext uri="{FF2B5EF4-FFF2-40B4-BE49-F238E27FC236}">
                <a16:creationId xmlns:a16="http://schemas.microsoft.com/office/drawing/2014/main" id="{E928134B-649B-425F-95E1-3E9F315308C4}"/>
              </a:ext>
            </a:extLst>
          </p:cNvPr>
          <p:cNvSpPr>
            <a:spLocks noGrp="1"/>
          </p:cNvSpPr>
          <p:nvPr>
            <p:ph sz="quarter" idx="13"/>
          </p:nvPr>
        </p:nvSpPr>
        <p:spPr/>
        <p:txBody>
          <a:bodyPr/>
          <a:lstStyle/>
          <a:p>
            <a:r>
              <a:rPr lang="nb-NO" sz="2400" dirty="0" err="1">
                <a:latin typeface="Verdana" panose="020B0604030504040204" pitchFamily="34" charset="0"/>
                <a:ea typeface="Verdana" panose="020B0604030504040204" pitchFamily="34" charset="0"/>
                <a:cs typeface="Verdana" panose="020B0604030504040204" pitchFamily="34" charset="0"/>
              </a:rPr>
              <a:t>the</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Industrial</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Ph.D.’s</a:t>
            </a:r>
            <a:r>
              <a:rPr lang="nb-NO" sz="2400" dirty="0">
                <a:latin typeface="Verdana" panose="020B0604030504040204" pitchFamily="34" charset="0"/>
                <a:ea typeface="Verdana" panose="020B0604030504040204" pitchFamily="34" charset="0"/>
                <a:cs typeface="Verdana" panose="020B0604030504040204" pitchFamily="34" charset="0"/>
              </a:rPr>
              <a:t> total </a:t>
            </a:r>
            <a:r>
              <a:rPr lang="nb-NO" sz="2400" dirty="0" err="1">
                <a:latin typeface="Verdana" panose="020B0604030504040204" pitchFamily="34" charset="0"/>
                <a:ea typeface="Verdana" panose="020B0604030504040204" pitchFamily="34" charset="0"/>
                <a:cs typeface="Verdana" panose="020B0604030504040204" pitchFamily="34" charset="0"/>
              </a:rPr>
              <a:t>basic</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funding</a:t>
            </a:r>
            <a:r>
              <a:rPr lang="nb-NO" sz="2400" dirty="0">
                <a:latin typeface="Verdana" panose="020B0604030504040204" pitchFamily="34" charset="0"/>
                <a:ea typeface="Verdana" panose="020B0604030504040204" pitchFamily="34" charset="0"/>
                <a:cs typeface="Verdana" panose="020B0604030504040204" pitchFamily="34" charset="0"/>
              </a:rPr>
              <a:t> is </a:t>
            </a:r>
            <a:r>
              <a:rPr lang="nb-NO" sz="2400" dirty="0" err="1">
                <a:latin typeface="Verdana" panose="020B0604030504040204" pitchFamily="34" charset="0"/>
                <a:ea typeface="Verdana" panose="020B0604030504040204" pitchFamily="34" charset="0"/>
                <a:cs typeface="Verdana" panose="020B0604030504040204" pitchFamily="34" charset="0"/>
              </a:rPr>
              <a:t>approximately</a:t>
            </a:r>
            <a:r>
              <a:rPr lang="nb-NO" sz="2400" dirty="0">
                <a:latin typeface="Verdana" panose="020B0604030504040204" pitchFamily="34" charset="0"/>
                <a:ea typeface="Verdana" panose="020B0604030504040204" pitchFamily="34" charset="0"/>
                <a:cs typeface="Verdana" panose="020B0604030504040204" pitchFamily="34" charset="0"/>
              </a:rPr>
              <a:t> 1,6 MNOK, </a:t>
            </a:r>
            <a:r>
              <a:rPr lang="nb-NO" sz="2400" dirty="0" err="1">
                <a:latin typeface="Verdana" panose="020B0604030504040204" pitchFamily="34" charset="0"/>
                <a:ea typeface="Verdana" panose="020B0604030504040204" pitchFamily="34" charset="0"/>
                <a:cs typeface="Verdana" panose="020B0604030504040204" pitchFamily="34" charset="0"/>
              </a:rPr>
              <a:t>distributed</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yearly</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throughout</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the</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project</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period</a:t>
            </a:r>
            <a:br>
              <a:rPr lang="nb-NO" sz="2400" dirty="0">
                <a:latin typeface="Verdana" panose="020B0604030504040204" pitchFamily="34" charset="0"/>
                <a:ea typeface="Verdana" panose="020B0604030504040204" pitchFamily="34" charset="0"/>
                <a:cs typeface="Verdana" panose="020B0604030504040204" pitchFamily="34" charset="0"/>
              </a:rPr>
            </a:br>
            <a:endParaRPr lang="nb-NO" sz="2400" dirty="0">
              <a:latin typeface="Verdana" panose="020B0604030504040204" pitchFamily="34" charset="0"/>
              <a:ea typeface="Verdana" panose="020B0604030504040204" pitchFamily="34" charset="0"/>
              <a:cs typeface="Verdana" panose="020B0604030504040204" pitchFamily="34" charset="0"/>
            </a:endParaRPr>
          </a:p>
          <a:p>
            <a:r>
              <a:rPr lang="nb-NO" sz="2400" dirty="0">
                <a:latin typeface="Verdana" panose="020B0604030504040204" pitchFamily="34" charset="0"/>
                <a:ea typeface="Verdana" panose="020B0604030504040204" pitchFamily="34" charset="0"/>
                <a:cs typeface="Verdana" panose="020B0604030504040204" pitchFamily="34" charset="0"/>
              </a:rPr>
              <a:t>SMEs </a:t>
            </a:r>
            <a:r>
              <a:rPr lang="nb-NO" sz="2400" dirty="0" err="1">
                <a:latin typeface="Verdana" panose="020B0604030504040204" pitchFamily="34" charset="0"/>
                <a:ea typeface="Verdana" panose="020B0604030504040204" pitchFamily="34" charset="0"/>
                <a:cs typeface="Verdana" panose="020B0604030504040204" pitchFamily="34" charset="0"/>
              </a:rPr>
              <a:t>can</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apply</a:t>
            </a:r>
            <a:r>
              <a:rPr lang="nb-NO" sz="2400" dirty="0">
                <a:latin typeface="Verdana" panose="020B0604030504040204" pitchFamily="34" charset="0"/>
                <a:ea typeface="Verdana" panose="020B0604030504040204" pitchFamily="34" charset="0"/>
                <a:cs typeface="Verdana" panose="020B0604030504040204" pitchFamily="34" charset="0"/>
              </a:rPr>
              <a:t> for </a:t>
            </a:r>
            <a:r>
              <a:rPr lang="nb-NO" sz="2400" dirty="0" err="1">
                <a:latin typeface="Verdana" panose="020B0604030504040204" pitchFamily="34" charset="0"/>
                <a:ea typeface="Verdana" panose="020B0604030504040204" pitchFamily="34" charset="0"/>
                <a:cs typeface="Verdana" panose="020B0604030504040204" pitchFamily="34" charset="0"/>
              </a:rPr>
              <a:t>additional</a:t>
            </a:r>
            <a:r>
              <a:rPr lang="nb-NO" sz="2400" dirty="0">
                <a:latin typeface="Verdana" panose="020B0604030504040204" pitchFamily="34" charset="0"/>
                <a:ea typeface="Verdana" panose="020B0604030504040204" pitchFamily="34" charset="0"/>
                <a:cs typeface="Verdana" panose="020B0604030504040204" pitchFamily="34" charset="0"/>
              </a:rPr>
              <a:t> lab </a:t>
            </a:r>
            <a:r>
              <a:rPr lang="nb-NO" sz="2400" dirty="0" err="1">
                <a:latin typeface="Verdana" panose="020B0604030504040204" pitchFamily="34" charset="0"/>
                <a:ea typeface="Verdana" panose="020B0604030504040204" pitchFamily="34" charset="0"/>
                <a:cs typeface="Verdana" panose="020B0604030504040204" pitchFamily="34" charset="0"/>
              </a:rPr>
              <a:t>funding</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max</a:t>
            </a:r>
            <a:r>
              <a:rPr lang="nb-NO" sz="2400" dirty="0">
                <a:latin typeface="Verdana" panose="020B0604030504040204" pitchFamily="34" charset="0"/>
                <a:ea typeface="Verdana" panose="020B0604030504040204" pitchFamily="34" charset="0"/>
                <a:cs typeface="Verdana" panose="020B0604030504040204" pitchFamily="34" charset="0"/>
              </a:rPr>
              <a:t>. 600 </a:t>
            </a:r>
            <a:r>
              <a:rPr lang="nb-NO" sz="2400" dirty="0" err="1">
                <a:latin typeface="Verdana" panose="020B0604030504040204" pitchFamily="34" charset="0"/>
                <a:ea typeface="Verdana" panose="020B0604030504040204" pitchFamily="34" charset="0"/>
                <a:cs typeface="Verdana" panose="020B0604030504040204" pitchFamily="34" charset="0"/>
              </a:rPr>
              <a:t>kNOK</a:t>
            </a:r>
            <a:r>
              <a:rPr lang="nb-NO" sz="2400" dirty="0">
                <a:latin typeface="Verdana" panose="020B0604030504040204" pitchFamily="34" charset="0"/>
                <a:ea typeface="Verdana" panose="020B0604030504040204" pitchFamily="34" charset="0"/>
                <a:cs typeface="Verdana" panose="020B0604030504040204" pitchFamily="34" charset="0"/>
              </a:rPr>
              <a:t>) </a:t>
            </a:r>
            <a:br>
              <a:rPr lang="nb-NO" sz="2400" dirty="0">
                <a:latin typeface="Verdana" panose="020B0604030504040204" pitchFamily="34" charset="0"/>
                <a:ea typeface="Verdana" panose="020B0604030504040204" pitchFamily="34" charset="0"/>
                <a:cs typeface="Verdana" panose="020B0604030504040204" pitchFamily="34" charset="0"/>
              </a:rPr>
            </a:br>
            <a:endParaRPr lang="nb-NO" sz="2400" dirty="0">
              <a:latin typeface="Verdana" panose="020B0604030504040204" pitchFamily="34" charset="0"/>
              <a:ea typeface="Verdana" panose="020B0604030504040204" pitchFamily="34" charset="0"/>
              <a:cs typeface="Verdana" panose="020B0604030504040204" pitchFamily="34" charset="0"/>
            </a:endParaRPr>
          </a:p>
          <a:p>
            <a:r>
              <a:rPr lang="nb-NO" sz="2400" dirty="0">
                <a:latin typeface="Verdana" panose="020B0604030504040204" pitchFamily="34" charset="0"/>
                <a:ea typeface="Verdana" panose="020B0604030504040204" pitchFamily="34" charset="0"/>
                <a:cs typeface="Verdana" panose="020B0604030504040204" pitchFamily="34" charset="0"/>
              </a:rPr>
              <a:t>personal </a:t>
            </a:r>
            <a:r>
              <a:rPr lang="nb-NO" sz="2400" dirty="0" err="1">
                <a:latin typeface="Verdana" panose="020B0604030504040204" pitchFamily="34" charset="0"/>
                <a:ea typeface="Verdana" panose="020B0604030504040204" pitchFamily="34" charset="0"/>
                <a:cs typeface="Verdana" panose="020B0604030504040204" pitchFamily="34" charset="0"/>
              </a:rPr>
              <a:t>overseas</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research</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grants</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are</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available</a:t>
            </a:r>
            <a:r>
              <a:rPr lang="nb-NO" sz="2400" dirty="0">
                <a:latin typeface="Verdana" panose="020B0604030504040204" pitchFamily="34" charset="0"/>
                <a:ea typeface="Verdana" panose="020B0604030504040204" pitchFamily="34" charset="0"/>
                <a:cs typeface="Verdana" panose="020B0604030504040204" pitchFamily="34" charset="0"/>
              </a:rPr>
              <a:t> to </a:t>
            </a:r>
            <a:r>
              <a:rPr lang="nb-NO" sz="2400" dirty="0" err="1">
                <a:latin typeface="Verdana" panose="020B0604030504040204" pitchFamily="34" charset="0"/>
                <a:ea typeface="Verdana" panose="020B0604030504040204" pitchFamily="34" charset="0"/>
                <a:cs typeface="Verdana" panose="020B0604030504040204" pitchFamily="34" charset="0"/>
              </a:rPr>
              <a:t>candidates</a:t>
            </a:r>
            <a:br>
              <a:rPr lang="nb-NO" sz="2400" dirty="0">
                <a:latin typeface="Verdana" panose="020B0604030504040204" pitchFamily="34" charset="0"/>
                <a:ea typeface="Verdana" panose="020B0604030504040204" pitchFamily="34" charset="0"/>
                <a:cs typeface="Verdana" panose="020B0604030504040204" pitchFamily="34" charset="0"/>
              </a:rPr>
            </a:br>
            <a:endParaRPr lang="nb-NO" sz="2400" dirty="0">
              <a:latin typeface="Verdana" panose="020B0604030504040204" pitchFamily="34" charset="0"/>
              <a:ea typeface="Verdana" panose="020B0604030504040204" pitchFamily="34" charset="0"/>
              <a:cs typeface="Verdana" panose="020B0604030504040204" pitchFamily="34" charset="0"/>
            </a:endParaRPr>
          </a:p>
          <a:p>
            <a:r>
              <a:rPr lang="nb-NO" sz="2400" dirty="0" err="1">
                <a:latin typeface="Verdana" panose="020B0604030504040204" pitchFamily="34" charset="0"/>
                <a:ea typeface="Verdana" panose="020B0604030504040204" pitchFamily="34" charset="0"/>
                <a:cs typeface="Verdana" panose="020B0604030504040204" pitchFamily="34" charset="0"/>
              </a:rPr>
              <a:t>open-ended</a:t>
            </a:r>
            <a:r>
              <a:rPr lang="nb-NO" sz="2400" dirty="0">
                <a:latin typeface="Verdana" panose="020B0604030504040204" pitchFamily="34" charset="0"/>
                <a:ea typeface="Verdana" panose="020B0604030504040204" pitchFamily="34" charset="0"/>
                <a:cs typeface="Verdana" panose="020B0604030504040204" pitchFamily="34" charset="0"/>
              </a:rPr>
              <a:t> deadline </a:t>
            </a:r>
          </a:p>
        </p:txBody>
      </p:sp>
    </p:spTree>
    <p:extLst>
      <p:ext uri="{BB962C8B-B14F-4D97-AF65-F5344CB8AC3E}">
        <p14:creationId xmlns:p14="http://schemas.microsoft.com/office/powerpoint/2010/main" val="1359387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FB1F9-0A62-40C2-9D7F-5BE3819BFC6A}"/>
              </a:ext>
            </a:extLst>
          </p:cNvPr>
          <p:cNvSpPr>
            <a:spLocks noGrp="1"/>
          </p:cNvSpPr>
          <p:nvPr>
            <p:ph type="title"/>
          </p:nvPr>
        </p:nvSpPr>
        <p:spPr>
          <a:xfrm>
            <a:off x="731838" y="368300"/>
            <a:ext cx="9001125" cy="924792"/>
          </a:xfrm>
        </p:spPr>
        <p:txBody>
          <a:bodyPr/>
          <a:lstStyle/>
          <a:p>
            <a:r>
              <a:rPr lang="en-GB" sz="2400" dirty="0">
                <a:latin typeface="Verdana" panose="020B0604030504040204" pitchFamily="34" charset="0"/>
                <a:ea typeface="Verdana" panose="020B0604030504040204" pitchFamily="34" charset="0"/>
                <a:cs typeface="Verdana" panose="020B0604030504040204" pitchFamily="34" charset="0"/>
              </a:rPr>
              <a:t>Use of Welfare Technology in Elderly Care </a:t>
            </a:r>
          </a:p>
        </p:txBody>
      </p:sp>
      <p:pic>
        <p:nvPicPr>
          <p:cNvPr id="7" name="Bilde 6">
            <a:extLst>
              <a:ext uri="{FF2B5EF4-FFF2-40B4-BE49-F238E27FC236}">
                <a16:creationId xmlns:a16="http://schemas.microsoft.com/office/drawing/2014/main" id="{8877A276-8995-4156-B451-4E0CE7AD3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462" y="1986307"/>
            <a:ext cx="4322702" cy="2880000"/>
          </a:xfrm>
          <a:prstGeom prst="rect">
            <a:avLst/>
          </a:prstGeom>
        </p:spPr>
      </p:pic>
      <p:pic>
        <p:nvPicPr>
          <p:cNvPr id="9" name="Bilde 8">
            <a:extLst>
              <a:ext uri="{FF2B5EF4-FFF2-40B4-BE49-F238E27FC236}">
                <a16:creationId xmlns:a16="http://schemas.microsoft.com/office/drawing/2014/main" id="{A1BFB1CB-92FA-444C-9989-0DCB8597954A}"/>
              </a:ext>
            </a:extLst>
          </p:cNvPr>
          <p:cNvPicPr>
            <a:picLocks noChangeAspect="1"/>
          </p:cNvPicPr>
          <p:nvPr/>
        </p:nvPicPr>
        <p:blipFill>
          <a:blip r:embed="rId4"/>
          <a:stretch>
            <a:fillRect/>
          </a:stretch>
        </p:blipFill>
        <p:spPr>
          <a:xfrm>
            <a:off x="329911" y="5587277"/>
            <a:ext cx="3468770" cy="720000"/>
          </a:xfrm>
          <a:prstGeom prst="rect">
            <a:avLst/>
          </a:prstGeom>
        </p:spPr>
      </p:pic>
      <p:sp>
        <p:nvSpPr>
          <p:cNvPr id="11" name="Snakkeboble: rektangel med avrundede hjørner 10">
            <a:extLst>
              <a:ext uri="{FF2B5EF4-FFF2-40B4-BE49-F238E27FC236}">
                <a16:creationId xmlns:a16="http://schemas.microsoft.com/office/drawing/2014/main" id="{085BDFE0-031E-4E4C-9A04-C3F52EFC314B}"/>
              </a:ext>
            </a:extLst>
          </p:cNvPr>
          <p:cNvSpPr>
            <a:spLocks noChangeAspect="1"/>
          </p:cNvSpPr>
          <p:nvPr/>
        </p:nvSpPr>
        <p:spPr>
          <a:xfrm>
            <a:off x="731838" y="2000184"/>
            <a:ext cx="4579220" cy="2880000"/>
          </a:xfrm>
          <a:prstGeom prst="wedgeRoundRectCallout">
            <a:avLst>
              <a:gd name="adj1" fmla="val 86557"/>
              <a:gd name="adj2" fmla="val 2645"/>
              <a:gd name="adj3" fmla="val 16667"/>
            </a:avLst>
          </a:prstGeom>
          <a:solidFill>
            <a:schemeClr val="accent4">
              <a:lumMod val="20000"/>
              <a:lumOff val="80000"/>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latin typeface="Verdana" panose="020B0604030504040204" pitchFamily="34" charset="0"/>
                <a:ea typeface="Verdana" panose="020B0604030504040204" pitchFamily="34" charset="0"/>
                <a:cs typeface="Verdana" panose="020B0604030504040204" pitchFamily="34" charset="0"/>
              </a:rPr>
              <a:t>The Industrial Ph.D. allows me to be a resource for my employer at the same time as I’m studying. In this way the knowledge that I gain almost immediately benefits the workplace.</a:t>
            </a:r>
          </a:p>
        </p:txBody>
      </p:sp>
      <p:sp>
        <p:nvSpPr>
          <p:cNvPr id="12" name="TekstSylinder 11">
            <a:extLst>
              <a:ext uri="{FF2B5EF4-FFF2-40B4-BE49-F238E27FC236}">
                <a16:creationId xmlns:a16="http://schemas.microsoft.com/office/drawing/2014/main" id="{6B52B211-9E2E-44AD-B830-4EC3F6C14C3B}"/>
              </a:ext>
            </a:extLst>
          </p:cNvPr>
          <p:cNvSpPr txBox="1"/>
          <p:nvPr/>
        </p:nvSpPr>
        <p:spPr>
          <a:xfrm>
            <a:off x="1539158" y="4830991"/>
            <a:ext cx="3771900" cy="307777"/>
          </a:xfrm>
          <a:prstGeom prst="rect">
            <a:avLst/>
          </a:prstGeom>
          <a:noFill/>
        </p:spPr>
        <p:txBody>
          <a:bodyPr wrap="square" rtlCol="0">
            <a:spAutoFit/>
          </a:bodyPr>
          <a:lstStyle/>
          <a:p>
            <a:r>
              <a:rPr lang="en-GB"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Anita </a:t>
            </a:r>
            <a:r>
              <a:rPr lang="en-GB"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Woll</a:t>
            </a:r>
            <a:r>
              <a:rPr lang="en-GB"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Industrial Ph.D. candidate</a:t>
            </a:r>
          </a:p>
        </p:txBody>
      </p:sp>
      <p:sp>
        <p:nvSpPr>
          <p:cNvPr id="13" name="TekstSylinder 12">
            <a:extLst>
              <a:ext uri="{FF2B5EF4-FFF2-40B4-BE49-F238E27FC236}">
                <a16:creationId xmlns:a16="http://schemas.microsoft.com/office/drawing/2014/main" id="{BD42164F-EDF2-4A96-A548-1F77B11CD5AB}"/>
              </a:ext>
            </a:extLst>
          </p:cNvPr>
          <p:cNvSpPr txBox="1"/>
          <p:nvPr/>
        </p:nvSpPr>
        <p:spPr>
          <a:xfrm>
            <a:off x="9696450" y="4866307"/>
            <a:ext cx="1819275" cy="276999"/>
          </a:xfrm>
          <a:prstGeom prst="rect">
            <a:avLst/>
          </a:prstGeom>
          <a:noFill/>
        </p:spPr>
        <p:txBody>
          <a:bodyPr wrap="square" rtlCol="0">
            <a:spAutoFit/>
          </a:bodyPr>
          <a:lstStyle/>
          <a:p>
            <a:r>
              <a:rPr lang="en-GB" sz="1200" dirty="0">
                <a:solidFill>
                  <a:schemeClr val="bg2">
                    <a:lumMod val="50000"/>
                  </a:schemeClr>
                </a:solidFill>
              </a:rPr>
              <a:t>Photo: Morten </a:t>
            </a:r>
            <a:r>
              <a:rPr lang="en-GB" sz="1200" dirty="0" err="1">
                <a:solidFill>
                  <a:schemeClr val="bg2">
                    <a:lumMod val="50000"/>
                  </a:schemeClr>
                </a:solidFill>
              </a:rPr>
              <a:t>Brakestad</a:t>
            </a:r>
            <a:endParaRPr lang="en-GB" sz="1200" dirty="0">
              <a:solidFill>
                <a:schemeClr val="bg2">
                  <a:lumMod val="50000"/>
                </a:schemeClr>
              </a:solidFill>
            </a:endParaRPr>
          </a:p>
        </p:txBody>
      </p:sp>
    </p:spTree>
    <p:extLst>
      <p:ext uri="{BB962C8B-B14F-4D97-AF65-F5344CB8AC3E}">
        <p14:creationId xmlns:p14="http://schemas.microsoft.com/office/powerpoint/2010/main" val="21440818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FB1F9-0A62-40C2-9D7F-5BE3819BFC6A}"/>
              </a:ext>
            </a:extLst>
          </p:cNvPr>
          <p:cNvSpPr>
            <a:spLocks noGrp="1"/>
          </p:cNvSpPr>
          <p:nvPr>
            <p:ph type="title"/>
          </p:nvPr>
        </p:nvSpPr>
        <p:spPr>
          <a:xfrm>
            <a:off x="731838" y="374650"/>
            <a:ext cx="9001125" cy="924792"/>
          </a:xfrm>
        </p:spPr>
        <p:txBody>
          <a:bodyPr/>
          <a:lstStyle/>
          <a:p>
            <a:r>
              <a:rPr lang="en-GB" sz="2400" dirty="0">
                <a:latin typeface="Verdana" panose="020B0604030504040204" pitchFamily="34" charset="0"/>
                <a:ea typeface="Verdana" panose="020B0604030504040204" pitchFamily="34" charset="0"/>
                <a:cs typeface="Verdana" panose="020B0604030504040204" pitchFamily="34" charset="0"/>
              </a:rPr>
              <a:t>Radium-224 for medical use. Radiation safety assessment of a radium based medical product.</a:t>
            </a:r>
          </a:p>
        </p:txBody>
      </p:sp>
      <p:pic>
        <p:nvPicPr>
          <p:cNvPr id="10" name="Plassholder for innhold 9">
            <a:extLst>
              <a:ext uri="{FF2B5EF4-FFF2-40B4-BE49-F238E27FC236}">
                <a16:creationId xmlns:a16="http://schemas.microsoft.com/office/drawing/2014/main" id="{9DA5C3B6-5E78-42D2-8B18-661CA689D04A}"/>
              </a:ext>
            </a:extLst>
          </p:cNvPr>
          <p:cNvPicPr>
            <a:picLocks noGrp="1" noChangeAspect="1"/>
          </p:cNvPicPr>
          <p:nvPr>
            <p:ph sz="quarter" idx="13"/>
          </p:nvPr>
        </p:nvPicPr>
        <p:blipFill>
          <a:blip r:embed="rId3"/>
          <a:stretch>
            <a:fillRect/>
          </a:stretch>
        </p:blipFill>
        <p:spPr>
          <a:xfrm>
            <a:off x="7516019" y="1997075"/>
            <a:ext cx="3827463" cy="3827463"/>
          </a:xfrm>
        </p:spPr>
      </p:pic>
      <p:sp>
        <p:nvSpPr>
          <p:cNvPr id="11" name="TekstSylinder 10">
            <a:extLst>
              <a:ext uri="{FF2B5EF4-FFF2-40B4-BE49-F238E27FC236}">
                <a16:creationId xmlns:a16="http://schemas.microsoft.com/office/drawing/2014/main" id="{AA49762C-569F-483E-AD8F-880425434D7E}"/>
              </a:ext>
            </a:extLst>
          </p:cNvPr>
          <p:cNvSpPr txBox="1"/>
          <p:nvPr/>
        </p:nvSpPr>
        <p:spPr>
          <a:xfrm>
            <a:off x="10086975" y="5824538"/>
            <a:ext cx="1390650" cy="276999"/>
          </a:xfrm>
          <a:prstGeom prst="rect">
            <a:avLst/>
          </a:prstGeom>
          <a:noFill/>
        </p:spPr>
        <p:txBody>
          <a:bodyPr wrap="square" rtlCol="0">
            <a:spAutoFit/>
          </a:bodyPr>
          <a:lstStyle/>
          <a:p>
            <a:r>
              <a:rPr lang="en-GB" sz="1200" dirty="0">
                <a:solidFill>
                  <a:schemeClr val="bg2">
                    <a:lumMod val="50000"/>
                  </a:schemeClr>
                </a:solidFill>
              </a:rPr>
              <a:t>Photo: </a:t>
            </a:r>
            <a:r>
              <a:rPr lang="en-GB" sz="1200" dirty="0" err="1">
                <a:solidFill>
                  <a:schemeClr val="bg2">
                    <a:lumMod val="50000"/>
                  </a:schemeClr>
                </a:solidFill>
              </a:rPr>
              <a:t>Oncoinvent</a:t>
            </a:r>
            <a:endParaRPr lang="en-GB" sz="1200" dirty="0">
              <a:solidFill>
                <a:schemeClr val="bg2">
                  <a:lumMod val="50000"/>
                </a:schemeClr>
              </a:solidFill>
            </a:endParaRPr>
          </a:p>
        </p:txBody>
      </p:sp>
      <p:sp>
        <p:nvSpPr>
          <p:cNvPr id="12" name="Snakkeboble: rektangel med avrundede hjørner 11">
            <a:extLst>
              <a:ext uri="{FF2B5EF4-FFF2-40B4-BE49-F238E27FC236}">
                <a16:creationId xmlns:a16="http://schemas.microsoft.com/office/drawing/2014/main" id="{C5715531-B8DA-4BCF-85E8-3040EAB7CC83}"/>
              </a:ext>
            </a:extLst>
          </p:cNvPr>
          <p:cNvSpPr>
            <a:spLocks noChangeAspect="1"/>
          </p:cNvSpPr>
          <p:nvPr/>
        </p:nvSpPr>
        <p:spPr>
          <a:xfrm>
            <a:off x="731838" y="2001833"/>
            <a:ext cx="4579220" cy="2880000"/>
          </a:xfrm>
          <a:prstGeom prst="wedgeRoundRectCallout">
            <a:avLst>
              <a:gd name="adj1" fmla="val 86557"/>
              <a:gd name="adj2" fmla="val 2645"/>
              <a:gd name="adj3" fmla="val 16667"/>
            </a:avLst>
          </a:prstGeom>
          <a:solidFill>
            <a:schemeClr val="accent4">
              <a:lumMod val="20000"/>
              <a:lumOff val="80000"/>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latin typeface="Verdana" panose="020B0604030504040204" pitchFamily="34" charset="0"/>
                <a:ea typeface="Verdana" panose="020B0604030504040204" pitchFamily="34" charset="0"/>
                <a:cs typeface="Verdana" panose="020B0604030504040204" pitchFamily="34" charset="0"/>
              </a:rPr>
              <a:t>I appreciate the fact that I am working closely with both the company's research and development personnel, and colleagues with different kinds of backgrounds and competences, such as finance, quality control and assurance.    </a:t>
            </a:r>
          </a:p>
        </p:txBody>
      </p:sp>
      <p:sp>
        <p:nvSpPr>
          <p:cNvPr id="13" name="TekstSylinder 12">
            <a:extLst>
              <a:ext uri="{FF2B5EF4-FFF2-40B4-BE49-F238E27FC236}">
                <a16:creationId xmlns:a16="http://schemas.microsoft.com/office/drawing/2014/main" id="{8C01A36D-F497-433F-B04E-D37BEA965029}"/>
              </a:ext>
            </a:extLst>
          </p:cNvPr>
          <p:cNvSpPr txBox="1"/>
          <p:nvPr/>
        </p:nvSpPr>
        <p:spPr>
          <a:xfrm>
            <a:off x="1466850" y="4830991"/>
            <a:ext cx="3844208" cy="307777"/>
          </a:xfrm>
          <a:prstGeom prst="rect">
            <a:avLst/>
          </a:prstGeom>
          <a:noFill/>
        </p:spPr>
        <p:txBody>
          <a:bodyPr wrap="square" rtlCol="0">
            <a:spAutoFit/>
          </a:bodyPr>
          <a:lstStyle/>
          <a:p>
            <a:r>
              <a:rPr lang="en-GB"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Elisa Napoli, Industrial Ph.D. candidate</a:t>
            </a:r>
          </a:p>
        </p:txBody>
      </p:sp>
      <p:pic>
        <p:nvPicPr>
          <p:cNvPr id="15" name="Bilde 14">
            <a:extLst>
              <a:ext uri="{FF2B5EF4-FFF2-40B4-BE49-F238E27FC236}">
                <a16:creationId xmlns:a16="http://schemas.microsoft.com/office/drawing/2014/main" id="{643DE61A-3C1F-4C6D-9BAF-8567D3F2D92B}"/>
              </a:ext>
            </a:extLst>
          </p:cNvPr>
          <p:cNvPicPr>
            <a:picLocks noChangeAspect="1"/>
          </p:cNvPicPr>
          <p:nvPr/>
        </p:nvPicPr>
        <p:blipFill rotWithShape="1">
          <a:blip r:embed="rId4"/>
          <a:srcRect l="26625" t="15908" r="26922" b="9092"/>
          <a:stretch/>
        </p:blipFill>
        <p:spPr>
          <a:xfrm>
            <a:off x="263960" y="5603037"/>
            <a:ext cx="1309454" cy="720000"/>
          </a:xfrm>
          <a:prstGeom prst="rect">
            <a:avLst/>
          </a:prstGeom>
        </p:spPr>
      </p:pic>
    </p:spTree>
    <p:extLst>
      <p:ext uri="{BB962C8B-B14F-4D97-AF65-F5344CB8AC3E}">
        <p14:creationId xmlns:p14="http://schemas.microsoft.com/office/powerpoint/2010/main" val="42283541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A74130-238A-47AA-9512-9F8987998797}"/>
              </a:ext>
            </a:extLst>
          </p:cNvPr>
          <p:cNvSpPr>
            <a:spLocks noGrp="1"/>
          </p:cNvSpPr>
          <p:nvPr>
            <p:ph type="title"/>
          </p:nvPr>
        </p:nvSpPr>
        <p:spPr>
          <a:xfrm>
            <a:off x="731838" y="-334065"/>
            <a:ext cx="9001125" cy="1635125"/>
          </a:xfrm>
        </p:spPr>
        <p:txBody>
          <a:bodyPr vert="horz" lIns="360000" tIns="0" rIns="360000" bIns="0" rtlCol="0" anchor="b">
            <a:noAutofit/>
          </a:bodyPr>
          <a:lstStyle/>
          <a:p>
            <a:r>
              <a:rPr lang="nb-NO" sz="2400" dirty="0">
                <a:latin typeface="Verdana" panose="020B0604030504040204" pitchFamily="34" charset="0"/>
                <a:ea typeface="Verdana" panose="020B0604030504040204" pitchFamily="34" charset="0"/>
                <a:cs typeface="Verdana" panose="020B0604030504040204" pitchFamily="34" charset="0"/>
                <a:hlinkClick r:id="rId3"/>
              </a:rPr>
              <a:t>www.nfr.no/naeringsphd</a:t>
            </a:r>
            <a:endParaRPr lang="nb-NO"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Bilde 6">
            <a:extLst>
              <a:ext uri="{FF2B5EF4-FFF2-40B4-BE49-F238E27FC236}">
                <a16:creationId xmlns:a16="http://schemas.microsoft.com/office/drawing/2014/main" id="{39FCBC94-F181-489E-9082-414F498CD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264" y="2503424"/>
            <a:ext cx="1620000" cy="1620000"/>
          </a:xfrm>
          <a:prstGeom prst="ellipse">
            <a:avLst/>
          </a:prstGeom>
        </p:spPr>
      </p:pic>
      <p:pic>
        <p:nvPicPr>
          <p:cNvPr id="8" name="Bilde 7">
            <a:extLst>
              <a:ext uri="{FF2B5EF4-FFF2-40B4-BE49-F238E27FC236}">
                <a16:creationId xmlns:a16="http://schemas.microsoft.com/office/drawing/2014/main" id="{527F4A11-8547-4BE3-B600-BD1FE7EDA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1904" y="2522030"/>
            <a:ext cx="1620000" cy="1620000"/>
          </a:xfrm>
          <a:prstGeom prst="ellipse">
            <a:avLst/>
          </a:prstGeom>
        </p:spPr>
      </p:pic>
      <p:sp>
        <p:nvSpPr>
          <p:cNvPr id="9" name="Avrundet rektangel 7">
            <a:extLst>
              <a:ext uri="{FF2B5EF4-FFF2-40B4-BE49-F238E27FC236}">
                <a16:creationId xmlns:a16="http://schemas.microsoft.com/office/drawing/2014/main" id="{53CB13C9-6692-4290-B600-0763C901A631}"/>
              </a:ext>
            </a:extLst>
          </p:cNvPr>
          <p:cNvSpPr/>
          <p:nvPr/>
        </p:nvSpPr>
        <p:spPr>
          <a:xfrm>
            <a:off x="1532992" y="4466246"/>
            <a:ext cx="3330280" cy="78597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t>Siri H. Hollekim Haaland</a:t>
            </a:r>
            <a:b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b-NO" sz="16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6"/>
              </a:rPr>
              <a:t>shh@rcn.no</a:t>
            </a:r>
            <a:endPar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t>+47 47 66 66 26</a:t>
            </a:r>
          </a:p>
        </p:txBody>
      </p:sp>
      <p:sp>
        <p:nvSpPr>
          <p:cNvPr id="10" name="Avrundet rektangel 8">
            <a:extLst>
              <a:ext uri="{FF2B5EF4-FFF2-40B4-BE49-F238E27FC236}">
                <a16:creationId xmlns:a16="http://schemas.microsoft.com/office/drawing/2014/main" id="{826DEE2C-52D2-4C15-BA71-EC568ECFF9F6}"/>
              </a:ext>
            </a:extLst>
          </p:cNvPr>
          <p:cNvSpPr/>
          <p:nvPr/>
        </p:nvSpPr>
        <p:spPr>
          <a:xfrm>
            <a:off x="7275720" y="4466246"/>
            <a:ext cx="3330280" cy="78597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t>Marie Haaland</a:t>
            </a:r>
            <a:br>
              <a:rPr lang="nb-NO" sz="1600" dirty="0">
                <a:solidFill>
                  <a:schemeClr val="tx1"/>
                </a:solidFill>
              </a:rPr>
            </a:br>
            <a:r>
              <a:rPr lang="nb-NO" sz="16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7"/>
              </a:rPr>
              <a:t>mha@rcn.no</a:t>
            </a:r>
            <a:endPar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t>+47 90 12 39 55</a:t>
            </a:r>
          </a:p>
        </p:txBody>
      </p:sp>
      <p:pic>
        <p:nvPicPr>
          <p:cNvPr id="11" name="Bilde 10">
            <a:extLst>
              <a:ext uri="{FF2B5EF4-FFF2-40B4-BE49-F238E27FC236}">
                <a16:creationId xmlns:a16="http://schemas.microsoft.com/office/drawing/2014/main" id="{6A3D00DE-1830-4C07-B952-D4094DCF10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5173" y="2522030"/>
            <a:ext cx="1608645" cy="1620000"/>
          </a:xfrm>
          <a:prstGeom prst="ellipse">
            <a:avLst/>
          </a:prstGeom>
        </p:spPr>
      </p:pic>
      <p:sp>
        <p:nvSpPr>
          <p:cNvPr id="12" name="Avrundet rektangel 10">
            <a:extLst>
              <a:ext uri="{FF2B5EF4-FFF2-40B4-BE49-F238E27FC236}">
                <a16:creationId xmlns:a16="http://schemas.microsoft.com/office/drawing/2014/main" id="{C2783C41-0C0B-4A55-898D-72453C43D6BB}"/>
              </a:ext>
            </a:extLst>
          </p:cNvPr>
          <p:cNvSpPr/>
          <p:nvPr/>
        </p:nvSpPr>
        <p:spPr>
          <a:xfrm>
            <a:off x="4413312" y="4472356"/>
            <a:ext cx="3330280" cy="78597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t>Kristine Ziegler Gundersen</a:t>
            </a:r>
            <a:b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b-NO" sz="16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9"/>
              </a:rPr>
              <a:t>kzg@rcn.no</a:t>
            </a:r>
            <a:endParaRPr lang="nb-NO" sz="1600"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nb-NO" sz="1600" dirty="0">
                <a:solidFill>
                  <a:schemeClr val="tx1"/>
                </a:solidFill>
                <a:latin typeface="Verdana" panose="020B0604030504040204" pitchFamily="34" charset="0"/>
                <a:ea typeface="Verdana" panose="020B0604030504040204" pitchFamily="34" charset="0"/>
                <a:cs typeface="Verdana" panose="020B0604030504040204" pitchFamily="34" charset="0"/>
              </a:rPr>
              <a:t>+47 98 22 35 67</a:t>
            </a:r>
          </a:p>
        </p:txBody>
      </p:sp>
    </p:spTree>
    <p:extLst>
      <p:ext uri="{BB962C8B-B14F-4D97-AF65-F5344CB8AC3E}">
        <p14:creationId xmlns:p14="http://schemas.microsoft.com/office/powerpoint/2010/main" val="3010926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BC7735E0-94E9-45B0-ADA6-AED471FEA8A3}"/>
              </a:ext>
            </a:extLst>
          </p:cNvPr>
          <p:cNvSpPr>
            <a:spLocks noGrp="1"/>
          </p:cNvSpPr>
          <p:nvPr>
            <p:ph sz="quarter" idx="13"/>
          </p:nvPr>
        </p:nvSpPr>
        <p:spPr/>
        <p:txBody>
          <a:bodyPr/>
          <a:lstStyle/>
          <a:p>
            <a:pPr lvl="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to increase the recruitment of </a:t>
            </a:r>
            <a:r>
              <a:rPr lang="en-US" sz="2400" b="1" dirty="0">
                <a:latin typeface="Verdana" panose="020B0604030504040204" pitchFamily="34" charset="0"/>
                <a:ea typeface="Verdana" panose="020B0604030504040204" pitchFamily="34" charset="0"/>
                <a:cs typeface="Verdana" panose="020B0604030504040204" pitchFamily="34" charset="0"/>
              </a:rPr>
              <a:t>researchers</a:t>
            </a:r>
            <a:r>
              <a:rPr lang="en-US" sz="2400" dirty="0">
                <a:latin typeface="Verdana" panose="020B0604030504040204" pitchFamily="34" charset="0"/>
                <a:ea typeface="Verdana" panose="020B0604030504040204" pitchFamily="34" charset="0"/>
                <a:cs typeface="Verdana" panose="020B0604030504040204" pitchFamily="34" charset="0"/>
              </a:rPr>
              <a:t> to Norwegian industry</a:t>
            </a:r>
            <a:br>
              <a:rPr lang="en-US" sz="2400" dirty="0">
                <a:latin typeface="Verdana" panose="020B0604030504040204" pitchFamily="34" charset="0"/>
                <a:ea typeface="Verdana" panose="020B0604030504040204" pitchFamily="34" charset="0"/>
                <a:cs typeface="Verdana" panose="020B0604030504040204" pitchFamily="34" charset="0"/>
              </a:rPr>
            </a:br>
            <a:endParaRPr lang="nb-NO" sz="24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to boost </a:t>
            </a:r>
            <a:r>
              <a:rPr lang="en-US" sz="2400" b="1" dirty="0">
                <a:latin typeface="Verdana" panose="020B0604030504040204" pitchFamily="34" charset="0"/>
                <a:ea typeface="Verdana" panose="020B0604030504040204" pitchFamily="34" charset="0"/>
                <a:cs typeface="Verdana" panose="020B0604030504040204" pitchFamily="34" charset="0"/>
              </a:rPr>
              <a:t>long-term competence-building</a:t>
            </a:r>
            <a:r>
              <a:rPr lang="en-US" sz="2400" dirty="0">
                <a:latin typeface="Verdana" panose="020B0604030504040204" pitchFamily="34" charset="0"/>
                <a:ea typeface="Verdana" panose="020B0604030504040204" pitchFamily="34" charset="0"/>
                <a:cs typeface="Verdana" panose="020B0604030504040204" pitchFamily="34" charset="0"/>
              </a:rPr>
              <a:t> and </a:t>
            </a:r>
            <a:r>
              <a:rPr lang="en-US" sz="2400" b="1" dirty="0">
                <a:latin typeface="Verdana" panose="020B0604030504040204" pitchFamily="34" charset="0"/>
                <a:ea typeface="Verdana" panose="020B0604030504040204" pitchFamily="34" charset="0"/>
                <a:cs typeface="Verdana" panose="020B0604030504040204" pitchFamily="34" charset="0"/>
              </a:rPr>
              <a:t>increase research efforts</a:t>
            </a:r>
            <a:r>
              <a:rPr lang="en-US" sz="2400" dirty="0">
                <a:latin typeface="Verdana" panose="020B0604030504040204" pitchFamily="34" charset="0"/>
                <a:ea typeface="Verdana" panose="020B0604030504040204" pitchFamily="34" charset="0"/>
                <a:cs typeface="Verdana" panose="020B0604030504040204" pitchFamily="34" charset="0"/>
              </a:rPr>
              <a:t> in business and industry</a:t>
            </a:r>
            <a:br>
              <a:rPr lang="en-US" sz="2400" b="1" dirty="0">
                <a:latin typeface="Verdana" panose="020B0604030504040204" pitchFamily="34" charset="0"/>
                <a:ea typeface="Verdana" panose="020B0604030504040204" pitchFamily="34" charset="0"/>
                <a:cs typeface="Verdana" panose="020B0604030504040204" pitchFamily="34" charset="0"/>
              </a:rPr>
            </a:br>
            <a:endParaRPr lang="nb-NO" sz="2400" dirty="0">
              <a:latin typeface="Verdana" panose="020B0604030504040204" pitchFamily="34" charset="0"/>
              <a:ea typeface="Verdana" panose="020B0604030504040204" pitchFamily="34" charset="0"/>
              <a:cs typeface="Verdana" panose="020B0604030504040204" pitchFamily="34" charset="0"/>
            </a:endParaRPr>
          </a:p>
          <a:p>
            <a:pPr lvl="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to enhance </a:t>
            </a:r>
            <a:r>
              <a:rPr lang="en-US" sz="2400" b="1" dirty="0">
                <a:latin typeface="Verdana" panose="020B0604030504040204" pitchFamily="34" charset="0"/>
                <a:ea typeface="Verdana" panose="020B0604030504040204" pitchFamily="34" charset="0"/>
                <a:cs typeface="Verdana" panose="020B0604030504040204" pitchFamily="34" charset="0"/>
              </a:rPr>
              <a:t>interaction</a:t>
            </a:r>
            <a:r>
              <a:rPr lang="en-US" sz="2400" dirty="0">
                <a:latin typeface="Verdana" panose="020B0604030504040204" pitchFamily="34" charset="0"/>
                <a:ea typeface="Verdana" panose="020B0604030504040204" pitchFamily="34" charset="0"/>
                <a:cs typeface="Verdana" panose="020B0604030504040204" pitchFamily="34" charset="0"/>
              </a:rPr>
              <a:t> between academia and industry</a:t>
            </a:r>
            <a:endParaRPr lang="nb-NO" sz="2400" dirty="0">
              <a:latin typeface="Verdana" panose="020B0604030504040204" pitchFamily="34" charset="0"/>
              <a:ea typeface="Verdana" panose="020B0604030504040204" pitchFamily="34" charset="0"/>
              <a:cs typeface="Verdana" panose="020B0604030504040204" pitchFamily="34" charset="0"/>
            </a:endParaRPr>
          </a:p>
          <a:p>
            <a:endParaRPr lang="nb-NO"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Tittel 6">
            <a:extLst>
              <a:ext uri="{FF2B5EF4-FFF2-40B4-BE49-F238E27FC236}">
                <a16:creationId xmlns:a16="http://schemas.microsoft.com/office/drawing/2014/main" id="{43669F46-A733-4E1B-8F7D-9427D60D1C6A}"/>
              </a:ext>
            </a:extLst>
          </p:cNvPr>
          <p:cNvSpPr txBox="1">
            <a:spLocks noGrp="1"/>
          </p:cNvSpPr>
          <p:nvPr>
            <p:ph type="title"/>
          </p:nvPr>
        </p:nvSpPr>
        <p:spPr>
          <a:xfrm>
            <a:off x="731837" y="970466"/>
            <a:ext cx="9001125" cy="791428"/>
          </a:xfrm>
          <a:prstGeom prst="rect">
            <a:avLst/>
          </a:prstGeom>
        </p:spPr>
        <p:txBody>
          <a:bodyPr vert="horz" lIns="36000" tIns="36000" rIns="36000" bIns="45720" rtlCol="0" anchor="t" anchorCtr="0">
            <a:normAutofit/>
          </a:bodyPr>
          <a:lstStyle>
            <a:lvl1pPr marL="0" indent="0" algn="l" defTabSz="914400" rtl="0" eaLnBrk="1" latinLnBrk="0" hangingPunct="1">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a:lstStyle>
          <a:p>
            <a:r>
              <a:rPr lang="nb-NO" sz="2400" dirty="0">
                <a:solidFill>
                  <a:schemeClr val="tx2"/>
                </a:solidFill>
              </a:rPr>
              <a:t>The </a:t>
            </a:r>
            <a:r>
              <a:rPr lang="nb-NO" sz="2400" dirty="0" err="1">
                <a:solidFill>
                  <a:schemeClr val="tx2"/>
                </a:solidFill>
              </a:rPr>
              <a:t>Industrial</a:t>
            </a:r>
            <a:r>
              <a:rPr lang="nb-NO" sz="2400" dirty="0">
                <a:solidFill>
                  <a:schemeClr val="tx2"/>
                </a:solidFill>
              </a:rPr>
              <a:t> </a:t>
            </a:r>
            <a:r>
              <a:rPr lang="nb-NO" sz="2400" dirty="0" err="1">
                <a:solidFill>
                  <a:schemeClr val="tx2"/>
                </a:solidFill>
              </a:rPr>
              <a:t>Ph.D</a:t>
            </a:r>
            <a:r>
              <a:rPr lang="nb-NO" sz="2400" dirty="0">
                <a:solidFill>
                  <a:schemeClr val="tx2"/>
                </a:solidFill>
              </a:rPr>
              <a:t>. </a:t>
            </a:r>
            <a:r>
              <a:rPr lang="nb-NO" sz="2400" dirty="0" err="1">
                <a:solidFill>
                  <a:schemeClr val="tx2"/>
                </a:solidFill>
              </a:rPr>
              <a:t>Scheme</a:t>
            </a:r>
            <a:r>
              <a:rPr lang="nb-NO" sz="2400" dirty="0">
                <a:solidFill>
                  <a:schemeClr val="tx2"/>
                </a:solidFill>
              </a:rPr>
              <a:t> has </a:t>
            </a:r>
            <a:r>
              <a:rPr lang="nb-NO" sz="2400" dirty="0" err="1">
                <a:solidFill>
                  <a:schemeClr val="tx2"/>
                </a:solidFill>
              </a:rPr>
              <a:t>three</a:t>
            </a:r>
            <a:r>
              <a:rPr lang="nb-NO" sz="2400" dirty="0">
                <a:solidFill>
                  <a:schemeClr val="tx2"/>
                </a:solidFill>
              </a:rPr>
              <a:t> </a:t>
            </a:r>
            <a:r>
              <a:rPr lang="nb-NO" sz="2400" dirty="0" err="1">
                <a:solidFill>
                  <a:schemeClr val="tx2"/>
                </a:solidFill>
              </a:rPr>
              <a:t>objectives</a:t>
            </a:r>
            <a:br>
              <a:rPr lang="nb-NO" sz="2400" dirty="0">
                <a:solidFill>
                  <a:schemeClr val="tx2"/>
                </a:solidFill>
              </a:rPr>
            </a:br>
            <a:endParaRPr lang="nb-NO" sz="2200" dirty="0">
              <a:solidFill>
                <a:schemeClr val="tx2"/>
              </a:solidFill>
            </a:endParaRPr>
          </a:p>
        </p:txBody>
      </p:sp>
    </p:spTree>
    <p:extLst>
      <p:ext uri="{BB962C8B-B14F-4D97-AF65-F5344CB8AC3E}">
        <p14:creationId xmlns:p14="http://schemas.microsoft.com/office/powerpoint/2010/main" val="10925025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BC7735E0-94E9-45B0-ADA6-AED471FEA8A3}"/>
              </a:ext>
            </a:extLst>
          </p:cNvPr>
          <p:cNvSpPr>
            <a:spLocks noGrp="1"/>
          </p:cNvSpPr>
          <p:nvPr>
            <p:ph sz="quarter" idx="13"/>
          </p:nvPr>
        </p:nvSpPr>
        <p:spPr/>
        <p:txBody>
          <a:bodyPr/>
          <a:lstStyle/>
          <a:p>
            <a:r>
              <a:rPr lang="nb-NO" sz="2200" dirty="0">
                <a:latin typeface="Verdana" panose="020B0604030504040204" pitchFamily="34" charset="0"/>
                <a:ea typeface="Verdana" panose="020B0604030504040204" pitchFamily="34" charset="0"/>
                <a:cs typeface="Verdana" panose="020B0604030504040204" pitchFamily="34" charset="0"/>
              </a:rPr>
              <a:t>… a </a:t>
            </a:r>
            <a:r>
              <a:rPr lang="nb-NO" sz="2200" dirty="0" err="1">
                <a:latin typeface="Verdana" panose="020B0604030504040204" pitchFamily="34" charset="0"/>
                <a:ea typeface="Verdana" panose="020B0604030504040204" pitchFamily="34" charset="0"/>
                <a:cs typeface="Verdana" panose="020B0604030504040204" pitchFamily="34" charset="0"/>
              </a:rPr>
              <a:t>smaller</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research</a:t>
            </a:r>
            <a:r>
              <a:rPr lang="nb-NO" sz="2200" dirty="0">
                <a:latin typeface="Verdana" panose="020B0604030504040204" pitchFamily="34" charset="0"/>
                <a:ea typeface="Verdana" panose="020B0604030504040204" pitchFamily="34" charset="0"/>
                <a:cs typeface="Verdana" panose="020B0604030504040204" pitchFamily="34" charset="0"/>
              </a:rPr>
              <a:t> and </a:t>
            </a:r>
            <a:r>
              <a:rPr lang="nb-NO" sz="2200" dirty="0" err="1">
                <a:latin typeface="Verdana" panose="020B0604030504040204" pitchFamily="34" charset="0"/>
                <a:ea typeface="Verdana" panose="020B0604030504040204" pitchFamily="34" charset="0"/>
                <a:cs typeface="Verdana" panose="020B0604030504040204" pitchFamily="34" charset="0"/>
              </a:rPr>
              <a:t>development</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project</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carried</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out</a:t>
            </a:r>
            <a:r>
              <a:rPr lang="nb-NO" sz="2200" dirty="0">
                <a:latin typeface="Verdana" panose="020B0604030504040204" pitchFamily="34" charset="0"/>
                <a:ea typeface="Verdana" panose="020B0604030504040204" pitchFamily="34" charset="0"/>
                <a:cs typeface="Verdana" panose="020B0604030504040204" pitchFamily="34" charset="0"/>
              </a:rPr>
              <a:t> as a </a:t>
            </a:r>
            <a:r>
              <a:rPr lang="nb-NO" sz="2200" dirty="0" err="1">
                <a:latin typeface="Verdana" panose="020B0604030504040204" pitchFamily="34" charset="0"/>
                <a:ea typeface="Verdana" panose="020B0604030504040204" pitchFamily="34" charset="0"/>
                <a:cs typeface="Verdana" panose="020B0604030504040204" pitchFamily="34" charset="0"/>
              </a:rPr>
              <a:t>ph.d</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project</a:t>
            </a:r>
            <a:r>
              <a:rPr lang="nb-NO" sz="2200" dirty="0">
                <a:latin typeface="Verdana" panose="020B0604030504040204" pitchFamily="34" charset="0"/>
                <a:ea typeface="Verdana" panose="020B0604030504040204" pitchFamily="34" charset="0"/>
                <a:cs typeface="Verdana" panose="020B0604030504040204" pitchFamily="34" charset="0"/>
              </a:rPr>
              <a:t> and </a:t>
            </a:r>
            <a:r>
              <a:rPr lang="nb-NO" sz="2200" dirty="0" err="1">
                <a:latin typeface="Verdana" panose="020B0604030504040204" pitchFamily="34" charset="0"/>
                <a:ea typeface="Verdana" panose="020B0604030504040204" pitchFamily="34" charset="0"/>
                <a:cs typeface="Verdana" panose="020B0604030504040204" pitchFamily="34" charset="0"/>
              </a:rPr>
              <a:t>conducted</a:t>
            </a:r>
            <a:r>
              <a:rPr lang="nb-NO" sz="2200" dirty="0">
                <a:latin typeface="Verdana" panose="020B0604030504040204" pitchFamily="34" charset="0"/>
                <a:ea typeface="Verdana" panose="020B0604030504040204" pitchFamily="34" charset="0"/>
                <a:cs typeface="Verdana" panose="020B0604030504040204" pitchFamily="34" charset="0"/>
              </a:rPr>
              <a:t> by a </a:t>
            </a:r>
            <a:r>
              <a:rPr lang="nb-NO" sz="2200" dirty="0" err="1">
                <a:latin typeface="Verdana" panose="020B0604030504040204" pitchFamily="34" charset="0"/>
                <a:ea typeface="Verdana" panose="020B0604030504040204" pitchFamily="34" charset="0"/>
                <a:cs typeface="Verdana" panose="020B0604030504040204" pitchFamily="34" charset="0"/>
              </a:rPr>
              <a:t>company</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employee</a:t>
            </a:r>
            <a:r>
              <a:rPr lang="nb-NO" sz="2200" dirty="0">
                <a:latin typeface="Verdana" panose="020B0604030504040204" pitchFamily="34" charset="0"/>
                <a:ea typeface="Verdana" panose="020B0604030504040204" pitchFamily="34" charset="0"/>
                <a:cs typeface="Verdana" panose="020B0604030504040204" pitchFamily="34" charset="0"/>
              </a:rPr>
              <a:t>. </a:t>
            </a:r>
            <a:br>
              <a:rPr lang="nb-NO" sz="2200" dirty="0">
                <a:latin typeface="Verdana" panose="020B0604030504040204" pitchFamily="34" charset="0"/>
                <a:ea typeface="Verdana" panose="020B0604030504040204" pitchFamily="34" charset="0"/>
                <a:cs typeface="Verdana" panose="020B0604030504040204" pitchFamily="34" charset="0"/>
              </a:rPr>
            </a:br>
            <a:endParaRPr lang="nb-NO" sz="2200" dirty="0">
              <a:latin typeface="Verdana" panose="020B0604030504040204" pitchFamily="34" charset="0"/>
              <a:ea typeface="Verdana" panose="020B0604030504040204" pitchFamily="34" charset="0"/>
              <a:cs typeface="Verdana" panose="020B0604030504040204" pitchFamily="34" charset="0"/>
            </a:endParaRPr>
          </a:p>
          <a:p>
            <a:r>
              <a:rPr lang="nb-NO" sz="2200" dirty="0">
                <a:latin typeface="Verdana" panose="020B0604030504040204" pitchFamily="34" charset="0"/>
                <a:ea typeface="Verdana" panose="020B0604030504040204" pitchFamily="34" charset="0"/>
                <a:cs typeface="Verdana" panose="020B0604030504040204" pitchFamily="34" charset="0"/>
              </a:rPr>
              <a:t>… a </a:t>
            </a:r>
            <a:r>
              <a:rPr lang="nb-NO" sz="2200" dirty="0" err="1">
                <a:latin typeface="Verdana" panose="020B0604030504040204" pitchFamily="34" charset="0"/>
                <a:ea typeface="Verdana" panose="020B0604030504040204" pitchFamily="34" charset="0"/>
                <a:cs typeface="Verdana" panose="020B0604030504040204" pitchFamily="34" charset="0"/>
              </a:rPr>
              <a:t>project</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with</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clear</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thematic</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relevance</a:t>
            </a:r>
            <a:r>
              <a:rPr lang="nb-NO" sz="2200" dirty="0">
                <a:latin typeface="Verdana" panose="020B0604030504040204" pitchFamily="34" charset="0"/>
                <a:ea typeface="Verdana" panose="020B0604030504040204" pitchFamily="34" charset="0"/>
                <a:cs typeface="Verdana" panose="020B0604030504040204" pitchFamily="34" charset="0"/>
              </a:rPr>
              <a:t> for </a:t>
            </a:r>
            <a:r>
              <a:rPr lang="nb-NO" sz="2200" dirty="0" err="1">
                <a:latin typeface="Verdana" panose="020B0604030504040204" pitchFamily="34" charset="0"/>
                <a:ea typeface="Verdana" panose="020B0604030504040204" pitchFamily="34" charset="0"/>
                <a:cs typeface="Verdana" panose="020B0604030504040204" pitchFamily="34" charset="0"/>
              </a:rPr>
              <a:t>the</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company’s</a:t>
            </a:r>
            <a:r>
              <a:rPr lang="nb-NO" sz="2200" dirty="0">
                <a:latin typeface="Verdana" panose="020B0604030504040204" pitchFamily="34" charset="0"/>
                <a:ea typeface="Verdana" panose="020B0604030504040204" pitchFamily="34" charset="0"/>
                <a:cs typeface="Verdana" panose="020B0604030504040204" pitchFamily="34" charset="0"/>
              </a:rPr>
              <a:t> business </a:t>
            </a:r>
            <a:r>
              <a:rPr lang="nb-NO" sz="2200" dirty="0" err="1">
                <a:latin typeface="Verdana" panose="020B0604030504040204" pitchFamily="34" charset="0"/>
                <a:ea typeface="Verdana" panose="020B0604030504040204" pitchFamily="34" charset="0"/>
                <a:cs typeface="Verdana" panose="020B0604030504040204" pitchFamily="34" charset="0"/>
              </a:rPr>
              <a:t>activites</a:t>
            </a:r>
            <a:r>
              <a:rPr lang="nb-NO" sz="2200" dirty="0">
                <a:latin typeface="Verdana" panose="020B0604030504040204" pitchFamily="34" charset="0"/>
                <a:ea typeface="Verdana" panose="020B0604030504040204" pitchFamily="34" charset="0"/>
                <a:cs typeface="Verdana" panose="020B0604030504040204" pitchFamily="34" charset="0"/>
              </a:rPr>
              <a:t>, and </a:t>
            </a:r>
            <a:r>
              <a:rPr lang="nb-NO" sz="2200" dirty="0" err="1">
                <a:latin typeface="Verdana" panose="020B0604030504040204" pitchFamily="34" charset="0"/>
                <a:ea typeface="Verdana" panose="020B0604030504040204" pitchFamily="34" charset="0"/>
                <a:cs typeface="Verdana" panose="020B0604030504040204" pitchFamily="34" charset="0"/>
              </a:rPr>
              <a:t>initiated</a:t>
            </a:r>
            <a:r>
              <a:rPr lang="nb-NO" sz="2200" dirty="0">
                <a:latin typeface="Verdana" panose="020B0604030504040204" pitchFamily="34" charset="0"/>
                <a:ea typeface="Verdana" panose="020B0604030504040204" pitchFamily="34" charset="0"/>
                <a:cs typeface="Verdana" panose="020B0604030504040204" pitchFamily="34" charset="0"/>
              </a:rPr>
              <a:t> and </a:t>
            </a:r>
            <a:r>
              <a:rPr lang="nb-NO" sz="2200" dirty="0" err="1">
                <a:latin typeface="Verdana" panose="020B0604030504040204" pitchFamily="34" charset="0"/>
                <a:ea typeface="Verdana" panose="020B0604030504040204" pitchFamily="34" charset="0"/>
                <a:cs typeface="Verdana" panose="020B0604030504040204" pitchFamily="34" charset="0"/>
              </a:rPr>
              <a:t>carried</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out</a:t>
            </a:r>
            <a:r>
              <a:rPr lang="nb-NO" sz="2200" dirty="0">
                <a:latin typeface="Verdana" panose="020B0604030504040204" pitchFamily="34" charset="0"/>
                <a:ea typeface="Verdana" panose="020B0604030504040204" pitchFamily="34" charset="0"/>
                <a:cs typeface="Verdana" panose="020B0604030504040204" pitchFamily="34" charset="0"/>
              </a:rPr>
              <a:t> in line </a:t>
            </a:r>
            <a:r>
              <a:rPr lang="nb-NO" sz="2200" dirty="0" err="1">
                <a:latin typeface="Verdana" panose="020B0604030504040204" pitchFamily="34" charset="0"/>
                <a:ea typeface="Verdana" panose="020B0604030504040204" pitchFamily="34" charset="0"/>
                <a:cs typeface="Verdana" panose="020B0604030504040204" pitchFamily="34" charset="0"/>
              </a:rPr>
              <a:t>with</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the</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company’s</a:t>
            </a:r>
            <a:r>
              <a:rPr lang="nb-NO" sz="2200" dirty="0">
                <a:latin typeface="Verdana" panose="020B0604030504040204" pitchFamily="34" charset="0"/>
                <a:ea typeface="Verdana" panose="020B0604030504040204" pitchFamily="34" charset="0"/>
                <a:cs typeface="Verdana" panose="020B0604030504040204" pitchFamily="34" charset="0"/>
              </a:rPr>
              <a:t> </a:t>
            </a:r>
            <a:r>
              <a:rPr lang="nb-NO" sz="2200" dirty="0" err="1">
                <a:latin typeface="Verdana" panose="020B0604030504040204" pitchFamily="34" charset="0"/>
                <a:ea typeface="Verdana" panose="020B0604030504040204" pitchFamily="34" charset="0"/>
                <a:cs typeface="Verdana" panose="020B0604030504040204" pitchFamily="34" charset="0"/>
              </a:rPr>
              <a:t>needs</a:t>
            </a:r>
            <a:r>
              <a:rPr lang="nb-NO" sz="2200" dirty="0">
                <a:latin typeface="Verdana" panose="020B0604030504040204" pitchFamily="34" charset="0"/>
                <a:ea typeface="Verdana" panose="020B0604030504040204" pitchFamily="34" charset="0"/>
                <a:cs typeface="Verdana" panose="020B0604030504040204" pitchFamily="34" charset="0"/>
              </a:rPr>
              <a:t>.</a:t>
            </a:r>
          </a:p>
        </p:txBody>
      </p:sp>
      <p:sp>
        <p:nvSpPr>
          <p:cNvPr id="7" name="Tittel 6">
            <a:extLst>
              <a:ext uri="{FF2B5EF4-FFF2-40B4-BE49-F238E27FC236}">
                <a16:creationId xmlns:a16="http://schemas.microsoft.com/office/drawing/2014/main" id="{43669F46-A733-4E1B-8F7D-9427D60D1C6A}"/>
              </a:ext>
            </a:extLst>
          </p:cNvPr>
          <p:cNvSpPr txBox="1">
            <a:spLocks noGrp="1"/>
          </p:cNvSpPr>
          <p:nvPr>
            <p:ph type="title"/>
          </p:nvPr>
        </p:nvSpPr>
        <p:spPr>
          <a:xfrm>
            <a:off x="731837" y="970466"/>
            <a:ext cx="9001125" cy="791428"/>
          </a:xfrm>
          <a:prstGeom prst="rect">
            <a:avLst/>
          </a:prstGeom>
        </p:spPr>
        <p:txBody>
          <a:bodyPr vert="horz" lIns="36000" tIns="36000" rIns="36000" bIns="45720" rtlCol="0" anchor="t" anchorCtr="0">
            <a:normAutofit/>
          </a:bodyPr>
          <a:lstStyle>
            <a:lvl1pPr marL="0" indent="0" algn="l" defTabSz="914400" rtl="0" eaLnBrk="1" latinLnBrk="0" hangingPunct="1">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a:lstStyle>
          <a:p>
            <a:r>
              <a:rPr lang="nb-NO" sz="2400" dirty="0">
                <a:solidFill>
                  <a:schemeClr val="tx2"/>
                </a:solidFill>
              </a:rPr>
              <a:t>An </a:t>
            </a:r>
            <a:r>
              <a:rPr lang="nb-NO" sz="2400" dirty="0" err="1">
                <a:solidFill>
                  <a:schemeClr val="tx2"/>
                </a:solidFill>
              </a:rPr>
              <a:t>Industrial</a:t>
            </a:r>
            <a:r>
              <a:rPr lang="nb-NO" sz="2400" dirty="0">
                <a:solidFill>
                  <a:schemeClr val="tx2"/>
                </a:solidFill>
              </a:rPr>
              <a:t> </a:t>
            </a:r>
            <a:r>
              <a:rPr lang="nb-NO" sz="2400" dirty="0" err="1">
                <a:solidFill>
                  <a:schemeClr val="tx2"/>
                </a:solidFill>
              </a:rPr>
              <a:t>Ph.D</a:t>
            </a:r>
            <a:r>
              <a:rPr lang="nb-NO" sz="2400" dirty="0">
                <a:solidFill>
                  <a:schemeClr val="tx2"/>
                </a:solidFill>
              </a:rPr>
              <a:t>. </a:t>
            </a:r>
            <a:r>
              <a:rPr lang="nb-NO" sz="2400" dirty="0" err="1">
                <a:solidFill>
                  <a:schemeClr val="tx2"/>
                </a:solidFill>
              </a:rPr>
              <a:t>project</a:t>
            </a:r>
            <a:r>
              <a:rPr lang="nb-NO" sz="2400" dirty="0">
                <a:solidFill>
                  <a:schemeClr val="tx2"/>
                </a:solidFill>
              </a:rPr>
              <a:t> is…</a:t>
            </a:r>
          </a:p>
        </p:txBody>
      </p:sp>
      <p:pic>
        <p:nvPicPr>
          <p:cNvPr id="8" name="Picture 4" descr="I:\ADMDIR\KOMMUNIKASJON\Avd for kommunikasjon\Grafisk team\Grafisk profil\Ikoner\NRF_ikoner\NRF_verktoy\NRF_verktoy_turkis_sirkel.png">
            <a:extLst>
              <a:ext uri="{FF2B5EF4-FFF2-40B4-BE49-F238E27FC236}">
                <a16:creationId xmlns:a16="http://schemas.microsoft.com/office/drawing/2014/main" id="{5A748EB6-B240-452A-8070-11DB0214F3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6" t="21462" r="18586" b="21462"/>
          <a:stretch/>
        </p:blipFill>
        <p:spPr bwMode="auto">
          <a:xfrm>
            <a:off x="5516055" y="4456419"/>
            <a:ext cx="1055812" cy="959174"/>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a:extLst>
              <a:ext uri="{FF2B5EF4-FFF2-40B4-BE49-F238E27FC236}">
                <a16:creationId xmlns:a16="http://schemas.microsoft.com/office/drawing/2014/main" id="{0D4C5D33-8ED8-4BA9-9064-0A2B5D226809}"/>
              </a:ext>
            </a:extLst>
          </p:cNvPr>
          <p:cNvPicPr>
            <a:picLocks noChangeAspect="1"/>
          </p:cNvPicPr>
          <p:nvPr/>
        </p:nvPicPr>
        <p:blipFill rotWithShape="1">
          <a:blip r:embed="rId4">
            <a:extLst>
              <a:ext uri="{28A0092B-C50C-407E-A947-70E740481C1C}">
                <a14:useLocalDpi xmlns:a14="http://schemas.microsoft.com/office/drawing/2010/main" val="0"/>
              </a:ext>
            </a:extLst>
          </a:blip>
          <a:srcRect l="21425" t="21462" r="21425" b="21462"/>
          <a:stretch/>
        </p:blipFill>
        <p:spPr>
          <a:xfrm>
            <a:off x="2687702" y="4562281"/>
            <a:ext cx="960412" cy="959174"/>
          </a:xfrm>
          <a:prstGeom prst="rect">
            <a:avLst/>
          </a:prstGeom>
        </p:spPr>
      </p:pic>
      <p:sp>
        <p:nvSpPr>
          <p:cNvPr id="10" name="Avrundet rektangel 5">
            <a:extLst>
              <a:ext uri="{FF2B5EF4-FFF2-40B4-BE49-F238E27FC236}">
                <a16:creationId xmlns:a16="http://schemas.microsoft.com/office/drawing/2014/main" id="{F7A1FD6B-7222-47AB-87E5-8E2BDBB1001B}"/>
              </a:ext>
            </a:extLst>
          </p:cNvPr>
          <p:cNvSpPr/>
          <p:nvPr/>
        </p:nvSpPr>
        <p:spPr>
          <a:xfrm>
            <a:off x="2051784" y="5657566"/>
            <a:ext cx="2232248" cy="50421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latin typeface="Verdana" panose="020B0604030504040204" pitchFamily="34" charset="0"/>
                <a:ea typeface="Verdana" panose="020B0604030504040204" pitchFamily="34" charset="0"/>
                <a:cs typeface="Verdana" panose="020B0604030504040204" pitchFamily="34" charset="0"/>
              </a:rPr>
              <a:t>the</a:t>
            </a:r>
            <a:r>
              <a:rPr lang="nb-NO" dirty="0">
                <a:solidFill>
                  <a:schemeClr val="tx1"/>
                </a:solidFill>
                <a:latin typeface="Verdana" panose="020B0604030504040204" pitchFamily="34" charset="0"/>
                <a:ea typeface="Verdana" panose="020B0604030504040204" pitchFamily="34" charset="0"/>
                <a:cs typeface="Verdana" panose="020B0604030504040204" pitchFamily="34" charset="0"/>
              </a:rPr>
              <a:t> business</a:t>
            </a:r>
          </a:p>
        </p:txBody>
      </p:sp>
      <p:sp>
        <p:nvSpPr>
          <p:cNvPr id="11" name="Avrundet rektangel 6">
            <a:extLst>
              <a:ext uri="{FF2B5EF4-FFF2-40B4-BE49-F238E27FC236}">
                <a16:creationId xmlns:a16="http://schemas.microsoft.com/office/drawing/2014/main" id="{6AD11CAA-D70A-49E6-9CEA-B8B344CF5EB5}"/>
              </a:ext>
            </a:extLst>
          </p:cNvPr>
          <p:cNvSpPr/>
          <p:nvPr/>
        </p:nvSpPr>
        <p:spPr>
          <a:xfrm>
            <a:off x="4675809" y="5657566"/>
            <a:ext cx="2736304" cy="43188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latin typeface="Verdana" panose="020B0604030504040204" pitchFamily="34" charset="0"/>
                <a:ea typeface="Verdana" panose="020B0604030504040204" pitchFamily="34" charset="0"/>
                <a:cs typeface="Verdana" panose="020B0604030504040204" pitchFamily="34" charset="0"/>
              </a:rPr>
              <a:t>products</a:t>
            </a:r>
            <a:r>
              <a:rPr lang="nb-NO" dirty="0">
                <a:solidFill>
                  <a:schemeClr val="tx1"/>
                </a:solidFill>
                <a:latin typeface="Verdana" panose="020B0604030504040204" pitchFamily="34" charset="0"/>
                <a:ea typeface="Verdana" panose="020B0604030504040204" pitchFamily="34" charset="0"/>
                <a:cs typeface="Verdana" panose="020B0604030504040204" pitchFamily="34" charset="0"/>
              </a:rPr>
              <a:t> and services</a:t>
            </a:r>
          </a:p>
        </p:txBody>
      </p:sp>
      <p:sp>
        <p:nvSpPr>
          <p:cNvPr id="12" name="Avrundet rektangel 8">
            <a:extLst>
              <a:ext uri="{FF2B5EF4-FFF2-40B4-BE49-F238E27FC236}">
                <a16:creationId xmlns:a16="http://schemas.microsoft.com/office/drawing/2014/main" id="{014CC828-30FD-4234-B5C7-98C7D9479456}"/>
              </a:ext>
            </a:extLst>
          </p:cNvPr>
          <p:cNvSpPr/>
          <p:nvPr/>
        </p:nvSpPr>
        <p:spPr>
          <a:xfrm>
            <a:off x="7844161" y="5657726"/>
            <a:ext cx="2160240" cy="432208"/>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latin typeface="Verdana" panose="020B0604030504040204" pitchFamily="34" charset="0"/>
                <a:ea typeface="Verdana" panose="020B0604030504040204" pitchFamily="34" charset="0"/>
                <a:cs typeface="Verdana" panose="020B0604030504040204" pitchFamily="34" charset="0"/>
              </a:rPr>
              <a:t>restructuring</a:t>
            </a:r>
            <a:endParaRPr lang="nb-NO"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Bilde 12">
            <a:extLst>
              <a:ext uri="{FF2B5EF4-FFF2-40B4-BE49-F238E27FC236}">
                <a16:creationId xmlns:a16="http://schemas.microsoft.com/office/drawing/2014/main" id="{9A176925-AD40-4AD8-B123-16857E9848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8583" y="4426171"/>
            <a:ext cx="1231395" cy="1231395"/>
          </a:xfrm>
          <a:prstGeom prst="rect">
            <a:avLst/>
          </a:prstGeom>
        </p:spPr>
      </p:pic>
    </p:spTree>
    <p:extLst>
      <p:ext uri="{BB962C8B-B14F-4D97-AF65-F5344CB8AC3E}">
        <p14:creationId xmlns:p14="http://schemas.microsoft.com/office/powerpoint/2010/main" val="34878108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BC7735E0-94E9-45B0-ADA6-AED471FEA8A3}"/>
              </a:ext>
            </a:extLst>
          </p:cNvPr>
          <p:cNvSpPr>
            <a:spLocks noGrp="1"/>
          </p:cNvSpPr>
          <p:nvPr>
            <p:ph sz="quarter" idx="13"/>
          </p:nvPr>
        </p:nvSpPr>
        <p:spPr/>
        <p:txBody>
          <a:bodyPr/>
          <a:lstStyle/>
          <a:p>
            <a:r>
              <a:rPr lang="nb-NO" sz="1800" b="1" dirty="0">
                <a:latin typeface="Verdana" panose="020B0604030504040204" pitchFamily="34" charset="0"/>
                <a:ea typeface="Verdana" panose="020B0604030504040204" pitchFamily="34" charset="0"/>
                <a:cs typeface="Verdana" panose="020B0604030504040204" pitchFamily="34" charset="0"/>
              </a:rPr>
              <a:t>The </a:t>
            </a:r>
            <a:r>
              <a:rPr lang="nb-NO" sz="1800" b="1" dirty="0" err="1">
                <a:latin typeface="Verdana" panose="020B0604030504040204" pitchFamily="34" charset="0"/>
                <a:ea typeface="Verdana" panose="020B0604030504040204" pitchFamily="34" charset="0"/>
                <a:cs typeface="Verdana" panose="020B0604030504040204" pitchFamily="34" charset="0"/>
              </a:rPr>
              <a:t>company</a:t>
            </a:r>
            <a:r>
              <a:rPr lang="nb-NO" sz="1800" b="1" dirty="0">
                <a:latin typeface="Verdana" panose="020B0604030504040204" pitchFamily="34" charset="0"/>
                <a:ea typeface="Verdana" panose="020B0604030504040204" pitchFamily="34" charset="0"/>
                <a:cs typeface="Verdana" panose="020B0604030504040204" pitchFamily="34" charset="0"/>
              </a:rPr>
              <a:t> </a:t>
            </a:r>
            <a:r>
              <a:rPr lang="nb-NO" sz="1800" dirty="0">
                <a:latin typeface="Verdana" panose="020B0604030504040204" pitchFamily="34" charset="0"/>
                <a:ea typeface="Verdana" panose="020B0604030504040204" pitchFamily="34" charset="0"/>
                <a:cs typeface="Verdana" panose="020B0604030504040204" pitchFamily="34" charset="0"/>
              </a:rPr>
              <a:t>is </a:t>
            </a:r>
            <a:r>
              <a:rPr lang="nb-NO" sz="1800" dirty="0" err="1">
                <a:latin typeface="Verdana" panose="020B0604030504040204" pitchFamily="34" charset="0"/>
                <a:ea typeface="Verdana" panose="020B0604030504040204" pitchFamily="34" charset="0"/>
                <a:cs typeface="Verdana" panose="020B0604030504040204" pitchFamily="34" charset="0"/>
              </a:rPr>
              <a:t>the</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project</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owner</a:t>
            </a:r>
            <a:r>
              <a:rPr lang="nb-NO" sz="1800" dirty="0">
                <a:latin typeface="Verdana" panose="020B0604030504040204" pitchFamily="34" charset="0"/>
                <a:ea typeface="Verdana" panose="020B0604030504040204" pitchFamily="34" charset="0"/>
                <a:cs typeface="Verdana" panose="020B0604030504040204" pitchFamily="34" charset="0"/>
              </a:rPr>
              <a:t>.</a:t>
            </a:r>
            <a:br>
              <a:rPr lang="nb-NO" sz="1800" dirty="0">
                <a:latin typeface="Verdana" panose="020B0604030504040204" pitchFamily="34" charset="0"/>
                <a:ea typeface="Verdana" panose="020B0604030504040204" pitchFamily="34" charset="0"/>
                <a:cs typeface="Verdana" panose="020B0604030504040204" pitchFamily="34" charset="0"/>
              </a:rPr>
            </a:br>
            <a:endParaRPr lang="nb-NO" sz="1800" dirty="0">
              <a:latin typeface="Verdana" panose="020B0604030504040204" pitchFamily="34" charset="0"/>
              <a:ea typeface="Verdana" panose="020B0604030504040204" pitchFamily="34" charset="0"/>
              <a:cs typeface="Verdana" panose="020B0604030504040204" pitchFamily="34" charset="0"/>
            </a:endParaRPr>
          </a:p>
          <a:p>
            <a:r>
              <a:rPr lang="nb-NO" sz="1800" dirty="0">
                <a:latin typeface="Verdana" panose="020B0604030504040204" pitchFamily="34" charset="0"/>
                <a:ea typeface="Verdana" panose="020B0604030504040204" pitchFamily="34" charset="0"/>
                <a:cs typeface="Verdana" panose="020B0604030504040204" pitchFamily="34" charset="0"/>
              </a:rPr>
              <a:t>The </a:t>
            </a:r>
            <a:r>
              <a:rPr lang="nb-NO" sz="1800" dirty="0" err="1">
                <a:latin typeface="Verdana" panose="020B0604030504040204" pitchFamily="34" charset="0"/>
                <a:ea typeface="Verdana" panose="020B0604030504040204" pitchFamily="34" charset="0"/>
                <a:cs typeface="Verdana" panose="020B0604030504040204" pitchFamily="34" charset="0"/>
              </a:rPr>
              <a:t>project</a:t>
            </a:r>
            <a:r>
              <a:rPr lang="nb-NO" sz="1800" dirty="0">
                <a:latin typeface="Verdana" panose="020B0604030504040204" pitchFamily="34" charset="0"/>
                <a:ea typeface="Verdana" panose="020B0604030504040204" pitchFamily="34" charset="0"/>
                <a:cs typeface="Verdana" panose="020B0604030504040204" pitchFamily="34" charset="0"/>
              </a:rPr>
              <a:t> is </a:t>
            </a:r>
            <a:r>
              <a:rPr lang="nb-NO" sz="1800" dirty="0" err="1">
                <a:latin typeface="Verdana" panose="020B0604030504040204" pitchFamily="34" charset="0"/>
                <a:ea typeface="Verdana" panose="020B0604030504040204" pitchFamily="34" charset="0"/>
                <a:cs typeface="Verdana" panose="020B0604030504040204" pitchFamily="34" charset="0"/>
              </a:rPr>
              <a:t>planned</a:t>
            </a:r>
            <a:r>
              <a:rPr lang="nb-NO" sz="1800" dirty="0">
                <a:latin typeface="Verdana" panose="020B0604030504040204" pitchFamily="34" charset="0"/>
                <a:ea typeface="Verdana" panose="020B0604030504040204" pitchFamily="34" charset="0"/>
                <a:cs typeface="Verdana" panose="020B0604030504040204" pitchFamily="34" charset="0"/>
              </a:rPr>
              <a:t> and </a:t>
            </a:r>
            <a:r>
              <a:rPr lang="nb-NO" sz="1800" dirty="0" err="1">
                <a:latin typeface="Verdana" panose="020B0604030504040204" pitchFamily="34" charset="0"/>
                <a:ea typeface="Verdana" panose="020B0604030504040204" pitchFamily="34" charset="0"/>
                <a:cs typeface="Verdana" panose="020B0604030504040204" pitchFamily="34" charset="0"/>
              </a:rPr>
              <a:t>executed</a:t>
            </a:r>
            <a:r>
              <a:rPr lang="nb-NO" sz="1800" dirty="0">
                <a:latin typeface="Verdana" panose="020B0604030504040204" pitchFamily="34" charset="0"/>
                <a:ea typeface="Verdana" panose="020B0604030504040204" pitchFamily="34" charset="0"/>
                <a:cs typeface="Verdana" panose="020B0604030504040204" pitchFamily="34" charset="0"/>
              </a:rPr>
              <a:t> in </a:t>
            </a:r>
            <a:br>
              <a:rPr lang="nb-NO" sz="1800" dirty="0">
                <a:latin typeface="Verdana" panose="020B0604030504040204" pitchFamily="34" charset="0"/>
                <a:ea typeface="Verdana" panose="020B0604030504040204" pitchFamily="34" charset="0"/>
                <a:cs typeface="Verdana" panose="020B0604030504040204" pitchFamily="34" charset="0"/>
              </a:rPr>
            </a:br>
            <a:r>
              <a:rPr lang="nb-NO" sz="1800" dirty="0" err="1">
                <a:latin typeface="Verdana" panose="020B0604030504040204" pitchFamily="34" charset="0"/>
                <a:ea typeface="Verdana" panose="020B0604030504040204" pitchFamily="34" charset="0"/>
                <a:cs typeface="Verdana" panose="020B0604030504040204" pitchFamily="34" charset="0"/>
              </a:rPr>
              <a:t>collaboration</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with</a:t>
            </a:r>
            <a:r>
              <a:rPr lang="nb-NO" sz="1800" dirty="0">
                <a:latin typeface="Verdana" panose="020B0604030504040204" pitchFamily="34" charset="0"/>
                <a:ea typeface="Verdana" panose="020B0604030504040204" pitchFamily="34" charset="0"/>
                <a:cs typeface="Verdana" panose="020B0604030504040204" pitchFamily="34" charset="0"/>
              </a:rPr>
              <a:t> a </a:t>
            </a:r>
            <a:r>
              <a:rPr lang="nb-NO" sz="1800" dirty="0" err="1">
                <a:latin typeface="Verdana" panose="020B0604030504040204" pitchFamily="34" charset="0"/>
                <a:ea typeface="Verdana" panose="020B0604030504040204" pitchFamily="34" charset="0"/>
                <a:cs typeface="Verdana" panose="020B0604030504040204" pitchFamily="34" charset="0"/>
              </a:rPr>
              <a:t>degree-conferring</a:t>
            </a:r>
            <a:r>
              <a:rPr lang="nb-NO" sz="1800" dirty="0">
                <a:latin typeface="Verdana" panose="020B0604030504040204" pitchFamily="34" charset="0"/>
                <a:ea typeface="Verdana" panose="020B0604030504040204" pitchFamily="34" charset="0"/>
                <a:cs typeface="Verdana" panose="020B0604030504040204" pitchFamily="34" charset="0"/>
              </a:rPr>
              <a:t> </a:t>
            </a:r>
            <a:br>
              <a:rPr lang="nb-NO" sz="1800" dirty="0">
                <a:latin typeface="Verdana" panose="020B0604030504040204" pitchFamily="34" charset="0"/>
                <a:ea typeface="Verdana" panose="020B0604030504040204" pitchFamily="34" charset="0"/>
                <a:cs typeface="Verdana" panose="020B0604030504040204" pitchFamily="34" charset="0"/>
              </a:rPr>
            </a:br>
            <a:r>
              <a:rPr lang="nb-NO" sz="1800" b="1" dirty="0" err="1">
                <a:latin typeface="Verdana" panose="020B0604030504040204" pitchFamily="34" charset="0"/>
                <a:ea typeface="Verdana" panose="020B0604030504040204" pitchFamily="34" charset="0"/>
                <a:cs typeface="Verdana" panose="020B0604030504040204" pitchFamily="34" charset="0"/>
              </a:rPr>
              <a:t>university</a:t>
            </a:r>
            <a:r>
              <a:rPr lang="nb-NO" sz="1800" b="1" dirty="0">
                <a:latin typeface="Verdana" panose="020B0604030504040204" pitchFamily="34" charset="0"/>
                <a:ea typeface="Verdana" panose="020B0604030504040204" pitchFamily="34" charset="0"/>
                <a:cs typeface="Verdana" panose="020B0604030504040204" pitchFamily="34" charset="0"/>
              </a:rPr>
              <a:t> or </a:t>
            </a:r>
            <a:r>
              <a:rPr lang="nb-NO" sz="1800" b="1" dirty="0" err="1">
                <a:latin typeface="Verdana" panose="020B0604030504040204" pitchFamily="34" charset="0"/>
                <a:ea typeface="Verdana" panose="020B0604030504040204" pitchFamily="34" charset="0"/>
                <a:cs typeface="Verdana" panose="020B0604030504040204" pitchFamily="34" charset="0"/>
              </a:rPr>
              <a:t>university</a:t>
            </a:r>
            <a:r>
              <a:rPr lang="nb-NO" sz="1800" b="1" dirty="0">
                <a:latin typeface="Verdana" panose="020B0604030504040204" pitchFamily="34" charset="0"/>
                <a:ea typeface="Verdana" panose="020B0604030504040204" pitchFamily="34" charset="0"/>
                <a:cs typeface="Verdana" panose="020B0604030504040204" pitchFamily="34" charset="0"/>
              </a:rPr>
              <a:t> college.</a:t>
            </a:r>
            <a:br>
              <a:rPr lang="nb-NO" sz="1800" dirty="0">
                <a:latin typeface="Verdana" panose="020B0604030504040204" pitchFamily="34" charset="0"/>
                <a:ea typeface="Verdana" panose="020B0604030504040204" pitchFamily="34" charset="0"/>
                <a:cs typeface="Verdana" panose="020B0604030504040204" pitchFamily="34" charset="0"/>
              </a:rPr>
            </a:br>
            <a:endParaRPr lang="nb-NO" sz="1800" dirty="0">
              <a:latin typeface="Verdana" panose="020B0604030504040204" pitchFamily="34" charset="0"/>
              <a:ea typeface="Verdana" panose="020B0604030504040204" pitchFamily="34" charset="0"/>
              <a:cs typeface="Verdana" panose="020B0604030504040204" pitchFamily="34" charset="0"/>
            </a:endParaRPr>
          </a:p>
          <a:p>
            <a:r>
              <a:rPr lang="nb-NO" sz="1800" dirty="0">
                <a:latin typeface="Verdana" panose="020B0604030504040204" pitchFamily="34" charset="0"/>
                <a:ea typeface="Verdana" panose="020B0604030504040204" pitchFamily="34" charset="0"/>
                <a:cs typeface="Verdana" panose="020B0604030504040204" pitchFamily="34" charset="0"/>
              </a:rPr>
              <a:t>The </a:t>
            </a:r>
            <a:r>
              <a:rPr lang="nb-NO" sz="1800" dirty="0" err="1">
                <a:latin typeface="Verdana" panose="020B0604030504040204" pitchFamily="34" charset="0"/>
                <a:ea typeface="Verdana" panose="020B0604030504040204" pitchFamily="34" charset="0"/>
                <a:cs typeface="Verdana" panose="020B0604030504040204" pitchFamily="34" charset="0"/>
              </a:rPr>
              <a:t>project</a:t>
            </a:r>
            <a:r>
              <a:rPr lang="nb-NO" sz="1800" dirty="0">
                <a:latin typeface="Verdana" panose="020B0604030504040204" pitchFamily="34" charset="0"/>
                <a:ea typeface="Verdana" panose="020B0604030504040204" pitchFamily="34" charset="0"/>
                <a:cs typeface="Verdana" panose="020B0604030504040204" pitchFamily="34" charset="0"/>
              </a:rPr>
              <a:t> is </a:t>
            </a:r>
            <a:r>
              <a:rPr lang="nb-NO" sz="1800" dirty="0" err="1">
                <a:latin typeface="Verdana" panose="020B0604030504040204" pitchFamily="34" charset="0"/>
                <a:ea typeface="Verdana" panose="020B0604030504040204" pitchFamily="34" charset="0"/>
                <a:cs typeface="Verdana" panose="020B0604030504040204" pitchFamily="34" charset="0"/>
              </a:rPr>
              <a:t>conducted</a:t>
            </a:r>
            <a:r>
              <a:rPr lang="nb-NO" sz="1800" dirty="0">
                <a:latin typeface="Verdana" panose="020B0604030504040204" pitchFamily="34" charset="0"/>
                <a:ea typeface="Verdana" panose="020B0604030504040204" pitchFamily="34" charset="0"/>
                <a:cs typeface="Verdana" panose="020B0604030504040204" pitchFamily="34" charset="0"/>
              </a:rPr>
              <a:t> by a </a:t>
            </a:r>
            <a:br>
              <a:rPr lang="nb-NO" sz="1800" dirty="0">
                <a:latin typeface="Verdana" panose="020B0604030504040204" pitchFamily="34" charset="0"/>
                <a:ea typeface="Verdana" panose="020B0604030504040204" pitchFamily="34" charset="0"/>
                <a:cs typeface="Verdana" panose="020B0604030504040204" pitchFamily="34" charset="0"/>
              </a:rPr>
            </a:br>
            <a:r>
              <a:rPr lang="nb-NO" sz="1800" b="1" dirty="0" err="1">
                <a:latin typeface="Verdana" panose="020B0604030504040204" pitchFamily="34" charset="0"/>
                <a:ea typeface="Verdana" panose="020B0604030504040204" pitchFamily="34" charset="0"/>
                <a:cs typeface="Verdana" panose="020B0604030504040204" pitchFamily="34" charset="0"/>
              </a:rPr>
              <a:t>company</a:t>
            </a:r>
            <a:r>
              <a:rPr lang="nb-NO" sz="1800" b="1" dirty="0">
                <a:latin typeface="Verdana" panose="020B0604030504040204" pitchFamily="34" charset="0"/>
                <a:ea typeface="Verdana" panose="020B0604030504040204" pitchFamily="34" charset="0"/>
                <a:cs typeface="Verdana" panose="020B0604030504040204" pitchFamily="34" charset="0"/>
              </a:rPr>
              <a:t> </a:t>
            </a:r>
            <a:r>
              <a:rPr lang="nb-NO" sz="1800" b="1" dirty="0" err="1">
                <a:latin typeface="Verdana" panose="020B0604030504040204" pitchFamily="34" charset="0"/>
                <a:ea typeface="Verdana" panose="020B0604030504040204" pitchFamily="34" charset="0"/>
                <a:cs typeface="Verdana" panose="020B0604030504040204" pitchFamily="34" charset="0"/>
              </a:rPr>
              <a:t>employee</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who</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will</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then</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earn</a:t>
            </a:r>
            <a:r>
              <a:rPr lang="nb-NO" sz="1800" dirty="0">
                <a:latin typeface="Verdana" panose="020B0604030504040204" pitchFamily="34" charset="0"/>
                <a:ea typeface="Verdana" panose="020B0604030504040204" pitchFamily="34" charset="0"/>
                <a:cs typeface="Verdana" panose="020B0604030504040204" pitchFamily="34" charset="0"/>
              </a:rPr>
              <a:t> a </a:t>
            </a:r>
            <a:br>
              <a:rPr lang="nb-NO" sz="1800" dirty="0">
                <a:latin typeface="Verdana" panose="020B0604030504040204" pitchFamily="34" charset="0"/>
                <a:ea typeface="Verdana" panose="020B0604030504040204" pitchFamily="34" charset="0"/>
                <a:cs typeface="Verdana" panose="020B0604030504040204" pitchFamily="34" charset="0"/>
              </a:rPr>
            </a:br>
            <a:r>
              <a:rPr lang="nb-NO" sz="1800" dirty="0" err="1">
                <a:latin typeface="Verdana" panose="020B0604030504040204" pitchFamily="34" charset="0"/>
                <a:ea typeface="Verdana" panose="020B0604030504040204" pitchFamily="34" charset="0"/>
                <a:cs typeface="Verdana" panose="020B0604030504040204" pitchFamily="34" charset="0"/>
              </a:rPr>
              <a:t>doctorate</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degree</a:t>
            </a:r>
            <a:r>
              <a:rPr lang="nb-NO" sz="1800" dirty="0">
                <a:latin typeface="Verdana" panose="020B0604030504040204" pitchFamily="34" charset="0"/>
                <a:ea typeface="Verdana" panose="020B0604030504040204" pitchFamily="34" charset="0"/>
                <a:cs typeface="Verdana" panose="020B0604030504040204" pitchFamily="34" charset="0"/>
              </a:rPr>
              <a:t>.</a:t>
            </a:r>
            <a:br>
              <a:rPr lang="nb-NO" sz="1800" dirty="0">
                <a:latin typeface="Verdana" panose="020B0604030504040204" pitchFamily="34" charset="0"/>
                <a:ea typeface="Verdana" panose="020B0604030504040204" pitchFamily="34" charset="0"/>
                <a:cs typeface="Verdana" panose="020B0604030504040204" pitchFamily="34" charset="0"/>
              </a:rPr>
            </a:br>
            <a:endParaRPr lang="nb-NO" sz="1800" dirty="0">
              <a:latin typeface="Verdana" panose="020B0604030504040204" pitchFamily="34" charset="0"/>
              <a:ea typeface="Verdana" panose="020B0604030504040204" pitchFamily="34" charset="0"/>
              <a:cs typeface="Verdana" panose="020B0604030504040204" pitchFamily="34" charset="0"/>
            </a:endParaRPr>
          </a:p>
          <a:p>
            <a:r>
              <a:rPr lang="nb-NO" sz="1800" dirty="0" err="1">
                <a:latin typeface="Verdana" panose="020B0604030504040204" pitchFamily="34" charset="0"/>
                <a:ea typeface="Verdana" panose="020B0604030504040204" pitchFamily="34" charset="0"/>
                <a:cs typeface="Verdana" panose="020B0604030504040204" pitchFamily="34" charset="0"/>
              </a:rPr>
              <a:t>Others</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may</a:t>
            </a:r>
            <a:r>
              <a:rPr lang="nb-NO" sz="1800" dirty="0">
                <a:latin typeface="Verdana" panose="020B0604030504040204" pitchFamily="34" charset="0"/>
                <a:ea typeface="Verdana" panose="020B0604030504040204" pitchFamily="34" charset="0"/>
                <a:cs typeface="Verdana" panose="020B0604030504040204" pitchFamily="34" charset="0"/>
              </a:rPr>
              <a:t> </a:t>
            </a:r>
            <a:r>
              <a:rPr lang="nb-NO" sz="1800" dirty="0" err="1">
                <a:latin typeface="Verdana" panose="020B0604030504040204" pitchFamily="34" charset="0"/>
                <a:ea typeface="Verdana" panose="020B0604030504040204" pitchFamily="34" charset="0"/>
                <a:cs typeface="Verdana" panose="020B0604030504040204" pitchFamily="34" charset="0"/>
              </a:rPr>
              <a:t>contribute</a:t>
            </a:r>
            <a:r>
              <a:rPr lang="nb-NO" sz="1800" dirty="0">
                <a:latin typeface="Verdana" panose="020B0604030504040204" pitchFamily="34" charset="0"/>
                <a:ea typeface="Verdana" panose="020B0604030504040204" pitchFamily="34" charset="0"/>
                <a:cs typeface="Verdana" panose="020B0604030504040204" pitchFamily="34" charset="0"/>
              </a:rPr>
              <a:t> as </a:t>
            </a:r>
            <a:r>
              <a:rPr lang="nb-NO" sz="1800" dirty="0" err="1">
                <a:latin typeface="Verdana" panose="020B0604030504040204" pitchFamily="34" charset="0"/>
                <a:ea typeface="Verdana" panose="020B0604030504040204" pitchFamily="34" charset="0"/>
                <a:cs typeface="Verdana" panose="020B0604030504040204" pitchFamily="34" charset="0"/>
              </a:rPr>
              <a:t>project</a:t>
            </a:r>
            <a:r>
              <a:rPr lang="nb-NO" sz="1800" dirty="0">
                <a:latin typeface="Verdana" panose="020B0604030504040204" pitchFamily="34" charset="0"/>
                <a:ea typeface="Verdana" panose="020B0604030504040204" pitchFamily="34" charset="0"/>
                <a:cs typeface="Verdana" panose="020B0604030504040204" pitchFamily="34" charset="0"/>
              </a:rPr>
              <a:t> partners.</a:t>
            </a:r>
          </a:p>
          <a:p>
            <a:pPr marL="0" indent="0">
              <a:buNone/>
            </a:pPr>
            <a:endParaRPr lang="nb-NO"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tel 6">
            <a:extLst>
              <a:ext uri="{FF2B5EF4-FFF2-40B4-BE49-F238E27FC236}">
                <a16:creationId xmlns:a16="http://schemas.microsoft.com/office/drawing/2014/main" id="{B0F54B46-307E-4282-8EB9-9E2A6DEAE278}"/>
              </a:ext>
            </a:extLst>
          </p:cNvPr>
          <p:cNvSpPr txBox="1">
            <a:spLocks noGrp="1"/>
          </p:cNvSpPr>
          <p:nvPr>
            <p:ph type="title"/>
          </p:nvPr>
        </p:nvSpPr>
        <p:spPr>
          <a:xfrm>
            <a:off x="731838" y="969963"/>
            <a:ext cx="9001125" cy="792162"/>
          </a:xfrm>
          <a:prstGeom prst="rect">
            <a:avLst/>
          </a:prstGeom>
        </p:spPr>
        <p:txBody>
          <a:bodyPr vert="horz" lIns="36000" tIns="36000" rIns="36000" bIns="45720" rtlCol="0" anchor="t" anchorCtr="0">
            <a:normAutofit/>
          </a:bodyPr>
          <a:lstStyle>
            <a:lvl1pPr marL="0" indent="0" algn="l" defTabSz="914400" rtl="0" eaLnBrk="1" latinLnBrk="0" hangingPunct="1">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a:lstStyle>
          <a:p>
            <a:r>
              <a:rPr lang="nb-NO" sz="2400" dirty="0">
                <a:solidFill>
                  <a:schemeClr val="tx2"/>
                </a:solidFill>
              </a:rPr>
              <a:t>An </a:t>
            </a:r>
            <a:r>
              <a:rPr lang="nb-NO" sz="2400" dirty="0" err="1">
                <a:solidFill>
                  <a:schemeClr val="tx2"/>
                </a:solidFill>
              </a:rPr>
              <a:t>Industrial</a:t>
            </a:r>
            <a:r>
              <a:rPr lang="nb-NO" sz="2400" dirty="0">
                <a:solidFill>
                  <a:schemeClr val="tx2"/>
                </a:solidFill>
              </a:rPr>
              <a:t> </a:t>
            </a:r>
            <a:r>
              <a:rPr lang="nb-NO" sz="2400" dirty="0" err="1">
                <a:solidFill>
                  <a:schemeClr val="tx2"/>
                </a:solidFill>
              </a:rPr>
              <a:t>Ph.D</a:t>
            </a:r>
            <a:r>
              <a:rPr lang="nb-NO" sz="2400" dirty="0">
                <a:solidFill>
                  <a:schemeClr val="tx2"/>
                </a:solidFill>
              </a:rPr>
              <a:t>. is a </a:t>
            </a:r>
            <a:r>
              <a:rPr lang="nb-NO" sz="2400" dirty="0" err="1">
                <a:solidFill>
                  <a:schemeClr val="tx2"/>
                </a:solidFill>
              </a:rPr>
              <a:t>collaboration</a:t>
            </a:r>
            <a:r>
              <a:rPr lang="nb-NO" sz="2400" dirty="0">
                <a:solidFill>
                  <a:schemeClr val="tx2"/>
                </a:solidFill>
              </a:rPr>
              <a:t> </a:t>
            </a:r>
            <a:r>
              <a:rPr lang="nb-NO" sz="2400" dirty="0" err="1">
                <a:solidFill>
                  <a:schemeClr val="tx2"/>
                </a:solidFill>
              </a:rPr>
              <a:t>between</a:t>
            </a:r>
            <a:r>
              <a:rPr lang="nb-NO" sz="2400" dirty="0">
                <a:solidFill>
                  <a:schemeClr val="tx2"/>
                </a:solidFill>
              </a:rPr>
              <a:t> </a:t>
            </a:r>
            <a:r>
              <a:rPr lang="nb-NO" sz="2400" dirty="0" err="1">
                <a:solidFill>
                  <a:schemeClr val="tx2"/>
                </a:solidFill>
              </a:rPr>
              <a:t>industry</a:t>
            </a:r>
            <a:r>
              <a:rPr lang="nb-NO" sz="2400" dirty="0">
                <a:solidFill>
                  <a:schemeClr val="tx2"/>
                </a:solidFill>
              </a:rPr>
              <a:t> and </a:t>
            </a:r>
            <a:r>
              <a:rPr lang="nb-NO" sz="2400" dirty="0" err="1">
                <a:solidFill>
                  <a:schemeClr val="tx2"/>
                </a:solidFill>
              </a:rPr>
              <a:t>academia</a:t>
            </a:r>
            <a:endParaRPr lang="nb-NO" sz="2400" dirty="0">
              <a:solidFill>
                <a:schemeClr val="tx2"/>
              </a:solidFill>
            </a:endParaRPr>
          </a:p>
        </p:txBody>
      </p:sp>
      <p:sp>
        <p:nvSpPr>
          <p:cNvPr id="6" name="Frihåndsform 13">
            <a:extLst>
              <a:ext uri="{FF2B5EF4-FFF2-40B4-BE49-F238E27FC236}">
                <a16:creationId xmlns:a16="http://schemas.microsoft.com/office/drawing/2014/main" id="{782E2C65-4967-4B93-97B0-B3CCDC79EE84}"/>
              </a:ext>
            </a:extLst>
          </p:cNvPr>
          <p:cNvSpPr>
            <a:spLocks noChangeAspect="1"/>
          </p:cNvSpPr>
          <p:nvPr/>
        </p:nvSpPr>
        <p:spPr>
          <a:xfrm>
            <a:off x="8184111" y="3580204"/>
            <a:ext cx="2074460" cy="1980000"/>
          </a:xfrm>
          <a:custGeom>
            <a:avLst/>
            <a:gdLst>
              <a:gd name="connsiteX0" fmla="*/ 0 w 2793040"/>
              <a:gd name="connsiteY0" fmla="*/ 1396520 h 2793040"/>
              <a:gd name="connsiteX1" fmla="*/ 1396520 w 2793040"/>
              <a:gd name="connsiteY1" fmla="*/ 0 h 2793040"/>
              <a:gd name="connsiteX2" fmla="*/ 2793040 w 2793040"/>
              <a:gd name="connsiteY2" fmla="*/ 1396520 h 2793040"/>
              <a:gd name="connsiteX3" fmla="*/ 1396520 w 2793040"/>
              <a:gd name="connsiteY3" fmla="*/ 2793040 h 2793040"/>
              <a:gd name="connsiteX4" fmla="*/ 0 w 2793040"/>
              <a:gd name="connsiteY4" fmla="*/ 1396520 h 279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040" h="2793040">
                <a:moveTo>
                  <a:pt x="0" y="1396520"/>
                </a:moveTo>
                <a:cubicBezTo>
                  <a:pt x="0" y="625243"/>
                  <a:pt x="625243" y="0"/>
                  <a:pt x="1396520" y="0"/>
                </a:cubicBezTo>
                <a:cubicBezTo>
                  <a:pt x="2167797" y="0"/>
                  <a:pt x="2793040" y="625243"/>
                  <a:pt x="2793040" y="1396520"/>
                </a:cubicBezTo>
                <a:cubicBezTo>
                  <a:pt x="2793040" y="2167797"/>
                  <a:pt x="2167797" y="2793040"/>
                  <a:pt x="1396520" y="2793040"/>
                </a:cubicBezTo>
                <a:cubicBezTo>
                  <a:pt x="625243" y="2793040"/>
                  <a:pt x="0" y="2167797"/>
                  <a:pt x="0" y="1396520"/>
                </a:cubicBezTo>
                <a:close/>
              </a:path>
            </a:pathLst>
          </a:custGeom>
          <a:solidFill>
            <a:srgbClr val="7D9AAA">
              <a:alpha val="59000"/>
            </a:srgbClr>
          </a:solidFill>
          <a:ln w="9525">
            <a:noFill/>
          </a:ln>
          <a:effectLst/>
        </p:spPr>
        <p:style>
          <a:lnRef idx="2">
            <a:scrgbClr r="0" g="0" b="0"/>
          </a:lnRef>
          <a:fillRef idx="1">
            <a:scrgbClr r="0" g="0" b="0"/>
          </a:fillRef>
          <a:effectRef idx="0">
            <a:scrgbClr r="0" g="0" b="0"/>
          </a:effectRef>
          <a:fontRef idx="minor">
            <a:schemeClr val="tx1"/>
          </a:fontRef>
        </p:style>
        <p:txBody>
          <a:bodyPr spcFirstLastPara="0" vert="horz" wrap="square" lIns="288000" tIns="503998" rIns="288000" bIns="503999" numCol="1" spcCol="1270" anchor="ctr" anchorCtr="0">
            <a:noAutofit/>
          </a:bodyPr>
          <a:lstStyle/>
          <a:p>
            <a:pPr lvl="0" algn="ctr" defTabSz="1066800">
              <a:lnSpc>
                <a:spcPct val="90000"/>
              </a:lnSpc>
              <a:spcBef>
                <a:spcPct val="0"/>
              </a:spcBef>
              <a:spcAft>
                <a:spcPct val="35000"/>
              </a:spcAft>
            </a:pPr>
            <a:r>
              <a:rPr lang="nb-NO" sz="1600" b="1" dirty="0" err="1">
                <a:solidFill>
                  <a:schemeClr val="bg1"/>
                </a:solidFill>
                <a:latin typeface="Verdana" panose="020B0604030504040204" pitchFamily="34" charset="0"/>
                <a:ea typeface="Verdana" panose="020B0604030504040204" pitchFamily="34" charset="0"/>
                <a:cs typeface="Verdana" panose="020B0604030504040204" pitchFamily="34" charset="0"/>
              </a:rPr>
              <a:t>Other</a:t>
            </a:r>
            <a:r>
              <a:rPr lang="nb-NO" sz="1600" b="1" dirty="0">
                <a:solidFill>
                  <a:schemeClr val="bg1"/>
                </a:solidFill>
                <a:latin typeface="Verdana" panose="020B0604030504040204" pitchFamily="34" charset="0"/>
                <a:ea typeface="Verdana" panose="020B0604030504040204" pitchFamily="34" charset="0"/>
                <a:cs typeface="Verdana" panose="020B0604030504040204" pitchFamily="34" charset="0"/>
              </a:rPr>
              <a:t> partners</a:t>
            </a:r>
          </a:p>
        </p:txBody>
      </p:sp>
      <p:sp>
        <p:nvSpPr>
          <p:cNvPr id="7" name="Frihåndsform 14">
            <a:extLst>
              <a:ext uri="{FF2B5EF4-FFF2-40B4-BE49-F238E27FC236}">
                <a16:creationId xmlns:a16="http://schemas.microsoft.com/office/drawing/2014/main" id="{B97FF5A0-4502-48CF-9ED4-57E3A98AEFB6}"/>
              </a:ext>
            </a:extLst>
          </p:cNvPr>
          <p:cNvSpPr>
            <a:spLocks noChangeAspect="1"/>
          </p:cNvSpPr>
          <p:nvPr/>
        </p:nvSpPr>
        <p:spPr>
          <a:xfrm>
            <a:off x="9081757" y="2034368"/>
            <a:ext cx="2520000" cy="2520000"/>
          </a:xfrm>
          <a:custGeom>
            <a:avLst/>
            <a:gdLst>
              <a:gd name="connsiteX0" fmla="*/ 0 w 2793040"/>
              <a:gd name="connsiteY0" fmla="*/ 1396520 h 2793040"/>
              <a:gd name="connsiteX1" fmla="*/ 1396520 w 2793040"/>
              <a:gd name="connsiteY1" fmla="*/ 0 h 2793040"/>
              <a:gd name="connsiteX2" fmla="*/ 2793040 w 2793040"/>
              <a:gd name="connsiteY2" fmla="*/ 1396520 h 2793040"/>
              <a:gd name="connsiteX3" fmla="*/ 1396520 w 2793040"/>
              <a:gd name="connsiteY3" fmla="*/ 2793040 h 2793040"/>
              <a:gd name="connsiteX4" fmla="*/ 0 w 2793040"/>
              <a:gd name="connsiteY4" fmla="*/ 1396520 h 279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040" h="2793040">
                <a:moveTo>
                  <a:pt x="0" y="1396520"/>
                </a:moveTo>
                <a:cubicBezTo>
                  <a:pt x="0" y="625243"/>
                  <a:pt x="625243" y="0"/>
                  <a:pt x="1396520" y="0"/>
                </a:cubicBezTo>
                <a:cubicBezTo>
                  <a:pt x="2167797" y="0"/>
                  <a:pt x="2793040" y="625243"/>
                  <a:pt x="2793040" y="1396520"/>
                </a:cubicBezTo>
                <a:cubicBezTo>
                  <a:pt x="2793040" y="2167797"/>
                  <a:pt x="2167797" y="2793040"/>
                  <a:pt x="1396520" y="2793040"/>
                </a:cubicBezTo>
                <a:cubicBezTo>
                  <a:pt x="625243" y="2793040"/>
                  <a:pt x="0" y="2167797"/>
                  <a:pt x="0" y="1396520"/>
                </a:cubicBezTo>
                <a:close/>
              </a:path>
            </a:pathLst>
          </a:custGeom>
          <a:solidFill>
            <a:srgbClr val="00338D">
              <a:alpha val="80000"/>
            </a:srgbClr>
          </a:solidFill>
          <a:ln w="6350">
            <a:noFill/>
          </a:ln>
          <a:effectLst/>
        </p:spPr>
        <p:style>
          <a:lnRef idx="2">
            <a:scrgbClr r="0" g="0" b="0"/>
          </a:lnRef>
          <a:fillRef idx="1">
            <a:scrgbClr r="0" g="0" b="0"/>
          </a:fillRef>
          <a:effectRef idx="0">
            <a:scrgbClr r="0" g="0" b="0"/>
          </a:effectRef>
          <a:fontRef idx="minor">
            <a:schemeClr val="tx1"/>
          </a:fontRef>
        </p:style>
        <p:txBody>
          <a:bodyPr spcFirstLastPara="0" vert="horz" wrap="square" lIns="263012" tIns="721536" rIns="288000" bIns="684000" numCol="1" spcCol="1270" anchor="ctr" anchorCtr="0">
            <a:noAutofit/>
          </a:bodyPr>
          <a:lstStyle/>
          <a:p>
            <a:pPr algn="ctr" defTabSz="1066800">
              <a:lnSpc>
                <a:spcPct val="90000"/>
              </a:lnSpc>
              <a:spcBef>
                <a:spcPct val="0"/>
              </a:spcBef>
              <a:spcAft>
                <a:spcPct val="35000"/>
              </a:spcAft>
            </a:pPr>
            <a:r>
              <a:rPr lang="nb-NO" b="1" dirty="0" err="1">
                <a:solidFill>
                  <a:schemeClr val="bg1"/>
                </a:solidFill>
                <a:latin typeface="Verdana" panose="020B0604030504040204" pitchFamily="34" charset="0"/>
                <a:ea typeface="Verdana" panose="020B0604030504040204" pitchFamily="34" charset="0"/>
                <a:cs typeface="Verdana" panose="020B0604030504040204" pitchFamily="34" charset="0"/>
              </a:rPr>
              <a:t>University</a:t>
            </a:r>
            <a:r>
              <a:rPr lang="nb-NO" b="1" dirty="0">
                <a:solidFill>
                  <a:schemeClr val="bg1"/>
                </a:solidFill>
                <a:latin typeface="Verdana" panose="020B0604030504040204" pitchFamily="34" charset="0"/>
                <a:ea typeface="Verdana" panose="020B0604030504040204" pitchFamily="34" charset="0"/>
                <a:cs typeface="Verdana" panose="020B0604030504040204" pitchFamily="34" charset="0"/>
              </a:rPr>
              <a:t> / </a:t>
            </a:r>
            <a:br>
              <a:rPr lang="nb-NO"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b-NO" b="1" dirty="0" err="1">
                <a:solidFill>
                  <a:schemeClr val="bg1"/>
                </a:solidFill>
                <a:latin typeface="Verdana" panose="020B0604030504040204" pitchFamily="34" charset="0"/>
                <a:ea typeface="Verdana" panose="020B0604030504040204" pitchFamily="34" charset="0"/>
                <a:cs typeface="Verdana" panose="020B0604030504040204" pitchFamily="34" charset="0"/>
              </a:rPr>
              <a:t>uni</a:t>
            </a:r>
            <a:r>
              <a:rPr lang="nb-NO" b="1" dirty="0">
                <a:solidFill>
                  <a:schemeClr val="bg1"/>
                </a:solidFill>
                <a:latin typeface="Verdana" panose="020B0604030504040204" pitchFamily="34" charset="0"/>
                <a:ea typeface="Verdana" panose="020B0604030504040204" pitchFamily="34" charset="0"/>
                <a:cs typeface="Verdana" panose="020B0604030504040204" pitchFamily="34" charset="0"/>
              </a:rPr>
              <a:t>. college</a:t>
            </a:r>
          </a:p>
        </p:txBody>
      </p:sp>
      <p:sp>
        <p:nvSpPr>
          <p:cNvPr id="8" name="Frihåndsform 12">
            <a:extLst>
              <a:ext uri="{FF2B5EF4-FFF2-40B4-BE49-F238E27FC236}">
                <a16:creationId xmlns:a16="http://schemas.microsoft.com/office/drawing/2014/main" id="{89A07861-558C-4CED-9321-35B1332254F3}"/>
              </a:ext>
            </a:extLst>
          </p:cNvPr>
          <p:cNvSpPr>
            <a:spLocks noChangeAspect="1"/>
          </p:cNvSpPr>
          <p:nvPr/>
        </p:nvSpPr>
        <p:spPr>
          <a:xfrm>
            <a:off x="6924111" y="2018532"/>
            <a:ext cx="2520000" cy="2520000"/>
          </a:xfrm>
          <a:custGeom>
            <a:avLst/>
            <a:gdLst>
              <a:gd name="connsiteX0" fmla="*/ 0 w 2793040"/>
              <a:gd name="connsiteY0" fmla="*/ 1396520 h 2793040"/>
              <a:gd name="connsiteX1" fmla="*/ 1396520 w 2793040"/>
              <a:gd name="connsiteY1" fmla="*/ 0 h 2793040"/>
              <a:gd name="connsiteX2" fmla="*/ 2793040 w 2793040"/>
              <a:gd name="connsiteY2" fmla="*/ 1396520 h 2793040"/>
              <a:gd name="connsiteX3" fmla="*/ 1396520 w 2793040"/>
              <a:gd name="connsiteY3" fmla="*/ 2793040 h 2793040"/>
              <a:gd name="connsiteX4" fmla="*/ 0 w 2793040"/>
              <a:gd name="connsiteY4" fmla="*/ 1396520 h 279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040" h="2793040">
                <a:moveTo>
                  <a:pt x="0" y="1396520"/>
                </a:moveTo>
                <a:cubicBezTo>
                  <a:pt x="0" y="625243"/>
                  <a:pt x="625243" y="0"/>
                  <a:pt x="1396520" y="0"/>
                </a:cubicBezTo>
                <a:cubicBezTo>
                  <a:pt x="2167797" y="0"/>
                  <a:pt x="2793040" y="625243"/>
                  <a:pt x="2793040" y="1396520"/>
                </a:cubicBezTo>
                <a:cubicBezTo>
                  <a:pt x="2793040" y="2167797"/>
                  <a:pt x="2167797" y="2793040"/>
                  <a:pt x="1396520" y="2793040"/>
                </a:cubicBezTo>
                <a:cubicBezTo>
                  <a:pt x="625243" y="2793040"/>
                  <a:pt x="0" y="2167797"/>
                  <a:pt x="0" y="1396520"/>
                </a:cubicBezTo>
                <a:close/>
              </a:path>
            </a:pathLst>
          </a:custGeom>
          <a:solidFill>
            <a:srgbClr val="00B0CA">
              <a:alpha val="80000"/>
            </a:srgbClr>
          </a:solidFill>
          <a:ln w="9525">
            <a:noFill/>
          </a:ln>
          <a:effectLst/>
        </p:spPr>
        <p:style>
          <a:lnRef idx="2">
            <a:scrgbClr r="0" g="0" b="0"/>
          </a:lnRef>
          <a:fillRef idx="1">
            <a:scrgbClr r="0" g="0" b="0"/>
          </a:fillRef>
          <a:effectRef idx="0">
            <a:scrgbClr r="0" g="0" b="0"/>
          </a:effectRef>
          <a:fontRef idx="minor">
            <a:schemeClr val="tx1"/>
          </a:fontRef>
        </p:style>
        <p:txBody>
          <a:bodyPr spcFirstLastPara="0" vert="horz" wrap="square" lIns="372406" tIns="488782" rIns="372405" bIns="468000" numCol="1" spcCol="1270" anchor="ctr" anchorCtr="0">
            <a:noAutofit/>
          </a:bodyPr>
          <a:lstStyle/>
          <a:p>
            <a:pPr lvl="0" algn="ctr" defTabSz="1066800">
              <a:lnSpc>
                <a:spcPct val="90000"/>
              </a:lnSpc>
              <a:spcBef>
                <a:spcPct val="0"/>
              </a:spcBef>
              <a:spcAft>
                <a:spcPct val="35000"/>
              </a:spcAft>
            </a:pPr>
            <a:r>
              <a:rPr lang="nb-NO"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Company</a:t>
            </a:r>
          </a:p>
        </p:txBody>
      </p:sp>
      <p:pic>
        <p:nvPicPr>
          <p:cNvPr id="9" name="Plassholder for innhold 9" descr="Bruker">
            <a:extLst>
              <a:ext uri="{FF2B5EF4-FFF2-40B4-BE49-F238E27FC236}">
                <a16:creationId xmlns:a16="http://schemas.microsoft.com/office/drawing/2014/main" id="{0D52D5D3-3CF2-4515-9CA9-58EEF1775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0192" y="2888126"/>
            <a:ext cx="540000" cy="540000"/>
          </a:xfrm>
          <a:prstGeom prst="rect">
            <a:avLst/>
          </a:prstGeom>
          <a:effectLst>
            <a:outerShdw blurRad="1270000" dist="50800" dir="5400000" algn="ctr" rotWithShape="0">
              <a:srgbClr val="000000">
                <a:alpha val="75000"/>
              </a:srgbClr>
            </a:outerShdw>
          </a:effectLst>
        </p:spPr>
      </p:pic>
    </p:spTree>
    <p:extLst>
      <p:ext uri="{BB962C8B-B14F-4D97-AF65-F5344CB8AC3E}">
        <p14:creationId xmlns:p14="http://schemas.microsoft.com/office/powerpoint/2010/main" val="13665194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43669F46-A733-4E1B-8F7D-9427D60D1C6A}"/>
              </a:ext>
            </a:extLst>
          </p:cNvPr>
          <p:cNvSpPr txBox="1">
            <a:spLocks noGrp="1"/>
          </p:cNvSpPr>
          <p:nvPr>
            <p:ph type="title"/>
          </p:nvPr>
        </p:nvSpPr>
        <p:spPr>
          <a:xfrm>
            <a:off x="731837" y="970466"/>
            <a:ext cx="9001125" cy="791428"/>
          </a:xfrm>
          <a:prstGeom prst="rect">
            <a:avLst/>
          </a:prstGeom>
        </p:spPr>
        <p:txBody>
          <a:bodyPr vert="horz" lIns="36000" tIns="36000" rIns="36000" bIns="45720" rtlCol="0" anchor="t" anchorCtr="0">
            <a:normAutofit/>
          </a:bodyPr>
          <a:lstStyle>
            <a:lvl1pPr marL="0" indent="0" algn="l" defTabSz="914400" rtl="0" eaLnBrk="1" latinLnBrk="0" hangingPunct="1">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a:lstStyle>
          <a:p>
            <a:r>
              <a:rPr lang="nb-NO" sz="2400" dirty="0" err="1">
                <a:solidFill>
                  <a:schemeClr val="tx2"/>
                </a:solidFill>
              </a:rPr>
              <a:t>Industrial</a:t>
            </a:r>
            <a:r>
              <a:rPr lang="nb-NO" sz="2400" dirty="0">
                <a:solidFill>
                  <a:schemeClr val="tx2"/>
                </a:solidFill>
              </a:rPr>
              <a:t> </a:t>
            </a:r>
            <a:r>
              <a:rPr lang="nb-NO" sz="2400" dirty="0" err="1">
                <a:solidFill>
                  <a:schemeClr val="tx2"/>
                </a:solidFill>
              </a:rPr>
              <a:t>Ph.D</a:t>
            </a:r>
            <a:r>
              <a:rPr lang="nb-NO" sz="2400" dirty="0">
                <a:solidFill>
                  <a:schemeClr val="tx2"/>
                </a:solidFill>
              </a:rPr>
              <a:t>. </a:t>
            </a:r>
            <a:r>
              <a:rPr lang="nb-NO" sz="2400" dirty="0" err="1">
                <a:solidFill>
                  <a:schemeClr val="tx2"/>
                </a:solidFill>
              </a:rPr>
              <a:t>projects</a:t>
            </a:r>
            <a:r>
              <a:rPr lang="nb-NO" sz="2400" dirty="0">
                <a:solidFill>
                  <a:schemeClr val="tx2"/>
                </a:solidFill>
              </a:rPr>
              <a:t>, by </a:t>
            </a:r>
            <a:r>
              <a:rPr lang="nb-NO" sz="2400" dirty="0" err="1">
                <a:solidFill>
                  <a:schemeClr val="tx2"/>
                </a:solidFill>
              </a:rPr>
              <a:t>industrial</a:t>
            </a:r>
            <a:r>
              <a:rPr lang="nb-NO" sz="2400" dirty="0">
                <a:solidFill>
                  <a:schemeClr val="tx2"/>
                </a:solidFill>
              </a:rPr>
              <a:t> area</a:t>
            </a:r>
          </a:p>
        </p:txBody>
      </p:sp>
      <p:graphicFrame>
        <p:nvGraphicFramePr>
          <p:cNvPr id="4" name="Plassholder for innhold 3">
            <a:extLst>
              <a:ext uri="{FF2B5EF4-FFF2-40B4-BE49-F238E27FC236}">
                <a16:creationId xmlns:a16="http://schemas.microsoft.com/office/drawing/2014/main" id="{69A7FA22-B1E6-461C-9F39-B3860D00DF26}"/>
              </a:ext>
            </a:extLst>
          </p:cNvPr>
          <p:cNvGraphicFramePr>
            <a:graphicFrameLocks noGrp="1"/>
          </p:cNvGraphicFramePr>
          <p:nvPr>
            <p:ph sz="quarter" idx="13"/>
            <p:extLst>
              <p:ext uri="{D42A27DB-BD31-4B8C-83A1-F6EECF244321}">
                <p14:modId xmlns:p14="http://schemas.microsoft.com/office/powerpoint/2010/main" val="3493626275"/>
              </p:ext>
            </p:extLst>
          </p:nvPr>
        </p:nvGraphicFramePr>
        <p:xfrm>
          <a:off x="531112" y="1973766"/>
          <a:ext cx="11133061" cy="4360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3513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5CFB052-3808-40C6-BF86-837CBFDC8070}"/>
              </a:ext>
            </a:extLst>
          </p:cNvPr>
          <p:cNvPicPr>
            <a:picLocks noChangeAspect="1"/>
          </p:cNvPicPr>
          <p:nvPr/>
        </p:nvPicPr>
        <p:blipFill>
          <a:blip r:embed="rId3"/>
          <a:stretch>
            <a:fillRect/>
          </a:stretch>
        </p:blipFill>
        <p:spPr>
          <a:xfrm>
            <a:off x="374679" y="1528793"/>
            <a:ext cx="3173738" cy="720000"/>
          </a:xfrm>
          <a:prstGeom prst="rect">
            <a:avLst/>
          </a:prstGeom>
        </p:spPr>
      </p:pic>
      <p:pic>
        <p:nvPicPr>
          <p:cNvPr id="6" name="Bilde 5">
            <a:extLst>
              <a:ext uri="{FF2B5EF4-FFF2-40B4-BE49-F238E27FC236}">
                <a16:creationId xmlns:a16="http://schemas.microsoft.com/office/drawing/2014/main" id="{281A1FF7-7C75-4501-9E52-D0AEBB60EFA9}"/>
              </a:ext>
            </a:extLst>
          </p:cNvPr>
          <p:cNvPicPr>
            <a:picLocks noChangeAspect="1"/>
          </p:cNvPicPr>
          <p:nvPr/>
        </p:nvPicPr>
        <p:blipFill>
          <a:blip r:embed="rId4"/>
          <a:stretch>
            <a:fillRect/>
          </a:stretch>
        </p:blipFill>
        <p:spPr>
          <a:xfrm>
            <a:off x="1148309" y="2591872"/>
            <a:ext cx="1398194" cy="720000"/>
          </a:xfrm>
          <a:prstGeom prst="rect">
            <a:avLst/>
          </a:prstGeom>
        </p:spPr>
      </p:pic>
      <p:pic>
        <p:nvPicPr>
          <p:cNvPr id="9" name="Bilde 8">
            <a:extLst>
              <a:ext uri="{FF2B5EF4-FFF2-40B4-BE49-F238E27FC236}">
                <a16:creationId xmlns:a16="http://schemas.microsoft.com/office/drawing/2014/main" id="{C26B6099-E366-4EC2-92D4-4EDDD4D1A7F8}"/>
              </a:ext>
            </a:extLst>
          </p:cNvPr>
          <p:cNvPicPr>
            <a:picLocks noChangeAspect="1"/>
          </p:cNvPicPr>
          <p:nvPr/>
        </p:nvPicPr>
        <p:blipFill>
          <a:blip r:embed="rId5"/>
          <a:stretch>
            <a:fillRect/>
          </a:stretch>
        </p:blipFill>
        <p:spPr>
          <a:xfrm>
            <a:off x="488820" y="3654951"/>
            <a:ext cx="2945455" cy="720000"/>
          </a:xfrm>
          <a:prstGeom prst="rect">
            <a:avLst/>
          </a:prstGeom>
        </p:spPr>
      </p:pic>
      <p:pic>
        <p:nvPicPr>
          <p:cNvPr id="13" name="Bilde 12">
            <a:extLst>
              <a:ext uri="{FF2B5EF4-FFF2-40B4-BE49-F238E27FC236}">
                <a16:creationId xmlns:a16="http://schemas.microsoft.com/office/drawing/2014/main" id="{B9A4993C-DFE0-4732-B872-6D78F1A7DF91}"/>
              </a:ext>
            </a:extLst>
          </p:cNvPr>
          <p:cNvPicPr>
            <a:picLocks noChangeAspect="1"/>
          </p:cNvPicPr>
          <p:nvPr/>
        </p:nvPicPr>
        <p:blipFill rotWithShape="1">
          <a:blip r:embed="rId6"/>
          <a:srcRect t="16360" b="17084"/>
          <a:stretch/>
        </p:blipFill>
        <p:spPr>
          <a:xfrm>
            <a:off x="4202868" y="1528793"/>
            <a:ext cx="3836301" cy="720000"/>
          </a:xfrm>
          <a:prstGeom prst="rect">
            <a:avLst/>
          </a:prstGeom>
        </p:spPr>
      </p:pic>
      <p:pic>
        <p:nvPicPr>
          <p:cNvPr id="15" name="Bilde 14">
            <a:extLst>
              <a:ext uri="{FF2B5EF4-FFF2-40B4-BE49-F238E27FC236}">
                <a16:creationId xmlns:a16="http://schemas.microsoft.com/office/drawing/2014/main" id="{B975F345-8514-4F7F-A3F1-CDE0F138A3E2}"/>
              </a:ext>
            </a:extLst>
          </p:cNvPr>
          <p:cNvPicPr>
            <a:picLocks noChangeAspect="1"/>
          </p:cNvPicPr>
          <p:nvPr/>
        </p:nvPicPr>
        <p:blipFill rotWithShape="1">
          <a:blip r:embed="rId7"/>
          <a:srcRect l="7222" t="33551" r="5354" b="32089"/>
          <a:stretch/>
        </p:blipFill>
        <p:spPr>
          <a:xfrm>
            <a:off x="8520541" y="3654951"/>
            <a:ext cx="3330843" cy="720000"/>
          </a:xfrm>
          <a:prstGeom prst="rect">
            <a:avLst/>
          </a:prstGeom>
        </p:spPr>
      </p:pic>
      <p:pic>
        <p:nvPicPr>
          <p:cNvPr id="26" name="Bilde 25">
            <a:extLst>
              <a:ext uri="{FF2B5EF4-FFF2-40B4-BE49-F238E27FC236}">
                <a16:creationId xmlns:a16="http://schemas.microsoft.com/office/drawing/2014/main" id="{45BE8DE8-64C0-4BCD-9B4B-4AF7A315A1E3}"/>
              </a:ext>
            </a:extLst>
          </p:cNvPr>
          <p:cNvPicPr>
            <a:picLocks noChangeAspect="1"/>
          </p:cNvPicPr>
          <p:nvPr/>
        </p:nvPicPr>
        <p:blipFill>
          <a:blip r:embed="rId8"/>
          <a:stretch>
            <a:fillRect/>
          </a:stretch>
        </p:blipFill>
        <p:spPr>
          <a:xfrm>
            <a:off x="9645961" y="1286586"/>
            <a:ext cx="1080000" cy="1080000"/>
          </a:xfrm>
          <a:prstGeom prst="rect">
            <a:avLst/>
          </a:prstGeom>
        </p:spPr>
      </p:pic>
      <p:pic>
        <p:nvPicPr>
          <p:cNvPr id="28" name="Bilde 27">
            <a:extLst>
              <a:ext uri="{FF2B5EF4-FFF2-40B4-BE49-F238E27FC236}">
                <a16:creationId xmlns:a16="http://schemas.microsoft.com/office/drawing/2014/main" id="{C5D0DDFF-2F16-4547-ABDF-7DA73A89D805}"/>
              </a:ext>
            </a:extLst>
          </p:cNvPr>
          <p:cNvPicPr>
            <a:picLocks noChangeAspect="1"/>
          </p:cNvPicPr>
          <p:nvPr/>
        </p:nvPicPr>
        <p:blipFill rotWithShape="1">
          <a:blip r:embed="rId9"/>
          <a:srcRect t="28874" b="24997"/>
          <a:stretch/>
        </p:blipFill>
        <p:spPr>
          <a:xfrm>
            <a:off x="8798277" y="2591872"/>
            <a:ext cx="2775369" cy="720000"/>
          </a:xfrm>
          <a:prstGeom prst="rect">
            <a:avLst/>
          </a:prstGeom>
        </p:spPr>
      </p:pic>
      <p:pic>
        <p:nvPicPr>
          <p:cNvPr id="4" name="Bilde 3">
            <a:extLst>
              <a:ext uri="{FF2B5EF4-FFF2-40B4-BE49-F238E27FC236}">
                <a16:creationId xmlns:a16="http://schemas.microsoft.com/office/drawing/2014/main" id="{77ECCD9F-C0B0-4200-A9E0-04F9815E93D4}"/>
              </a:ext>
            </a:extLst>
          </p:cNvPr>
          <p:cNvPicPr>
            <a:picLocks noChangeAspect="1"/>
          </p:cNvPicPr>
          <p:nvPr/>
        </p:nvPicPr>
        <p:blipFill rotWithShape="1">
          <a:blip r:embed="rId10"/>
          <a:srcRect t="11468" b="14827"/>
          <a:stretch/>
        </p:blipFill>
        <p:spPr>
          <a:xfrm>
            <a:off x="5190486" y="2591872"/>
            <a:ext cx="1861064" cy="720000"/>
          </a:xfrm>
          <a:prstGeom prst="rect">
            <a:avLst/>
          </a:prstGeom>
        </p:spPr>
      </p:pic>
      <p:pic>
        <p:nvPicPr>
          <p:cNvPr id="8" name="Bilde 7">
            <a:extLst>
              <a:ext uri="{FF2B5EF4-FFF2-40B4-BE49-F238E27FC236}">
                <a16:creationId xmlns:a16="http://schemas.microsoft.com/office/drawing/2014/main" id="{117B9F9E-8BFC-464B-8885-1F8A96D4B490}"/>
              </a:ext>
            </a:extLst>
          </p:cNvPr>
          <p:cNvPicPr>
            <a:picLocks noChangeAspect="1"/>
          </p:cNvPicPr>
          <p:nvPr/>
        </p:nvPicPr>
        <p:blipFill>
          <a:blip r:embed="rId11"/>
          <a:stretch>
            <a:fillRect/>
          </a:stretch>
        </p:blipFill>
        <p:spPr>
          <a:xfrm>
            <a:off x="4897018" y="3654951"/>
            <a:ext cx="2448000" cy="720000"/>
          </a:xfrm>
          <a:prstGeom prst="rect">
            <a:avLst/>
          </a:prstGeom>
        </p:spPr>
      </p:pic>
      <p:pic>
        <p:nvPicPr>
          <p:cNvPr id="11" name="Bilde 10">
            <a:extLst>
              <a:ext uri="{FF2B5EF4-FFF2-40B4-BE49-F238E27FC236}">
                <a16:creationId xmlns:a16="http://schemas.microsoft.com/office/drawing/2014/main" id="{17F58182-37C7-46AC-9BCE-6A877C2FE56E}"/>
              </a:ext>
            </a:extLst>
          </p:cNvPr>
          <p:cNvPicPr>
            <a:picLocks noChangeAspect="1"/>
          </p:cNvPicPr>
          <p:nvPr/>
        </p:nvPicPr>
        <p:blipFill>
          <a:blip r:embed="rId12"/>
          <a:stretch>
            <a:fillRect/>
          </a:stretch>
        </p:blipFill>
        <p:spPr>
          <a:xfrm>
            <a:off x="980547" y="4718030"/>
            <a:ext cx="1962000" cy="720000"/>
          </a:xfrm>
          <a:prstGeom prst="rect">
            <a:avLst/>
          </a:prstGeom>
        </p:spPr>
      </p:pic>
      <p:pic>
        <p:nvPicPr>
          <p:cNvPr id="14" name="Bilde 13">
            <a:extLst>
              <a:ext uri="{FF2B5EF4-FFF2-40B4-BE49-F238E27FC236}">
                <a16:creationId xmlns:a16="http://schemas.microsoft.com/office/drawing/2014/main" id="{D275B5D0-36DE-4BAE-8B8B-08916C1D0708}"/>
              </a:ext>
            </a:extLst>
          </p:cNvPr>
          <p:cNvPicPr>
            <a:picLocks noChangeAspect="1"/>
          </p:cNvPicPr>
          <p:nvPr/>
        </p:nvPicPr>
        <p:blipFill>
          <a:blip r:embed="rId13"/>
          <a:stretch>
            <a:fillRect/>
          </a:stretch>
        </p:blipFill>
        <p:spPr>
          <a:xfrm>
            <a:off x="5222530" y="4718030"/>
            <a:ext cx="1796975" cy="720000"/>
          </a:xfrm>
          <a:prstGeom prst="rect">
            <a:avLst/>
          </a:prstGeom>
        </p:spPr>
      </p:pic>
      <p:pic>
        <p:nvPicPr>
          <p:cNvPr id="17" name="Bilde 16">
            <a:extLst>
              <a:ext uri="{FF2B5EF4-FFF2-40B4-BE49-F238E27FC236}">
                <a16:creationId xmlns:a16="http://schemas.microsoft.com/office/drawing/2014/main" id="{AF22907B-5A81-4F28-90F4-7209E3822AB3}"/>
              </a:ext>
            </a:extLst>
          </p:cNvPr>
          <p:cNvPicPr>
            <a:picLocks noChangeAspect="1"/>
          </p:cNvPicPr>
          <p:nvPr/>
        </p:nvPicPr>
        <p:blipFill>
          <a:blip r:embed="rId14"/>
          <a:stretch>
            <a:fillRect/>
          </a:stretch>
        </p:blipFill>
        <p:spPr>
          <a:xfrm>
            <a:off x="8692475" y="4601780"/>
            <a:ext cx="2986971" cy="720000"/>
          </a:xfrm>
          <a:prstGeom prst="rect">
            <a:avLst/>
          </a:prstGeom>
        </p:spPr>
      </p:pic>
    </p:spTree>
    <p:extLst>
      <p:ext uri="{BB962C8B-B14F-4D97-AF65-F5344CB8AC3E}">
        <p14:creationId xmlns:p14="http://schemas.microsoft.com/office/powerpoint/2010/main" val="3415228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26B4660-6F18-4DA0-94DE-116A4C6E9A26}"/>
              </a:ext>
            </a:extLst>
          </p:cNvPr>
          <p:cNvGraphicFramePr/>
          <p:nvPr>
            <p:extLst>
              <p:ext uri="{D42A27DB-BD31-4B8C-83A1-F6EECF244321}">
                <p14:modId xmlns:p14="http://schemas.microsoft.com/office/powerpoint/2010/main" val="1042901820"/>
              </p:ext>
            </p:extLst>
          </p:nvPr>
        </p:nvGraphicFramePr>
        <p:xfrm>
          <a:off x="1328185" y="1761894"/>
          <a:ext cx="9001126" cy="442165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tel 6">
            <a:extLst>
              <a:ext uri="{FF2B5EF4-FFF2-40B4-BE49-F238E27FC236}">
                <a16:creationId xmlns:a16="http://schemas.microsoft.com/office/drawing/2014/main" id="{073B9243-7CEC-4BBD-B410-B1BF463C7A65}"/>
              </a:ext>
            </a:extLst>
          </p:cNvPr>
          <p:cNvSpPr txBox="1">
            <a:spLocks/>
          </p:cNvSpPr>
          <p:nvPr/>
        </p:nvSpPr>
        <p:spPr>
          <a:xfrm>
            <a:off x="731837" y="970466"/>
            <a:ext cx="9001125" cy="791428"/>
          </a:xfrm>
          <a:prstGeom prst="rect">
            <a:avLst/>
          </a:prstGeom>
        </p:spPr>
        <p:txBody>
          <a:bodyPr vert="horz" lIns="36000" tIns="36000" rIns="36000" bIns="45720" rtlCol="0" anchor="t" anchorCtr="0">
            <a:normAutofit/>
          </a:bodyPr>
          <a:lstStyle>
            <a:lvl1pPr marL="0" indent="0" algn="l" defTabSz="914400" rtl="0" eaLnBrk="1" latinLnBrk="0" hangingPunct="1">
              <a:lnSpc>
                <a:spcPct val="90000"/>
              </a:lnSpc>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a:lstStyle>
          <a:p>
            <a:r>
              <a:rPr lang="nb-NO" sz="2400" dirty="0" err="1">
                <a:solidFill>
                  <a:schemeClr val="tx2"/>
                </a:solidFill>
              </a:rPr>
              <a:t>Industrial</a:t>
            </a:r>
            <a:r>
              <a:rPr lang="nb-NO" sz="2400" dirty="0">
                <a:solidFill>
                  <a:schemeClr val="tx2"/>
                </a:solidFill>
              </a:rPr>
              <a:t> </a:t>
            </a:r>
            <a:r>
              <a:rPr lang="nb-NO" sz="2400" dirty="0" err="1">
                <a:solidFill>
                  <a:schemeClr val="tx2"/>
                </a:solidFill>
              </a:rPr>
              <a:t>Ph.D</a:t>
            </a:r>
            <a:r>
              <a:rPr lang="nb-NO" sz="2400" dirty="0">
                <a:solidFill>
                  <a:schemeClr val="tx2"/>
                </a:solidFill>
              </a:rPr>
              <a:t>. </a:t>
            </a:r>
            <a:r>
              <a:rPr lang="nb-NO" sz="2400" dirty="0" err="1">
                <a:solidFill>
                  <a:schemeClr val="tx2"/>
                </a:solidFill>
              </a:rPr>
              <a:t>projects</a:t>
            </a:r>
            <a:r>
              <a:rPr lang="nb-NO" sz="2400" dirty="0">
                <a:solidFill>
                  <a:schemeClr val="tx2"/>
                </a:solidFill>
              </a:rPr>
              <a:t>, by </a:t>
            </a:r>
            <a:r>
              <a:rPr lang="nb-NO" sz="2400" dirty="0" err="1">
                <a:solidFill>
                  <a:schemeClr val="tx2"/>
                </a:solidFill>
              </a:rPr>
              <a:t>subject</a:t>
            </a:r>
            <a:r>
              <a:rPr lang="nb-NO" sz="2400" dirty="0">
                <a:solidFill>
                  <a:schemeClr val="tx2"/>
                </a:solidFill>
              </a:rPr>
              <a:t> area</a:t>
            </a:r>
          </a:p>
        </p:txBody>
      </p:sp>
    </p:spTree>
    <p:extLst>
      <p:ext uri="{BB962C8B-B14F-4D97-AF65-F5344CB8AC3E}">
        <p14:creationId xmlns:p14="http://schemas.microsoft.com/office/powerpoint/2010/main" val="18797602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C5C1C240-B569-427B-B8F6-4AB04C1FB4F1}"/>
              </a:ext>
            </a:extLst>
          </p:cNvPr>
          <p:cNvSpPr>
            <a:spLocks noGrp="1"/>
          </p:cNvSpPr>
          <p:nvPr>
            <p:ph type="title"/>
          </p:nvPr>
        </p:nvSpPr>
        <p:spPr>
          <a:xfrm>
            <a:off x="731838" y="368299"/>
            <a:ext cx="9001125" cy="983423"/>
          </a:xfrm>
        </p:spPr>
        <p:txBody>
          <a:bodyPr/>
          <a:lstStyle/>
          <a:p>
            <a:r>
              <a:rPr lang="nb-NO" sz="2400" dirty="0">
                <a:latin typeface="Verdana" panose="020B0604030504040204" pitchFamily="34" charset="0"/>
                <a:ea typeface="Verdana" panose="020B0604030504040204" pitchFamily="34" charset="0"/>
                <a:cs typeface="Verdana" panose="020B0604030504040204" pitchFamily="34" charset="0"/>
              </a:rPr>
              <a:t>Different </a:t>
            </a:r>
            <a:r>
              <a:rPr lang="nb-NO" sz="2400" dirty="0" err="1">
                <a:latin typeface="Verdana" panose="020B0604030504040204" pitchFamily="34" charset="0"/>
                <a:ea typeface="Verdana" panose="020B0604030504040204" pitchFamily="34" charset="0"/>
                <a:cs typeface="Verdana" panose="020B0604030504040204" pitchFamily="34" charset="0"/>
              </a:rPr>
              <a:t>companies</a:t>
            </a:r>
            <a:r>
              <a:rPr lang="nb-NO" sz="2400" dirty="0">
                <a:latin typeface="Verdana" panose="020B0604030504040204" pitchFamily="34" charset="0"/>
                <a:ea typeface="Verdana" panose="020B0604030504040204" pitchFamily="34" charset="0"/>
                <a:cs typeface="Verdana" panose="020B0604030504040204" pitchFamily="34" charset="0"/>
              </a:rPr>
              <a:t>, different </a:t>
            </a:r>
            <a:r>
              <a:rPr lang="nb-NO" sz="2400" dirty="0" err="1">
                <a:latin typeface="Verdana" panose="020B0604030504040204" pitchFamily="34" charset="0"/>
                <a:ea typeface="Verdana" panose="020B0604030504040204" pitchFamily="34" charset="0"/>
                <a:cs typeface="Verdana" panose="020B0604030504040204" pitchFamily="34" charset="0"/>
              </a:rPr>
              <a:t>needs</a:t>
            </a:r>
            <a:endParaRPr lang="nb-NO" sz="24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Bilde 9">
            <a:extLst>
              <a:ext uri="{FF2B5EF4-FFF2-40B4-BE49-F238E27FC236}">
                <a16:creationId xmlns:a16="http://schemas.microsoft.com/office/drawing/2014/main" id="{209433DD-D2A5-42E1-9EB9-23203B19A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289" y="2720561"/>
            <a:ext cx="1800000" cy="1800000"/>
          </a:xfrm>
          <a:prstGeom prst="rect">
            <a:avLst/>
          </a:prstGeom>
        </p:spPr>
      </p:pic>
      <p:sp>
        <p:nvSpPr>
          <p:cNvPr id="11" name="Avrundet rektangel 15">
            <a:extLst>
              <a:ext uri="{FF2B5EF4-FFF2-40B4-BE49-F238E27FC236}">
                <a16:creationId xmlns:a16="http://schemas.microsoft.com/office/drawing/2014/main" id="{BB678A86-4B00-4409-BB77-76D0E73CDB06}"/>
              </a:ext>
            </a:extLst>
          </p:cNvPr>
          <p:cNvSpPr/>
          <p:nvPr/>
        </p:nvSpPr>
        <p:spPr>
          <a:xfrm>
            <a:off x="4952241" y="4376904"/>
            <a:ext cx="2052096" cy="360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latin typeface="Verdana" panose="020B0604030504040204" pitchFamily="34" charset="0"/>
                <a:ea typeface="Verdana" panose="020B0604030504040204" pitchFamily="34" charset="0"/>
                <a:cs typeface="Verdana" panose="020B0604030504040204" pitchFamily="34" charset="0"/>
              </a:rPr>
              <a:t>R&amp;D for less</a:t>
            </a:r>
          </a:p>
        </p:txBody>
      </p:sp>
      <p:pic>
        <p:nvPicPr>
          <p:cNvPr id="12" name="Bilde 11">
            <a:extLst>
              <a:ext uri="{FF2B5EF4-FFF2-40B4-BE49-F238E27FC236}">
                <a16:creationId xmlns:a16="http://schemas.microsoft.com/office/drawing/2014/main" id="{CC0D4CD2-4443-4BE5-A3DA-6A801F79C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783" y="2713305"/>
            <a:ext cx="1800000" cy="1800000"/>
          </a:xfrm>
          <a:prstGeom prst="rect">
            <a:avLst/>
          </a:prstGeom>
        </p:spPr>
      </p:pic>
      <p:sp>
        <p:nvSpPr>
          <p:cNvPr id="13" name="Avrundet rektangel 17">
            <a:extLst>
              <a:ext uri="{FF2B5EF4-FFF2-40B4-BE49-F238E27FC236}">
                <a16:creationId xmlns:a16="http://schemas.microsoft.com/office/drawing/2014/main" id="{E7443B35-6807-4A52-A7D3-69D2111DB39B}"/>
              </a:ext>
            </a:extLst>
          </p:cNvPr>
          <p:cNvSpPr/>
          <p:nvPr/>
        </p:nvSpPr>
        <p:spPr>
          <a:xfrm>
            <a:off x="2164741" y="4376904"/>
            <a:ext cx="2380085" cy="360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latin typeface="Verdana" panose="020B0604030504040204" pitchFamily="34" charset="0"/>
                <a:ea typeface="Verdana" panose="020B0604030504040204" pitchFamily="34" charset="0"/>
                <a:cs typeface="Verdana" panose="020B0604030504040204" pitchFamily="34" charset="0"/>
              </a:rPr>
              <a:t>R&amp;D </a:t>
            </a:r>
            <a:r>
              <a:rPr lang="nb-NO"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experience</a:t>
            </a:r>
            <a:endParaRPr lang="nb-NO"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Bilde 13">
            <a:extLst>
              <a:ext uri="{FF2B5EF4-FFF2-40B4-BE49-F238E27FC236}">
                <a16:creationId xmlns:a16="http://schemas.microsoft.com/office/drawing/2014/main" id="{8CB55EF5-E17F-470E-8B42-40FD1A831B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6529" y="2713305"/>
            <a:ext cx="1800000" cy="1800000"/>
          </a:xfrm>
          <a:prstGeom prst="rect">
            <a:avLst/>
          </a:prstGeom>
        </p:spPr>
      </p:pic>
      <p:sp>
        <p:nvSpPr>
          <p:cNvPr id="15" name="Avrundet rektangel 19">
            <a:extLst>
              <a:ext uri="{FF2B5EF4-FFF2-40B4-BE49-F238E27FC236}">
                <a16:creationId xmlns:a16="http://schemas.microsoft.com/office/drawing/2014/main" id="{E4243F28-4685-488C-A32D-4580402D69D7}"/>
              </a:ext>
            </a:extLst>
          </p:cNvPr>
          <p:cNvSpPr/>
          <p:nvPr/>
        </p:nvSpPr>
        <p:spPr>
          <a:xfrm>
            <a:off x="7490718" y="4333305"/>
            <a:ext cx="2751623" cy="360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connecting</a:t>
            </a:r>
            <a:r>
              <a:rPr lang="nb-NO"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b-NO"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projects</a:t>
            </a:r>
            <a:endParaRPr lang="nb-NO"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61556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C5C1C240-B569-427B-B8F6-4AB04C1FB4F1}"/>
              </a:ext>
            </a:extLst>
          </p:cNvPr>
          <p:cNvSpPr>
            <a:spLocks noGrp="1"/>
          </p:cNvSpPr>
          <p:nvPr>
            <p:ph type="title"/>
          </p:nvPr>
        </p:nvSpPr>
        <p:spPr>
          <a:xfrm>
            <a:off x="731838" y="368299"/>
            <a:ext cx="9001125" cy="983423"/>
          </a:xfrm>
        </p:spPr>
        <p:txBody>
          <a:bodyPr/>
          <a:lstStyle/>
          <a:p>
            <a:r>
              <a:rPr lang="nb-NO" sz="2400" dirty="0">
                <a:latin typeface="Verdana" panose="020B0604030504040204" pitchFamily="34" charset="0"/>
                <a:ea typeface="Verdana" panose="020B0604030504040204" pitchFamily="34" charset="0"/>
                <a:cs typeface="Verdana" panose="020B0604030504040204" pitchFamily="34" charset="0"/>
              </a:rPr>
              <a:t>The </a:t>
            </a:r>
            <a:r>
              <a:rPr lang="nb-NO" sz="2400" dirty="0" err="1">
                <a:latin typeface="Verdana" panose="020B0604030504040204" pitchFamily="34" charset="0"/>
                <a:ea typeface="Verdana" panose="020B0604030504040204" pitchFamily="34" charset="0"/>
                <a:cs typeface="Verdana" panose="020B0604030504040204" pitchFamily="34" charset="0"/>
              </a:rPr>
              <a:t>value</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of</a:t>
            </a:r>
            <a:r>
              <a:rPr lang="nb-NO" sz="2400" dirty="0">
                <a:latin typeface="Verdana" panose="020B0604030504040204" pitchFamily="34" charset="0"/>
                <a:ea typeface="Verdana" panose="020B0604030504040204" pitchFamily="34" charset="0"/>
                <a:cs typeface="Verdana" panose="020B0604030504040204" pitchFamily="34" charset="0"/>
              </a:rPr>
              <a:t> an </a:t>
            </a:r>
            <a:r>
              <a:rPr lang="nb-NO" sz="2400" dirty="0" err="1">
                <a:latin typeface="Verdana" panose="020B0604030504040204" pitchFamily="34" charset="0"/>
                <a:ea typeface="Verdana" panose="020B0604030504040204" pitchFamily="34" charset="0"/>
                <a:cs typeface="Verdana" panose="020B0604030504040204" pitchFamily="34" charset="0"/>
              </a:rPr>
              <a:t>Industrial</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Ph.D</a:t>
            </a:r>
            <a:r>
              <a:rPr lang="nb-NO" sz="2400" dirty="0">
                <a:latin typeface="Verdana" panose="020B0604030504040204" pitchFamily="34" charset="0"/>
                <a:ea typeface="Verdana" panose="020B0604030504040204" pitchFamily="34" charset="0"/>
                <a:cs typeface="Verdana" panose="020B0604030504040204" pitchFamily="34" charset="0"/>
              </a:rPr>
              <a:t>. </a:t>
            </a:r>
            <a:r>
              <a:rPr lang="nb-NO" sz="2400" dirty="0" err="1">
                <a:latin typeface="Verdana" panose="020B0604030504040204" pitchFamily="34" charset="0"/>
                <a:ea typeface="Verdana" panose="020B0604030504040204" pitchFamily="34" charset="0"/>
                <a:cs typeface="Verdana" panose="020B0604030504040204" pitchFamily="34" charset="0"/>
              </a:rPr>
              <a:t>project</a:t>
            </a:r>
            <a:endParaRPr lang="nb-NO" sz="2400" dirty="0">
              <a:latin typeface="Verdana" panose="020B0604030504040204" pitchFamily="34" charset="0"/>
              <a:ea typeface="Verdana" panose="020B0604030504040204" pitchFamily="34" charset="0"/>
              <a:cs typeface="Verdana" panose="020B0604030504040204" pitchFamily="34" charset="0"/>
            </a:endParaRPr>
          </a:p>
        </p:txBody>
      </p:sp>
      <p:sp>
        <p:nvSpPr>
          <p:cNvPr id="16" name="Plassholder for innhold 4">
            <a:extLst>
              <a:ext uri="{FF2B5EF4-FFF2-40B4-BE49-F238E27FC236}">
                <a16:creationId xmlns:a16="http://schemas.microsoft.com/office/drawing/2014/main" id="{CB1957D5-BCEE-4171-8B7E-602A706836BA}"/>
              </a:ext>
            </a:extLst>
          </p:cNvPr>
          <p:cNvSpPr>
            <a:spLocks noGrp="1"/>
          </p:cNvSpPr>
          <p:nvPr>
            <p:ph sz="quarter" idx="13"/>
          </p:nvPr>
        </p:nvSpPr>
        <p:spPr>
          <a:xfrm>
            <a:off x="731837" y="2349500"/>
            <a:ext cx="10728325" cy="3827463"/>
          </a:xfrm>
        </p:spPr>
        <p:txBody>
          <a:bodyPr/>
          <a:lstStyle/>
          <a:p>
            <a:pPr lvl="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the R&amp;D results</a:t>
            </a:r>
            <a:br>
              <a:rPr lang="en-US" sz="2400" dirty="0">
                <a:latin typeface="Verdana" panose="020B0604030504040204" pitchFamily="34" charset="0"/>
                <a:ea typeface="Verdana" panose="020B0604030504040204" pitchFamily="34" charset="0"/>
                <a:cs typeface="Verdana" panose="020B0604030504040204" pitchFamily="34" charset="0"/>
              </a:rPr>
            </a:br>
            <a:endParaRPr lang="nb-NO" sz="24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increased research competence in the company</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strengthened ability to innovate and compete in the market</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(broadened) network in academia</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innovation</a:t>
            </a:r>
          </a:p>
          <a:p>
            <a:pPr marL="0" indent="0">
              <a:buNone/>
            </a:pPr>
            <a:endParaRPr lang="nb-NO"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6315028"/>
      </p:ext>
    </p:extLst>
  </p:cSld>
  <p:clrMapOvr>
    <a:masterClrMapping/>
  </p:clrMapOvr>
  <p:transition>
    <p:fade/>
  </p:transition>
</p:sld>
</file>

<file path=ppt/theme/theme1.xml><?xml version="1.0" encoding="utf-8"?>
<a:theme xmlns:a="http://schemas.openxmlformats.org/drawingml/2006/main" name="Office-tema">
  <a:themeElements>
    <a:clrScheme name="Custom 4">
      <a:dk1>
        <a:srgbClr val="07080B"/>
      </a:dk1>
      <a:lt1>
        <a:srgbClr val="FFFFFF"/>
      </a:lt1>
      <a:dk2>
        <a:srgbClr val="1C4359"/>
      </a:dk2>
      <a:lt2>
        <a:srgbClr val="CFD7DB"/>
      </a:lt2>
      <a:accent1>
        <a:srgbClr val="01328C"/>
      </a:accent1>
      <a:accent2>
        <a:srgbClr val="01B9DC"/>
      </a:accent2>
      <a:accent3>
        <a:srgbClr val="FE7C00"/>
      </a:accent3>
      <a:accent4>
        <a:srgbClr val="768F9C"/>
      </a:accent4>
      <a:accent5>
        <a:srgbClr val="DF3500"/>
      </a:accent5>
      <a:accent6>
        <a:srgbClr val="00C361"/>
      </a:accent6>
      <a:hlink>
        <a:srgbClr val="01328C"/>
      </a:hlink>
      <a:folHlink>
        <a:srgbClr val="1C43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6-9 Mal-Engelsk.pptx" id="{7E04DCBC-D3EA-4C41-8CFD-FEA30200149A}" vid="{E2A9A8B0-F8BE-41A2-B65C-65223F7C9960}"/>
    </a:ext>
  </a:extLst>
</a:theme>
</file>

<file path=ppt/theme/theme2.xml><?xml version="1.0" encoding="utf-8"?>
<a:theme xmlns:a="http://schemas.openxmlformats.org/drawingml/2006/main" name="Office Theme">
  <a:themeElements>
    <a:clrScheme name="Custom 4">
      <a:dk1>
        <a:srgbClr val="07080B"/>
      </a:dk1>
      <a:lt1>
        <a:srgbClr val="FFFFFF"/>
      </a:lt1>
      <a:dk2>
        <a:srgbClr val="1C4359"/>
      </a:dk2>
      <a:lt2>
        <a:srgbClr val="CFD7DB"/>
      </a:lt2>
      <a:accent1>
        <a:srgbClr val="01328C"/>
      </a:accent1>
      <a:accent2>
        <a:srgbClr val="01B9DC"/>
      </a:accent2>
      <a:accent3>
        <a:srgbClr val="FE7C00"/>
      </a:accent3>
      <a:accent4>
        <a:srgbClr val="768F9C"/>
      </a:accent4>
      <a:accent5>
        <a:srgbClr val="DF3500"/>
      </a:accent5>
      <a:accent6>
        <a:srgbClr val="00C361"/>
      </a:accent6>
      <a:hlink>
        <a:srgbClr val="01328C"/>
      </a:hlink>
      <a:folHlink>
        <a:srgbClr val="1C43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8037C359F17E48BB3A1FF1CD112616" ma:contentTypeVersion="9" ma:contentTypeDescription="Opprett et nytt dokument." ma:contentTypeScope="" ma:versionID="12db9aa7b4273dd967a054af3c01ca87">
  <xsd:schema xmlns:xsd="http://www.w3.org/2001/XMLSchema" xmlns:xs="http://www.w3.org/2001/XMLSchema" xmlns:p="http://schemas.microsoft.com/office/2006/metadata/properties" xmlns:ns2="b83efa98-08f6-4144-b7cb-ce8b3d0e8ee6" xmlns:ns3="2e4dd967-a23b-4fd9-9113-08780eac5470" targetNamespace="http://schemas.microsoft.com/office/2006/metadata/properties" ma:root="true" ma:fieldsID="868d9412dafb76dbc088111306e2facf" ns2:_="" ns3:_="">
    <xsd:import namespace="b83efa98-08f6-4144-b7cb-ce8b3d0e8ee6"/>
    <xsd:import namespace="2e4dd967-a23b-4fd9-9113-08780eac547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fa98-08f6-4144-b7cb-ce8b3d0e8ee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for deling av tips" ma:internalName="SharingHintHash" ma:readOnly="true">
      <xsd:simpleType>
        <xsd:restriction base="dms:Text"/>
      </xsd:simpleType>
    </xsd:element>
    <xsd:element name="SharedWithDetails" ma:index="10"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4dd967-a23b-4fd9-9113-08780eac547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A8E2CA-A7B6-4B70-B331-CABFDE890A40}"/>
</file>

<file path=customXml/itemProps2.xml><?xml version="1.0" encoding="utf-8"?>
<ds:datastoreItem xmlns:ds="http://schemas.openxmlformats.org/officeDocument/2006/customXml" ds:itemID="{3A76BA89-D69B-4F71-A10C-A21DE241A922}">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68aabeb1-ee2d-41f3-86b0-f0c649edeee3"/>
    <ds:schemaRef ds:uri="http://www.w3.org/XML/1998/namespace"/>
    <ds:schemaRef ds:uri="http://purl.org/dc/terms/"/>
  </ds:schemaRefs>
</ds:datastoreItem>
</file>

<file path=customXml/itemProps3.xml><?xml version="1.0" encoding="utf-8"?>
<ds:datastoreItem xmlns:ds="http://schemas.openxmlformats.org/officeDocument/2006/customXml" ds:itemID="{E801DC22-5AEA-4137-8836-7298906C4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Mal-Engelsk</Template>
  <TotalTime>597</TotalTime>
  <Words>1488</Words>
  <Application>Microsoft Office PowerPoint</Application>
  <PresentationFormat>Widescreen</PresentationFormat>
  <Paragraphs>123</Paragraphs>
  <Slides>13</Slides>
  <Notes>13</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13</vt:i4>
      </vt:variant>
    </vt:vector>
  </HeadingPairs>
  <TitlesOfParts>
    <vt:vector size="21" baseType="lpstr">
      <vt:lpstr>.AppleSystemUIFont</vt:lpstr>
      <vt:lpstr>Arial</vt:lpstr>
      <vt:lpstr>Calibri</vt:lpstr>
      <vt:lpstr>LucidaGrande</vt:lpstr>
      <vt:lpstr>Verdana</vt:lpstr>
      <vt:lpstr>Wingdings</vt:lpstr>
      <vt:lpstr>Office-tema</vt:lpstr>
      <vt:lpstr>Office Theme</vt:lpstr>
      <vt:lpstr>The Industrial Ph.D. Scheme</vt:lpstr>
      <vt:lpstr>The Industrial Ph.D. Scheme has three objectives </vt:lpstr>
      <vt:lpstr>An Industrial Ph.D. project is…</vt:lpstr>
      <vt:lpstr>An Industrial Ph.D. is a collaboration between industry and academia</vt:lpstr>
      <vt:lpstr>Industrial Ph.D. projects, by industrial area</vt:lpstr>
      <vt:lpstr>PowerPoint-presentasjon</vt:lpstr>
      <vt:lpstr>PowerPoint-presentasjon</vt:lpstr>
      <vt:lpstr>Different companies, different needs</vt:lpstr>
      <vt:lpstr>The value of an Industrial Ph.D. project</vt:lpstr>
      <vt:lpstr>Funding</vt:lpstr>
      <vt:lpstr>Use of Welfare Technology in Elderly Care </vt:lpstr>
      <vt:lpstr>Radium-224 for medical use. Radiation safety assessment of a radium based medical product.</vt:lpstr>
      <vt:lpstr>www.nfr.no/naeringsphd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Ph.D. Scheme</dc:title>
  <dc:creator>Siri H. Hollekim Haaland</dc:creator>
  <cp:lastModifiedBy>Siri H. Hollekim Haaland</cp:lastModifiedBy>
  <cp:revision>61</cp:revision>
  <dcterms:created xsi:type="dcterms:W3CDTF">2018-02-26T13:34:15Z</dcterms:created>
  <dcterms:modified xsi:type="dcterms:W3CDTF">2018-02-28T15:27:48Z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0x010100518037C359F17E48BB3A1FF1CD112616</vt:lpwstr>
  </property>
</Properties>
</file>