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E9EB"/>
    <a:srgbClr val="01B9DC"/>
    <a:srgbClr val="1C4359"/>
    <a:srgbClr val="F2F4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1" autoAdjust="0"/>
    <p:restoredTop sz="94233" autoAdjust="0"/>
  </p:normalViewPr>
  <p:slideViewPr>
    <p:cSldViewPr snapToGrid="0" snapToObjects="1">
      <p:cViewPr varScale="1">
        <p:scale>
          <a:sx n="90" d="100"/>
          <a:sy n="90" d="100"/>
        </p:scale>
        <p:origin x="57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30" d="100"/>
          <a:sy n="130" d="100"/>
        </p:scale>
        <p:origin x="368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59EA4-BD77-344D-A4AC-FED15260E5BC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B68B58-01EB-8F47-863C-4C2D7E43D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240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D65C4-E29C-7845-8893-F3CCC9C94B5C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97E71-7CC0-7D4D-AFFD-1D3A1FC40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570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656492"/>
            <a:ext cx="7356475" cy="620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flipH="1">
            <a:off x="0" y="1025109"/>
            <a:ext cx="7283450" cy="546459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0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6498809"/>
            <a:ext cx="12192000" cy="359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1622"/>
            <a:ext cx="2470879" cy="7127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3275" y="1418492"/>
            <a:ext cx="5749925" cy="2327231"/>
          </a:xfrm>
        </p:spPr>
        <p:txBody>
          <a:bodyPr lIns="0" rIns="0" anchor="b">
            <a:noAutofit/>
          </a:bodyPr>
          <a:lstStyle>
            <a:lvl1pPr algn="l">
              <a:defRPr sz="4200" b="0">
                <a:solidFill>
                  <a:schemeClr val="accent1"/>
                </a:solidFill>
              </a:defRPr>
            </a:lvl1pPr>
          </a:lstStyle>
          <a:p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3275" y="4303469"/>
            <a:ext cx="5292725" cy="989499"/>
          </a:xfrm>
        </p:spPr>
        <p:txBody>
          <a:bodyPr lIns="0" rIns="0">
            <a:no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noProof="0"/>
              <a:t>Klikk for å redigere undertittelstil i malen</a:t>
            </a:r>
            <a:endParaRPr lang="nb-NO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3275" y="6110870"/>
            <a:ext cx="3147402" cy="236315"/>
          </a:xfrm>
        </p:spPr>
        <p:txBody>
          <a:bodyPr/>
          <a:lstStyle/>
          <a:p>
            <a:fld id="{90E440B9-0003-1E46-A5C8-149FC1777208}" type="datetime1">
              <a:rPr lang="nb-NO" noProof="0" smtClean="0"/>
              <a:t>28.02.2018</a:t>
            </a:fld>
            <a:endParaRPr lang="nb-NO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803275" y="4100513"/>
            <a:ext cx="566661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803276" y="5495923"/>
            <a:ext cx="3892550" cy="488387"/>
          </a:xfrm>
        </p:spPr>
        <p:txBody>
          <a:bodyPr lIns="0" rIns="0">
            <a:noAutofit/>
          </a:bodyPr>
          <a:lstStyle>
            <a:lvl1pPr marL="0" indent="0">
              <a:buNone/>
              <a:defRPr sz="1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dirty="0" err="1"/>
              <a:t>Disclaimer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207553374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 med tekst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489700"/>
            <a:ext cx="12191999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6475" y="1015999"/>
            <a:ext cx="4103688" cy="308451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2"/>
          </p:nvPr>
        </p:nvSpPr>
        <p:spPr>
          <a:xfrm>
            <a:off x="9804400" y="368300"/>
            <a:ext cx="1510814" cy="213591"/>
          </a:xfrm>
        </p:spPr>
        <p:txBody>
          <a:bodyPr/>
          <a:lstStyle/>
          <a:p>
            <a:fld id="{C47D7C2D-2ABC-5A4E-BED6-86CADD06C111}" type="datetime1">
              <a:rPr lang="nb-NO" noProof="0" smtClean="0"/>
              <a:t>28.02.2018</a:t>
            </a:fld>
            <a:endParaRPr lang="nb-NO" noProof="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9804400" y="649808"/>
            <a:ext cx="2016125" cy="366192"/>
          </a:xfrm>
        </p:spPr>
        <p:txBody>
          <a:bodyPr/>
          <a:lstStyle/>
          <a:p>
            <a:r>
              <a:rPr lang="nb-NO" noProof="0"/>
              <a:t>Kolumnetittel</a:t>
            </a:r>
            <a:endParaRPr lang="nb-NO" noProof="0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11315214" y="368300"/>
            <a:ext cx="505311" cy="213591"/>
          </a:xfrm>
        </p:spPr>
        <p:txBody>
          <a:bodyPr/>
          <a:lstStyle/>
          <a:p>
            <a:fld id="{E4F9EB86-8110-D14E-B8CF-CB8DE250DDC0}" type="slidenum">
              <a:rPr lang="nb-NO" noProof="0" smtClean="0"/>
              <a:t>‹#›</a:t>
            </a:fld>
            <a:endParaRPr lang="nb-NO" noProof="0" dirty="0"/>
          </a:p>
        </p:txBody>
      </p:sp>
      <p:sp>
        <p:nvSpPr>
          <p:cNvPr id="11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371475" y="1016000"/>
            <a:ext cx="6537325" cy="5160963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nb-NO"/>
              <a:t>Klikk ikonet for å legge til en tabell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7356475" y="4229100"/>
            <a:ext cx="4103688" cy="194786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/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 med tekst 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489700"/>
            <a:ext cx="12191999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6475" y="1016000"/>
            <a:ext cx="4103688" cy="121920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>
          <a:xfrm>
            <a:off x="9804400" y="368300"/>
            <a:ext cx="1510814" cy="213591"/>
          </a:xfrm>
        </p:spPr>
        <p:txBody>
          <a:bodyPr/>
          <a:lstStyle/>
          <a:p>
            <a:fld id="{EA5CD876-85A2-B04B-ABE4-94957FFEBAFD}" type="datetime1">
              <a:rPr lang="nb-NO" noProof="0" smtClean="0"/>
              <a:t>28.02.2018</a:t>
            </a:fld>
            <a:endParaRPr lang="nb-NO" noProof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9804400" y="649808"/>
            <a:ext cx="2016125" cy="366192"/>
          </a:xfrm>
        </p:spPr>
        <p:txBody>
          <a:bodyPr/>
          <a:lstStyle/>
          <a:p>
            <a:r>
              <a:rPr lang="nb-NO" noProof="0"/>
              <a:t>Kolumnetittel</a:t>
            </a:r>
            <a:endParaRPr lang="nb-NO" noProof="0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11315214" y="368300"/>
            <a:ext cx="505311" cy="213591"/>
          </a:xfrm>
        </p:spPr>
        <p:txBody>
          <a:bodyPr/>
          <a:lstStyle/>
          <a:p>
            <a:fld id="{E4F9EB86-8110-D14E-B8CF-CB8DE250DDC0}" type="slidenum">
              <a:rPr lang="nb-NO" noProof="0" smtClean="0"/>
              <a:t>‹#›</a:t>
            </a:fld>
            <a:endParaRPr lang="nb-NO" noProof="0" dirty="0"/>
          </a:p>
        </p:txBody>
      </p:sp>
      <p:sp>
        <p:nvSpPr>
          <p:cNvPr id="10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371475" y="1016000"/>
            <a:ext cx="6537325" cy="5160963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nb-NO"/>
              <a:t>Klikk ikonet for å legge til en tabell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7356475" y="2349500"/>
            <a:ext cx="4103688" cy="382746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/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 1-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82EFC-22AF-3447-861F-2984135BC55B}" type="datetime1">
              <a:rPr lang="nb-NO" noProof="0" smtClean="0"/>
              <a:t>28.02.2018</a:t>
            </a:fld>
            <a:endParaRPr lang="nb-NO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/>
              <a:t>Kolumnetittel</a:t>
            </a:r>
            <a:endParaRPr lang="nb-NO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nb-NO" noProof="0" smtClean="0"/>
              <a:t>‹#›</a:t>
            </a:fld>
            <a:endParaRPr lang="nb-NO" noProof="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-1" y="6489700"/>
            <a:ext cx="1219200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noProof="0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371475" y="1016000"/>
            <a:ext cx="11449050" cy="5160963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nb-NO"/>
              <a:t>Klikk ikonet for å legge til en tabell</a:t>
            </a:r>
          </a:p>
        </p:txBody>
      </p:sp>
    </p:spTree>
    <p:extLst/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7283449" y="0"/>
            <a:ext cx="4908549" cy="6489700"/>
          </a:xfrm>
          <a:solidFill>
            <a:schemeClr val="bg2"/>
          </a:solidFill>
        </p:spPr>
        <p:txBody>
          <a:bodyPr/>
          <a:lstStyle/>
          <a:p>
            <a:r>
              <a:rPr lang="nb-NO" noProof="0"/>
              <a:t>Klikk på ikonet for å legge til et bilde</a:t>
            </a:r>
            <a:endParaRPr lang="nb-NO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839" y="368299"/>
            <a:ext cx="5364162" cy="1635125"/>
          </a:xfrm>
        </p:spPr>
        <p:txBody>
          <a:bodyPr/>
          <a:lstStyle/>
          <a:p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6987-D314-7C4D-AB1D-4DB3A5D408AB}" type="datetime1">
              <a:rPr lang="nb-NO" noProof="0" smtClean="0"/>
              <a:t>28.02.2018</a:t>
            </a:fld>
            <a:endParaRPr lang="nb-NO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/>
              <a:t>Kolumnetittel</a:t>
            </a:r>
            <a:endParaRPr lang="nb-NO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nb-NO" noProof="0" smtClean="0"/>
              <a:t>‹#›</a:t>
            </a:fld>
            <a:endParaRPr lang="nb-NO" noProof="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-1" y="6489700"/>
            <a:ext cx="1219200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731838" y="2349500"/>
            <a:ext cx="5364162" cy="382746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/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" y="1016000"/>
            <a:ext cx="12191998" cy="5473700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på ikonet for å legge til et bilde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8014-8256-6C41-81DB-972C9EFFD408}" type="datetime1">
              <a:rPr lang="nb-NO" smtClean="0"/>
              <a:t>28.02.2018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Kolumnetittel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6489700"/>
            <a:ext cx="1219200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" y="1016000"/>
            <a:ext cx="12191998" cy="5473700"/>
          </a:xfrm>
          <a:solidFill>
            <a:schemeClr val="bg2"/>
          </a:solidFill>
        </p:spPr>
        <p:txBody>
          <a:bodyPr/>
          <a:lstStyle/>
          <a:p>
            <a:r>
              <a:rPr lang="nb-NO" noProof="0"/>
              <a:t>Klikk på ikonet for å legge til et bilde</a:t>
            </a:r>
            <a:endParaRPr lang="nb-NO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BF09-57B7-7C4C-9B78-D77193858E2C}" type="datetime1">
              <a:rPr lang="nb-NO" noProof="0" smtClean="0"/>
              <a:t>28.02.2018</a:t>
            </a:fld>
            <a:endParaRPr lang="nb-NO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/>
              <a:t>Kolumnetittel</a:t>
            </a:r>
            <a:endParaRPr lang="nb-NO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nb-NO" noProof="0" smtClean="0"/>
              <a:t>‹#›</a:t>
            </a:fld>
            <a:endParaRPr lang="nb-NO" noProof="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-1" y="6489700"/>
            <a:ext cx="1219200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noProof="0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-1" y="1016000"/>
            <a:ext cx="4835526" cy="5473700"/>
          </a:xfrm>
          <a:solidFill>
            <a:srgbClr val="1C4359">
              <a:alpha val="80000"/>
            </a:srgbClr>
          </a:solidFill>
        </p:spPr>
        <p:txBody>
          <a:bodyPr wrap="square" tIns="360000" bIns="360000" anchor="ctr">
            <a:noAutofit/>
          </a:bodyPr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b-NO" noProof="0" dirty="0"/>
              <a:t>Rediger for å legge til tekst og utvid/plasser boksen basert på hva som passer med bildets komposisjon</a:t>
            </a:r>
          </a:p>
        </p:txBody>
      </p:sp>
    </p:spTree>
    <p:extLst/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utfall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12191998" cy="6858000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på ikonet for å legge til et bilde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7C5D1-BBD3-C545-8306-000D2B3BD28B}" type="datetime1">
              <a:rPr lang="nb-NO" smtClean="0"/>
              <a:t>28.02.2018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Kolumnetittel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6489700"/>
            <a:ext cx="1219200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utfallen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12191998" cy="6858000"/>
          </a:xfrm>
          <a:solidFill>
            <a:schemeClr val="bg2"/>
          </a:solidFill>
        </p:spPr>
        <p:txBody>
          <a:bodyPr/>
          <a:lstStyle/>
          <a:p>
            <a:r>
              <a:rPr lang="nb-NO" noProof="0"/>
              <a:t>Klikk på ikonet for å legge til et bilde</a:t>
            </a:r>
            <a:endParaRPr lang="nb-NO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C2E22-2BD1-914A-92C5-5A75EDBB561D}" type="datetime1">
              <a:rPr lang="nb-NO" noProof="0" smtClean="0"/>
              <a:t>28.02.2018</a:t>
            </a:fld>
            <a:endParaRPr lang="nb-NO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/>
              <a:t>Kolumnetittel</a:t>
            </a:r>
            <a:endParaRPr lang="nb-NO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nb-NO" noProof="0" smtClean="0"/>
              <a:t>‹#›</a:t>
            </a:fld>
            <a:endParaRPr lang="nb-NO" noProof="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-1" y="6489700"/>
            <a:ext cx="1219200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noProof="0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-1" y="0"/>
            <a:ext cx="4835526" cy="6858000"/>
          </a:xfrm>
          <a:solidFill>
            <a:srgbClr val="1C4359">
              <a:alpha val="80000"/>
            </a:srgbClr>
          </a:solidFill>
        </p:spPr>
        <p:txBody>
          <a:bodyPr wrap="square" tIns="360000" bIns="360000" anchor="ctr">
            <a:noAutofit/>
          </a:bodyPr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b-NO" noProof="0" dirty="0"/>
              <a:t>Rediger for å legge til tekst og utvid/plasser boksen basert på hva som passer med bildets komposisjon</a:t>
            </a:r>
          </a:p>
        </p:txBody>
      </p:sp>
    </p:spTree>
    <p:extLst/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lage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0" y="1016000"/>
            <a:ext cx="6067946" cy="5409532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på ikonet for å legge til et bilde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6CC6-FAB9-A548-9184-64BA8D275856}" type="datetime1">
              <a:rPr lang="nb-NO" smtClean="0"/>
              <a:t>28.02.2018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Kolumnetittel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6489700"/>
            <a:ext cx="1219200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6124054" y="1016000"/>
            <a:ext cx="6067946" cy="5409532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på ikonet for å legge til et bilde</a:t>
            </a:r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lage 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0" y="1016001"/>
            <a:ext cx="7283450" cy="5401580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på ikonet for å legge til et bilde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BA72-AEC6-0C45-85EC-8694BC56B17A}" type="datetime1">
              <a:rPr lang="nb-NO" smtClean="0"/>
              <a:t>28.02.2018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Kolumnetittel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6489700"/>
            <a:ext cx="1219200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7356475" y="1015999"/>
            <a:ext cx="4829175" cy="2606679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på ikonet for å legge til et bilde</a:t>
            </a:r>
            <a:endParaRPr lang="en-US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7356475" y="3694798"/>
            <a:ext cx="4829175" cy="2722784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på ikonet for å legge til et bilde</a:t>
            </a:r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" y="0"/>
            <a:ext cx="12191999" cy="5303520"/>
          </a:xfrm>
          <a:prstGeom prst="rect">
            <a:avLst/>
          </a:prstGeom>
          <a:solidFill>
            <a:srgbClr val="1C435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9513" y="368299"/>
            <a:ext cx="7283450" cy="1635125"/>
          </a:xfrm>
        </p:spPr>
        <p:txBody>
          <a:bodyPr lIns="0">
            <a:noAutofit/>
          </a:bodyPr>
          <a:lstStyle>
            <a:lvl1pPr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1475" y="1016000"/>
            <a:ext cx="1510814" cy="213591"/>
          </a:xfrm>
        </p:spPr>
        <p:txBody>
          <a:bodyPr/>
          <a:lstStyle>
            <a:lvl1pPr>
              <a:defRPr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fld id="{2BB090DC-359A-1248-A024-D8A395290941}" type="datetime1">
              <a:rPr lang="nb-NO" noProof="0" smtClean="0"/>
              <a:t>28.02.2018</a:t>
            </a:fld>
            <a:endParaRPr lang="nb-NO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1475" y="1297508"/>
            <a:ext cx="2016125" cy="366192"/>
          </a:xfrm>
        </p:spPr>
        <p:txBody>
          <a:bodyPr/>
          <a:lstStyle>
            <a:lvl1pPr>
              <a:defRPr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nb-NO" noProof="0"/>
              <a:t>Kolumnetittel</a:t>
            </a:r>
            <a:endParaRPr lang="nb-NO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fld id="{E4F9EB86-8110-D14E-B8CF-CB8DE250DDC0}" type="slidenum">
              <a:rPr lang="nb-NO" noProof="0" smtClean="0"/>
              <a:pPr/>
              <a:t>‹#›</a:t>
            </a:fld>
            <a:endParaRPr lang="nb-NO" noProof="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-1" y="2772436"/>
            <a:ext cx="12192000" cy="40855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noProof="0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49513" y="2349500"/>
            <a:ext cx="56666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449513" y="3081338"/>
            <a:ext cx="566737" cy="568325"/>
          </a:xfrm>
          <a:solidFill>
            <a:schemeClr val="accent4"/>
          </a:solidFill>
        </p:spPr>
        <p:txBody>
          <a:bodyPr lIns="0" rIns="0"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 dirty="0"/>
              <a:t>##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3016174" y="3081338"/>
            <a:ext cx="3079826" cy="568325"/>
          </a:xfrm>
          <a:noFill/>
        </p:spPr>
        <p:txBody>
          <a:bodyPr lIns="180000" rIns="251999" anchor="ctr">
            <a:noAutofit/>
          </a:bodyPr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b-NO" noProof="0" dirty="0"/>
              <a:t>Agendapunkt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2449513" y="3789288"/>
            <a:ext cx="566737" cy="568325"/>
          </a:xfrm>
          <a:solidFill>
            <a:schemeClr val="accent4"/>
          </a:solidFill>
        </p:spPr>
        <p:txBody>
          <a:bodyPr lIns="0" rIns="0"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 dirty="0"/>
              <a:t>##</a:t>
            </a:r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3016174" y="3789288"/>
            <a:ext cx="3079826" cy="568325"/>
          </a:xfrm>
          <a:noFill/>
        </p:spPr>
        <p:txBody>
          <a:bodyPr lIns="180000" rIns="251999" anchor="ctr">
            <a:noAutofit/>
          </a:bodyPr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b-NO" noProof="0" dirty="0"/>
              <a:t>Agendapunkt</a:t>
            </a:r>
          </a:p>
        </p:txBody>
      </p:sp>
      <p:sp>
        <p:nvSpPr>
          <p:cNvPr id="33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2449513" y="4500622"/>
            <a:ext cx="566737" cy="568325"/>
          </a:xfrm>
          <a:solidFill>
            <a:schemeClr val="accent4"/>
          </a:solidFill>
        </p:spPr>
        <p:txBody>
          <a:bodyPr lIns="0" rIns="0"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 dirty="0"/>
              <a:t>##</a:t>
            </a:r>
          </a:p>
        </p:txBody>
      </p:sp>
      <p:sp>
        <p:nvSpPr>
          <p:cNvPr id="34" name="Text Placeholder 13"/>
          <p:cNvSpPr>
            <a:spLocks noGrp="1"/>
          </p:cNvSpPr>
          <p:nvPr>
            <p:ph type="body" sz="quarter" idx="19" hasCustomPrompt="1"/>
          </p:nvPr>
        </p:nvSpPr>
        <p:spPr>
          <a:xfrm>
            <a:off x="3016174" y="4500622"/>
            <a:ext cx="3079826" cy="568325"/>
          </a:xfrm>
          <a:noFill/>
        </p:spPr>
        <p:txBody>
          <a:bodyPr lIns="180000" rIns="251999" anchor="ctr">
            <a:noAutofit/>
          </a:bodyPr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b-NO" noProof="0" dirty="0"/>
              <a:t>Agendapunkt</a:t>
            </a:r>
          </a:p>
        </p:txBody>
      </p:sp>
      <p:sp>
        <p:nvSpPr>
          <p:cNvPr id="35" name="Text Placeholder 13"/>
          <p:cNvSpPr>
            <a:spLocks noGrp="1"/>
          </p:cNvSpPr>
          <p:nvPr>
            <p:ph type="body" sz="quarter" idx="20" hasCustomPrompt="1"/>
          </p:nvPr>
        </p:nvSpPr>
        <p:spPr>
          <a:xfrm>
            <a:off x="2449513" y="5206220"/>
            <a:ext cx="566737" cy="568325"/>
          </a:xfrm>
          <a:solidFill>
            <a:schemeClr val="accent4"/>
          </a:solidFill>
        </p:spPr>
        <p:txBody>
          <a:bodyPr lIns="0" rIns="0"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 dirty="0"/>
              <a:t>##</a:t>
            </a:r>
          </a:p>
        </p:txBody>
      </p:sp>
      <p:sp>
        <p:nvSpPr>
          <p:cNvPr id="36" name="Text Placeholder 13"/>
          <p:cNvSpPr>
            <a:spLocks noGrp="1"/>
          </p:cNvSpPr>
          <p:nvPr>
            <p:ph type="body" sz="quarter" idx="21" hasCustomPrompt="1"/>
          </p:nvPr>
        </p:nvSpPr>
        <p:spPr>
          <a:xfrm>
            <a:off x="3016174" y="5206220"/>
            <a:ext cx="3079826" cy="568325"/>
          </a:xfrm>
          <a:noFill/>
        </p:spPr>
        <p:txBody>
          <a:bodyPr lIns="180000" rIns="251999" anchor="ctr">
            <a:noAutofit/>
          </a:bodyPr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b-NO" noProof="0" dirty="0"/>
              <a:t>Agendapunkt</a:t>
            </a:r>
          </a:p>
        </p:txBody>
      </p:sp>
      <p:sp>
        <p:nvSpPr>
          <p:cNvPr id="37" name="Text Placeholder 13"/>
          <p:cNvSpPr>
            <a:spLocks noGrp="1"/>
          </p:cNvSpPr>
          <p:nvPr>
            <p:ph type="body" sz="quarter" idx="22" hasCustomPrompt="1"/>
          </p:nvPr>
        </p:nvSpPr>
        <p:spPr>
          <a:xfrm>
            <a:off x="2449513" y="5909945"/>
            <a:ext cx="566737" cy="568325"/>
          </a:xfrm>
          <a:solidFill>
            <a:schemeClr val="accent4"/>
          </a:solidFill>
        </p:spPr>
        <p:txBody>
          <a:bodyPr lIns="0" rIns="0"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 dirty="0"/>
              <a:t>##</a:t>
            </a:r>
          </a:p>
        </p:txBody>
      </p:sp>
      <p:sp>
        <p:nvSpPr>
          <p:cNvPr id="38" name="Text Placeholder 13"/>
          <p:cNvSpPr>
            <a:spLocks noGrp="1"/>
          </p:cNvSpPr>
          <p:nvPr>
            <p:ph type="body" sz="quarter" idx="23" hasCustomPrompt="1"/>
          </p:nvPr>
        </p:nvSpPr>
        <p:spPr>
          <a:xfrm>
            <a:off x="3016174" y="5909945"/>
            <a:ext cx="3079826" cy="568325"/>
          </a:xfrm>
          <a:noFill/>
        </p:spPr>
        <p:txBody>
          <a:bodyPr lIns="180000" rIns="251999" anchor="ctr">
            <a:noAutofit/>
          </a:bodyPr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b-NO" noProof="0" dirty="0"/>
              <a:t>Agendapunkt</a:t>
            </a:r>
          </a:p>
        </p:txBody>
      </p:sp>
      <p:sp>
        <p:nvSpPr>
          <p:cNvPr id="39" name="Text Placeholder 13"/>
          <p:cNvSpPr>
            <a:spLocks noGrp="1"/>
          </p:cNvSpPr>
          <p:nvPr>
            <p:ph type="body" sz="quarter" idx="24" hasCustomPrompt="1"/>
          </p:nvPr>
        </p:nvSpPr>
        <p:spPr>
          <a:xfrm>
            <a:off x="6096000" y="3081338"/>
            <a:ext cx="566737" cy="568325"/>
          </a:xfrm>
          <a:solidFill>
            <a:schemeClr val="accent4"/>
          </a:solidFill>
        </p:spPr>
        <p:txBody>
          <a:bodyPr lIns="0" rIns="0"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 dirty="0"/>
              <a:t>##</a:t>
            </a:r>
          </a:p>
        </p:txBody>
      </p:sp>
      <p:sp>
        <p:nvSpPr>
          <p:cNvPr id="40" name="Text Placeholder 13"/>
          <p:cNvSpPr>
            <a:spLocks noGrp="1"/>
          </p:cNvSpPr>
          <p:nvPr>
            <p:ph type="body" sz="quarter" idx="25" hasCustomPrompt="1"/>
          </p:nvPr>
        </p:nvSpPr>
        <p:spPr>
          <a:xfrm>
            <a:off x="6662661" y="3081338"/>
            <a:ext cx="3079826" cy="568325"/>
          </a:xfrm>
          <a:noFill/>
        </p:spPr>
        <p:txBody>
          <a:bodyPr lIns="180000" rIns="251999" anchor="ctr">
            <a:noAutofit/>
          </a:bodyPr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b-NO" noProof="0" dirty="0"/>
              <a:t>Agendapunkt</a:t>
            </a:r>
          </a:p>
        </p:txBody>
      </p:sp>
      <p:sp>
        <p:nvSpPr>
          <p:cNvPr id="41" name="Text Placeholder 13"/>
          <p:cNvSpPr>
            <a:spLocks noGrp="1"/>
          </p:cNvSpPr>
          <p:nvPr>
            <p:ph type="body" sz="quarter" idx="26" hasCustomPrompt="1"/>
          </p:nvPr>
        </p:nvSpPr>
        <p:spPr>
          <a:xfrm>
            <a:off x="6096000" y="3789288"/>
            <a:ext cx="566737" cy="568325"/>
          </a:xfrm>
          <a:solidFill>
            <a:schemeClr val="accent4"/>
          </a:solidFill>
        </p:spPr>
        <p:txBody>
          <a:bodyPr lIns="0" rIns="0"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 dirty="0"/>
              <a:t>##</a:t>
            </a:r>
          </a:p>
        </p:txBody>
      </p:sp>
      <p:sp>
        <p:nvSpPr>
          <p:cNvPr id="42" name="Text Placeholder 13"/>
          <p:cNvSpPr>
            <a:spLocks noGrp="1"/>
          </p:cNvSpPr>
          <p:nvPr>
            <p:ph type="body" sz="quarter" idx="27" hasCustomPrompt="1"/>
          </p:nvPr>
        </p:nvSpPr>
        <p:spPr>
          <a:xfrm>
            <a:off x="6662661" y="3789288"/>
            <a:ext cx="3079826" cy="568325"/>
          </a:xfrm>
          <a:noFill/>
        </p:spPr>
        <p:txBody>
          <a:bodyPr lIns="180000" rIns="251999" anchor="ctr">
            <a:noAutofit/>
          </a:bodyPr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b-NO" noProof="0" dirty="0"/>
              <a:t>Agendapunkt</a:t>
            </a:r>
          </a:p>
        </p:txBody>
      </p:sp>
      <p:sp>
        <p:nvSpPr>
          <p:cNvPr id="43" name="Text Placeholder 13"/>
          <p:cNvSpPr>
            <a:spLocks noGrp="1"/>
          </p:cNvSpPr>
          <p:nvPr>
            <p:ph type="body" sz="quarter" idx="28" hasCustomPrompt="1"/>
          </p:nvPr>
        </p:nvSpPr>
        <p:spPr>
          <a:xfrm>
            <a:off x="6096000" y="4500622"/>
            <a:ext cx="566737" cy="568325"/>
          </a:xfrm>
          <a:solidFill>
            <a:schemeClr val="accent4"/>
          </a:solidFill>
        </p:spPr>
        <p:txBody>
          <a:bodyPr lIns="0" rIns="0"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 dirty="0"/>
              <a:t>##</a:t>
            </a:r>
          </a:p>
        </p:txBody>
      </p:sp>
      <p:sp>
        <p:nvSpPr>
          <p:cNvPr id="44" name="Text Placeholder 13"/>
          <p:cNvSpPr>
            <a:spLocks noGrp="1"/>
          </p:cNvSpPr>
          <p:nvPr>
            <p:ph type="body" sz="quarter" idx="29" hasCustomPrompt="1"/>
          </p:nvPr>
        </p:nvSpPr>
        <p:spPr>
          <a:xfrm>
            <a:off x="6662661" y="4500622"/>
            <a:ext cx="3079826" cy="568325"/>
          </a:xfrm>
          <a:noFill/>
        </p:spPr>
        <p:txBody>
          <a:bodyPr lIns="180000" rIns="251999" anchor="ctr">
            <a:noAutofit/>
          </a:bodyPr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b-NO" noProof="0" dirty="0"/>
              <a:t>Agendapunkt</a:t>
            </a:r>
          </a:p>
        </p:txBody>
      </p:sp>
      <p:sp>
        <p:nvSpPr>
          <p:cNvPr id="45" name="Text Placeholder 13"/>
          <p:cNvSpPr>
            <a:spLocks noGrp="1"/>
          </p:cNvSpPr>
          <p:nvPr>
            <p:ph type="body" sz="quarter" idx="30" hasCustomPrompt="1"/>
          </p:nvPr>
        </p:nvSpPr>
        <p:spPr>
          <a:xfrm>
            <a:off x="6096000" y="5206220"/>
            <a:ext cx="566737" cy="568325"/>
          </a:xfrm>
          <a:solidFill>
            <a:schemeClr val="accent4"/>
          </a:solidFill>
        </p:spPr>
        <p:txBody>
          <a:bodyPr lIns="0" rIns="0"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 dirty="0"/>
              <a:t>##</a:t>
            </a:r>
          </a:p>
        </p:txBody>
      </p:sp>
      <p:sp>
        <p:nvSpPr>
          <p:cNvPr id="46" name="Text Placeholder 13"/>
          <p:cNvSpPr>
            <a:spLocks noGrp="1"/>
          </p:cNvSpPr>
          <p:nvPr>
            <p:ph type="body" sz="quarter" idx="31" hasCustomPrompt="1"/>
          </p:nvPr>
        </p:nvSpPr>
        <p:spPr>
          <a:xfrm>
            <a:off x="6662661" y="5206220"/>
            <a:ext cx="3079826" cy="568325"/>
          </a:xfrm>
          <a:noFill/>
        </p:spPr>
        <p:txBody>
          <a:bodyPr lIns="180000" rIns="251999" anchor="ctr">
            <a:noAutofit/>
          </a:bodyPr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b-NO" noProof="0" dirty="0"/>
              <a:t>Agendapunkt</a:t>
            </a:r>
          </a:p>
        </p:txBody>
      </p:sp>
      <p:sp>
        <p:nvSpPr>
          <p:cNvPr id="47" name="Text Placeholder 13"/>
          <p:cNvSpPr>
            <a:spLocks noGrp="1"/>
          </p:cNvSpPr>
          <p:nvPr>
            <p:ph type="body" sz="quarter" idx="32" hasCustomPrompt="1"/>
          </p:nvPr>
        </p:nvSpPr>
        <p:spPr>
          <a:xfrm>
            <a:off x="6096000" y="5909945"/>
            <a:ext cx="566737" cy="568325"/>
          </a:xfrm>
          <a:solidFill>
            <a:schemeClr val="accent4"/>
          </a:solidFill>
        </p:spPr>
        <p:txBody>
          <a:bodyPr lIns="0" rIns="0"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 dirty="0"/>
              <a:t>##</a:t>
            </a:r>
          </a:p>
        </p:txBody>
      </p:sp>
      <p:sp>
        <p:nvSpPr>
          <p:cNvPr id="48" name="Text Placeholder 13"/>
          <p:cNvSpPr>
            <a:spLocks noGrp="1"/>
          </p:cNvSpPr>
          <p:nvPr>
            <p:ph type="body" sz="quarter" idx="33" hasCustomPrompt="1"/>
          </p:nvPr>
        </p:nvSpPr>
        <p:spPr>
          <a:xfrm>
            <a:off x="6662661" y="5909945"/>
            <a:ext cx="3079826" cy="568325"/>
          </a:xfrm>
          <a:noFill/>
        </p:spPr>
        <p:txBody>
          <a:bodyPr lIns="180000" rIns="251999" anchor="ctr">
            <a:noAutofit/>
          </a:bodyPr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b-NO" noProof="0" dirty="0"/>
              <a:t>Agendapunkt</a:t>
            </a:r>
          </a:p>
        </p:txBody>
      </p:sp>
      <p:pic>
        <p:nvPicPr>
          <p:cNvPr id="29" name="Picture 2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1622"/>
            <a:ext cx="727603" cy="71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114914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lage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5843-BEEA-D743-8100-6BEB5A677347}" type="datetime1">
              <a:rPr lang="nb-NO" smtClean="0"/>
              <a:t>28.02.2018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Kolumnetittel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6489700"/>
            <a:ext cx="1219200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-1" y="1016001"/>
            <a:ext cx="4835525" cy="3012393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på ikonet for å legge til et bilde</a:t>
            </a:r>
            <a:endParaRPr lang="en-US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4903788" y="1016001"/>
            <a:ext cx="7288212" cy="5401580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på ikonet for å legge til et bilde</a:t>
            </a:r>
            <a:endParaRPr lang="en-US"/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-1" y="4100513"/>
            <a:ext cx="2387601" cy="2317068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på ikonet for å legge til et bilde</a:t>
            </a:r>
            <a:endParaRPr lang="en-US"/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9"/>
          </p:nvPr>
        </p:nvSpPr>
        <p:spPr>
          <a:xfrm>
            <a:off x="2449513" y="4100513"/>
            <a:ext cx="2387601" cy="2317068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på ikonet for å legge til et bilde</a:t>
            </a:r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lage 5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7EEE-5575-2F4D-A13D-0C7F4ED2DFA9}" type="datetime1">
              <a:rPr lang="nb-NO" smtClean="0"/>
              <a:t>28.02.2018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Kolumnetittel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6489700"/>
            <a:ext cx="1219200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-4760" y="1016001"/>
            <a:ext cx="4840286" cy="3012393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på ikonet for å legge til et bilde</a:t>
            </a:r>
            <a:endParaRPr lang="en-US"/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9"/>
          </p:nvPr>
        </p:nvSpPr>
        <p:spPr>
          <a:xfrm>
            <a:off x="4903788" y="1016001"/>
            <a:ext cx="7288212" cy="3012393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på ikonet for å legge til et bilde</a:t>
            </a:r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20"/>
          </p:nvPr>
        </p:nvSpPr>
        <p:spPr>
          <a:xfrm>
            <a:off x="-4762" y="4100513"/>
            <a:ext cx="2392361" cy="2317068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på ikonet for å legge til et bilde</a:t>
            </a:r>
            <a:endParaRPr lang="en-US"/>
          </a:p>
        </p:txBody>
      </p:sp>
      <p:sp>
        <p:nvSpPr>
          <p:cNvPr id="21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2449513" y="4100513"/>
            <a:ext cx="4833937" cy="2317068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på ikonet for å legge til et bilde</a:t>
            </a:r>
            <a:endParaRPr lang="en-US"/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7356475" y="4100513"/>
            <a:ext cx="4833937" cy="2317068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på ikonet for å legge til et bilde</a:t>
            </a:r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mbe 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016000"/>
            <a:ext cx="12192000" cy="5473700"/>
          </a:xfrm>
          <a:prstGeom prst="rect">
            <a:avLst/>
          </a:prstGeom>
          <a:solidFill>
            <a:srgbClr val="1C435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12192000" cy="10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2375A-E6BD-E542-869F-20419F91B805}" type="datetime1">
              <a:rPr lang="nb-NO" smtClean="0"/>
              <a:t>28.02.2018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Kolumnetittel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6489700"/>
            <a:ext cx="1219200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-2" y="1016000"/>
            <a:ext cx="12192001" cy="4368799"/>
          </a:xfrm>
          <a:noFill/>
        </p:spPr>
        <p:txBody>
          <a:bodyPr wrap="square" lIns="1080000" tIns="360000" rIns="1080000" bIns="0" anchor="ctr">
            <a:noAutofit/>
          </a:bodyPr>
          <a:lstStyle>
            <a:lvl1pPr algn="ctr">
              <a:defRPr sz="4200" baseline="0">
                <a:solidFill>
                  <a:schemeClr val="bg1"/>
                </a:solidFill>
              </a:defRPr>
            </a:lvl1pPr>
          </a:lstStyle>
          <a:p>
            <a:r>
              <a:rPr lang="nb-NO" noProof="0"/>
              <a:t>Påstand eller sitat</a:t>
            </a:r>
            <a:endParaRPr lang="nb-NO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2449513" y="5384799"/>
            <a:ext cx="7283450" cy="7921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Avsender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sitat</a:t>
            </a:r>
            <a:r>
              <a:rPr lang="en-US" dirty="0"/>
              <a:t> (</a:t>
            </a:r>
            <a:r>
              <a:rPr lang="en-US" dirty="0" err="1"/>
              <a:t>valgfritt</a:t>
            </a:r>
            <a:r>
              <a:rPr lang="en-US" dirty="0"/>
              <a:t>)</a:t>
            </a:r>
            <a:endParaRPr lang="nb-NO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1622"/>
            <a:ext cx="727603" cy="712754"/>
          </a:xfrm>
          <a:prstGeom prst="rect">
            <a:avLst/>
          </a:prstGeom>
        </p:spPr>
      </p:pic>
    </p:spTree>
    <p:extLst/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mbe B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016000"/>
            <a:ext cx="12192000" cy="5473700"/>
          </a:xfrm>
          <a:prstGeom prst="rect">
            <a:avLst/>
          </a:prstGeom>
          <a:solidFill>
            <a:srgbClr val="01B9D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12192000" cy="10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A3BDF-64A9-B749-BBEE-2EBF0FD03D10}" type="datetime1">
              <a:rPr lang="nb-NO" smtClean="0"/>
              <a:t>28.02.2018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Kolumnetittel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6489700"/>
            <a:ext cx="1219200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-2" y="1016000"/>
            <a:ext cx="12192001" cy="4368799"/>
          </a:xfrm>
          <a:noFill/>
        </p:spPr>
        <p:txBody>
          <a:bodyPr wrap="square" lIns="1080000" tIns="360000" rIns="1080000" bIns="0" anchor="ctr">
            <a:noAutofit/>
          </a:bodyPr>
          <a:lstStyle>
            <a:lvl1pPr algn="ctr">
              <a:defRPr sz="4200" baseline="0">
                <a:solidFill>
                  <a:schemeClr val="bg1"/>
                </a:solidFill>
              </a:defRPr>
            </a:lvl1pPr>
          </a:lstStyle>
          <a:p>
            <a:r>
              <a:rPr lang="nb-NO" noProof="0"/>
              <a:t>Påstand eller sitat</a:t>
            </a:r>
            <a:endParaRPr lang="nb-NO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2449513" y="5384799"/>
            <a:ext cx="7283450" cy="7921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Avsender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sitat</a:t>
            </a:r>
            <a:r>
              <a:rPr lang="en-US" dirty="0"/>
              <a:t> (</a:t>
            </a:r>
            <a:r>
              <a:rPr lang="en-US" dirty="0" err="1"/>
              <a:t>valgfritt</a:t>
            </a:r>
            <a:r>
              <a:rPr lang="en-US" dirty="0"/>
              <a:t>)</a:t>
            </a:r>
            <a:endParaRPr lang="nb-NO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1622"/>
            <a:ext cx="727603" cy="712754"/>
          </a:xfrm>
          <a:prstGeom prst="rect">
            <a:avLst/>
          </a:prstGeom>
        </p:spPr>
      </p:pic>
    </p:spTree>
    <p:extLst/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mbe C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016000"/>
            <a:ext cx="12192000" cy="5473700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12192000" cy="10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1D7FB-76EF-5B45-BF07-EE3477882F4F}" type="datetime1">
              <a:rPr lang="nb-NO" smtClean="0"/>
              <a:t>28.02.2018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Kolumnetittel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6489700"/>
            <a:ext cx="1219200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-2" y="1016000"/>
            <a:ext cx="12192001" cy="4368799"/>
          </a:xfrm>
          <a:noFill/>
        </p:spPr>
        <p:txBody>
          <a:bodyPr wrap="square" lIns="1080000" tIns="360000" rIns="1080000" bIns="0" anchor="ctr">
            <a:noAutofit/>
          </a:bodyPr>
          <a:lstStyle>
            <a:lvl1pPr algn="ctr">
              <a:defRPr sz="4200" baseline="0">
                <a:solidFill>
                  <a:schemeClr val="bg1"/>
                </a:solidFill>
              </a:defRPr>
            </a:lvl1pPr>
          </a:lstStyle>
          <a:p>
            <a:r>
              <a:rPr lang="nb-NO" noProof="0"/>
              <a:t>Påstand eller sitat</a:t>
            </a:r>
            <a:endParaRPr lang="nb-NO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2449513" y="5384799"/>
            <a:ext cx="7283450" cy="7921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Avsender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sitat</a:t>
            </a:r>
            <a:r>
              <a:rPr lang="en-US" dirty="0"/>
              <a:t> (</a:t>
            </a:r>
            <a:r>
              <a:rPr lang="en-US" dirty="0" err="1"/>
              <a:t>valgfritt</a:t>
            </a:r>
            <a:r>
              <a:rPr lang="en-US" dirty="0"/>
              <a:t>)</a:t>
            </a:r>
            <a:endParaRPr lang="nb-NO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1622"/>
            <a:ext cx="727603" cy="712754"/>
          </a:xfrm>
          <a:prstGeom prst="rect">
            <a:avLst/>
          </a:prstGeom>
        </p:spPr>
      </p:pic>
    </p:spTree>
    <p:extLst/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mbe 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016000"/>
            <a:ext cx="12192000" cy="54737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12192000" cy="10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7182-87BA-774A-9DCD-2768117E20BB}" type="datetime1">
              <a:rPr lang="nb-NO" smtClean="0"/>
              <a:t>28.02.2018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Kolumnetittel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6489700"/>
            <a:ext cx="1219200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-2" y="1016000"/>
            <a:ext cx="12192001" cy="4368799"/>
          </a:xfrm>
          <a:noFill/>
        </p:spPr>
        <p:txBody>
          <a:bodyPr wrap="square" lIns="1080000" tIns="360000" rIns="1080000" bIns="0" anchor="ctr">
            <a:noAutofit/>
          </a:bodyPr>
          <a:lstStyle>
            <a:lvl1pPr algn="ctr">
              <a:defRPr sz="4200" baseline="0">
                <a:solidFill>
                  <a:schemeClr val="tx2"/>
                </a:solidFill>
              </a:defRPr>
            </a:lvl1pPr>
          </a:lstStyle>
          <a:p>
            <a:r>
              <a:rPr lang="nb-NO" noProof="0" dirty="0"/>
              <a:t>Påstand eller sitat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2449513" y="5384799"/>
            <a:ext cx="7283450" cy="7921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Avsender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sitat</a:t>
            </a:r>
            <a:r>
              <a:rPr lang="en-US" dirty="0"/>
              <a:t> (</a:t>
            </a:r>
            <a:r>
              <a:rPr lang="en-US" dirty="0" err="1"/>
              <a:t>valgfritt</a:t>
            </a:r>
            <a:r>
              <a:rPr lang="en-US" dirty="0"/>
              <a:t>)</a:t>
            </a:r>
            <a:endParaRPr lang="nb-NO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1622"/>
            <a:ext cx="727603" cy="712754"/>
          </a:xfrm>
          <a:prstGeom prst="rect">
            <a:avLst/>
          </a:prstGeom>
        </p:spPr>
      </p:pic>
    </p:spTree>
    <p:extLst/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55C5-55A0-3349-9E36-07ABF30E20E6}" type="datetime1">
              <a:rPr lang="nb-NO" noProof="0" smtClean="0"/>
              <a:t>28.02.2018</a:t>
            </a:fld>
            <a:endParaRPr lang="nb-NO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/>
              <a:t>Kolumnetittel</a:t>
            </a:r>
            <a:endParaRPr lang="nb-NO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nb-NO" noProof="0" smtClean="0"/>
              <a:pPr/>
              <a:t>‹#›</a:t>
            </a:fld>
            <a:endParaRPr lang="nb-NO" noProof="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1" y="6489700"/>
            <a:ext cx="1219200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noProof="0" dirty="0"/>
          </a:p>
        </p:txBody>
      </p:sp>
      <p:sp>
        <p:nvSpPr>
          <p:cNvPr id="17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2117931" y="2003425"/>
            <a:ext cx="2379662" cy="2379663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2117931" y="4647190"/>
            <a:ext cx="2379662" cy="1529773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9"/>
          </p:nvPr>
        </p:nvSpPr>
        <p:spPr>
          <a:xfrm>
            <a:off x="4903788" y="2003425"/>
            <a:ext cx="2379662" cy="2379663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19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4903788" y="4647190"/>
            <a:ext cx="2379662" cy="1529773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0" name="Picture Placeholder 11"/>
          <p:cNvSpPr>
            <a:spLocks noGrp="1"/>
          </p:cNvSpPr>
          <p:nvPr>
            <p:ph type="pic" sz="quarter" idx="21"/>
          </p:nvPr>
        </p:nvSpPr>
        <p:spPr>
          <a:xfrm>
            <a:off x="7689645" y="2003425"/>
            <a:ext cx="2379662" cy="2379663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21" name="Text Placeholder 13"/>
          <p:cNvSpPr>
            <a:spLocks noGrp="1"/>
          </p:cNvSpPr>
          <p:nvPr>
            <p:ph type="body" sz="quarter" idx="22"/>
          </p:nvPr>
        </p:nvSpPr>
        <p:spPr>
          <a:xfrm>
            <a:off x="7689645" y="4647190"/>
            <a:ext cx="2379662" cy="1529773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577452709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D421-E316-9A41-97D9-AE23217A7F11}" type="datetime1">
              <a:rPr lang="nb-NO" noProof="0" smtClean="0"/>
              <a:t>28.02.2018</a:t>
            </a:fld>
            <a:endParaRPr lang="nb-NO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/>
              <a:t>Kolumnetittel</a:t>
            </a:r>
            <a:endParaRPr lang="nb-NO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nb-NO" noProof="0" smtClean="0"/>
              <a:pPr/>
              <a:t>‹#›</a:t>
            </a:fld>
            <a:endParaRPr lang="nb-NO" noProof="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1" y="6489700"/>
            <a:ext cx="1219200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noProof="0" dirty="0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9"/>
          </p:nvPr>
        </p:nvSpPr>
        <p:spPr>
          <a:xfrm>
            <a:off x="731838" y="2003425"/>
            <a:ext cx="2379662" cy="2379663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19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731838" y="4647190"/>
            <a:ext cx="2379662" cy="1529773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0" name="Picture Placeholder 11"/>
          <p:cNvSpPr>
            <a:spLocks noGrp="1"/>
          </p:cNvSpPr>
          <p:nvPr>
            <p:ph type="pic" sz="quarter" idx="21"/>
          </p:nvPr>
        </p:nvSpPr>
        <p:spPr>
          <a:xfrm>
            <a:off x="3514726" y="2003425"/>
            <a:ext cx="2379662" cy="2379663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21" name="Text Placeholder 13"/>
          <p:cNvSpPr>
            <a:spLocks noGrp="1"/>
          </p:cNvSpPr>
          <p:nvPr>
            <p:ph type="body" sz="quarter" idx="22"/>
          </p:nvPr>
        </p:nvSpPr>
        <p:spPr>
          <a:xfrm>
            <a:off x="3514726" y="4647190"/>
            <a:ext cx="2379662" cy="1529773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2" name="Picture Placeholder 11"/>
          <p:cNvSpPr>
            <a:spLocks noGrp="1"/>
          </p:cNvSpPr>
          <p:nvPr>
            <p:ph type="pic" sz="quarter" idx="23"/>
          </p:nvPr>
        </p:nvSpPr>
        <p:spPr>
          <a:xfrm>
            <a:off x="6297614" y="2003425"/>
            <a:ext cx="2379662" cy="2379663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23" name="Text Placeholder 13"/>
          <p:cNvSpPr>
            <a:spLocks noGrp="1"/>
          </p:cNvSpPr>
          <p:nvPr>
            <p:ph type="body" sz="quarter" idx="24"/>
          </p:nvPr>
        </p:nvSpPr>
        <p:spPr>
          <a:xfrm>
            <a:off x="6297614" y="4647190"/>
            <a:ext cx="2379662" cy="1529773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4" name="Picture Placeholder 11"/>
          <p:cNvSpPr>
            <a:spLocks noGrp="1"/>
          </p:cNvSpPr>
          <p:nvPr>
            <p:ph type="pic" sz="quarter" idx="25"/>
          </p:nvPr>
        </p:nvSpPr>
        <p:spPr>
          <a:xfrm>
            <a:off x="9080501" y="2003425"/>
            <a:ext cx="2379662" cy="2379663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25" name="Text Placeholder 13"/>
          <p:cNvSpPr>
            <a:spLocks noGrp="1"/>
          </p:cNvSpPr>
          <p:nvPr>
            <p:ph type="body" sz="quarter" idx="26"/>
          </p:nvPr>
        </p:nvSpPr>
        <p:spPr>
          <a:xfrm>
            <a:off x="9080501" y="4647190"/>
            <a:ext cx="2379662" cy="1529773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21DD-AF64-A84C-89FB-F0BBF1AF36D5}" type="datetime1">
              <a:rPr lang="nb-NO" noProof="0" smtClean="0"/>
              <a:t>28.02.2018</a:t>
            </a:fld>
            <a:endParaRPr lang="nb-NO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/>
              <a:t>Kolumnetittel</a:t>
            </a:r>
            <a:endParaRPr lang="nb-NO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nb-NO" noProof="0" smtClean="0"/>
              <a:pPr/>
              <a:t>‹#›</a:t>
            </a:fld>
            <a:endParaRPr lang="nb-NO" noProof="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1" y="6489700"/>
            <a:ext cx="1219200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noProof="0" dirty="0"/>
          </a:p>
        </p:txBody>
      </p:sp>
      <p:sp>
        <p:nvSpPr>
          <p:cNvPr id="23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371475" y="2003426"/>
            <a:ext cx="2016125" cy="2033142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24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371475" y="4289281"/>
            <a:ext cx="2016125" cy="1887682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6" name="Picture Placeholder 11"/>
          <p:cNvSpPr>
            <a:spLocks noGrp="1"/>
          </p:cNvSpPr>
          <p:nvPr>
            <p:ph type="pic" sz="quarter" idx="19"/>
          </p:nvPr>
        </p:nvSpPr>
        <p:spPr>
          <a:xfrm>
            <a:off x="2729706" y="2003426"/>
            <a:ext cx="2016125" cy="2033142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2729706" y="4289281"/>
            <a:ext cx="2016125" cy="1887682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8" name="Picture Placeholder 11"/>
          <p:cNvSpPr>
            <a:spLocks noGrp="1"/>
          </p:cNvSpPr>
          <p:nvPr>
            <p:ph type="pic" sz="quarter" idx="21"/>
          </p:nvPr>
        </p:nvSpPr>
        <p:spPr>
          <a:xfrm>
            <a:off x="5087937" y="2003426"/>
            <a:ext cx="2016125" cy="2033142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19" name="Text Placeholder 13"/>
          <p:cNvSpPr>
            <a:spLocks noGrp="1"/>
          </p:cNvSpPr>
          <p:nvPr>
            <p:ph type="body" sz="quarter" idx="22"/>
          </p:nvPr>
        </p:nvSpPr>
        <p:spPr>
          <a:xfrm>
            <a:off x="5087937" y="4289281"/>
            <a:ext cx="2016125" cy="1887682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0" name="Picture Placeholder 11"/>
          <p:cNvSpPr>
            <a:spLocks noGrp="1"/>
          </p:cNvSpPr>
          <p:nvPr>
            <p:ph type="pic" sz="quarter" idx="23"/>
          </p:nvPr>
        </p:nvSpPr>
        <p:spPr>
          <a:xfrm>
            <a:off x="7446168" y="2003426"/>
            <a:ext cx="2016125" cy="2033142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21" name="Text Placeholder 13"/>
          <p:cNvSpPr>
            <a:spLocks noGrp="1"/>
          </p:cNvSpPr>
          <p:nvPr>
            <p:ph type="body" sz="quarter" idx="24"/>
          </p:nvPr>
        </p:nvSpPr>
        <p:spPr>
          <a:xfrm>
            <a:off x="7446168" y="4289281"/>
            <a:ext cx="2016125" cy="1887682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2" name="Picture Placeholder 11"/>
          <p:cNvSpPr>
            <a:spLocks noGrp="1"/>
          </p:cNvSpPr>
          <p:nvPr>
            <p:ph type="pic" sz="quarter" idx="25"/>
          </p:nvPr>
        </p:nvSpPr>
        <p:spPr>
          <a:xfrm>
            <a:off x="9804400" y="2003426"/>
            <a:ext cx="2016125" cy="2033142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25" name="Text Placeholder 13"/>
          <p:cNvSpPr>
            <a:spLocks noGrp="1"/>
          </p:cNvSpPr>
          <p:nvPr>
            <p:ph type="body" sz="quarter" idx="26"/>
          </p:nvPr>
        </p:nvSpPr>
        <p:spPr>
          <a:xfrm>
            <a:off x="9804400" y="4289281"/>
            <a:ext cx="2016125" cy="1887682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00B4-97CE-514D-8F41-0CF206134433}" type="datetime1">
              <a:rPr lang="nb-NO" noProof="0" smtClean="0"/>
              <a:t>28.02.2018</a:t>
            </a:fld>
            <a:endParaRPr lang="nb-NO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/>
              <a:t>Kolumnetittel</a:t>
            </a:r>
            <a:endParaRPr lang="nb-NO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nb-NO" noProof="0" smtClean="0"/>
              <a:pPr/>
              <a:t>‹#›</a:t>
            </a:fld>
            <a:endParaRPr lang="nb-NO" noProof="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1" y="6489700"/>
            <a:ext cx="1219200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nb-NO" noProof="0" dirty="0"/>
          </a:p>
        </p:txBody>
      </p:sp>
      <p:sp>
        <p:nvSpPr>
          <p:cNvPr id="29" name="Picture Placeholder 11"/>
          <p:cNvSpPr>
            <a:spLocks noGrp="1"/>
          </p:cNvSpPr>
          <p:nvPr>
            <p:ph type="pic" sz="quarter" idx="23"/>
          </p:nvPr>
        </p:nvSpPr>
        <p:spPr>
          <a:xfrm>
            <a:off x="371475" y="1016001"/>
            <a:ext cx="1514744" cy="1527529"/>
          </a:xfrm>
          <a:solidFill>
            <a:schemeClr val="bg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30" name="Text Placeholder 13"/>
          <p:cNvSpPr>
            <a:spLocks noGrp="1"/>
          </p:cNvSpPr>
          <p:nvPr>
            <p:ph type="body" sz="quarter" idx="24"/>
          </p:nvPr>
        </p:nvSpPr>
        <p:spPr>
          <a:xfrm>
            <a:off x="2073727" y="1016000"/>
            <a:ext cx="3661911" cy="1527530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8" name="Picture Placeholder 11"/>
          <p:cNvSpPr>
            <a:spLocks noGrp="1"/>
          </p:cNvSpPr>
          <p:nvPr>
            <p:ph type="pic" sz="quarter" idx="25"/>
          </p:nvPr>
        </p:nvSpPr>
        <p:spPr>
          <a:xfrm>
            <a:off x="378802" y="2832717"/>
            <a:ext cx="1514744" cy="1527529"/>
          </a:xfrm>
          <a:solidFill>
            <a:schemeClr val="bg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19" name="Text Placeholder 13"/>
          <p:cNvSpPr>
            <a:spLocks noGrp="1"/>
          </p:cNvSpPr>
          <p:nvPr>
            <p:ph type="body" sz="quarter" idx="26"/>
          </p:nvPr>
        </p:nvSpPr>
        <p:spPr>
          <a:xfrm>
            <a:off x="2073727" y="2837997"/>
            <a:ext cx="3661911" cy="1527530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0" name="Picture Placeholder 11"/>
          <p:cNvSpPr>
            <a:spLocks noGrp="1"/>
          </p:cNvSpPr>
          <p:nvPr>
            <p:ph type="pic" sz="quarter" idx="27"/>
          </p:nvPr>
        </p:nvSpPr>
        <p:spPr>
          <a:xfrm>
            <a:off x="371475" y="4649434"/>
            <a:ext cx="1514744" cy="1527529"/>
          </a:xfrm>
          <a:solidFill>
            <a:schemeClr val="bg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21" name="Text Placeholder 13"/>
          <p:cNvSpPr>
            <a:spLocks noGrp="1"/>
          </p:cNvSpPr>
          <p:nvPr>
            <p:ph type="body" sz="quarter" idx="28"/>
          </p:nvPr>
        </p:nvSpPr>
        <p:spPr>
          <a:xfrm>
            <a:off x="2073727" y="4649433"/>
            <a:ext cx="3661911" cy="1527530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2" name="Picture Placeholder 11"/>
          <p:cNvSpPr>
            <a:spLocks noGrp="1"/>
          </p:cNvSpPr>
          <p:nvPr>
            <p:ph type="pic" sz="quarter" idx="29"/>
          </p:nvPr>
        </p:nvSpPr>
        <p:spPr>
          <a:xfrm>
            <a:off x="6096000" y="1016000"/>
            <a:ext cx="1514744" cy="1527529"/>
          </a:xfrm>
          <a:solidFill>
            <a:schemeClr val="bg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23" name="Text Placeholder 13"/>
          <p:cNvSpPr>
            <a:spLocks noGrp="1"/>
          </p:cNvSpPr>
          <p:nvPr>
            <p:ph type="body" sz="quarter" idx="30"/>
          </p:nvPr>
        </p:nvSpPr>
        <p:spPr>
          <a:xfrm>
            <a:off x="7798252" y="1015999"/>
            <a:ext cx="3661911" cy="1527530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4" name="Picture Placeholder 11"/>
          <p:cNvSpPr>
            <a:spLocks noGrp="1"/>
          </p:cNvSpPr>
          <p:nvPr>
            <p:ph type="pic" sz="quarter" idx="31"/>
          </p:nvPr>
        </p:nvSpPr>
        <p:spPr>
          <a:xfrm>
            <a:off x="6096000" y="2832717"/>
            <a:ext cx="1514744" cy="1527529"/>
          </a:xfrm>
          <a:solidFill>
            <a:schemeClr val="bg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25" name="Text Placeholder 13"/>
          <p:cNvSpPr>
            <a:spLocks noGrp="1"/>
          </p:cNvSpPr>
          <p:nvPr>
            <p:ph type="body" sz="quarter" idx="32"/>
          </p:nvPr>
        </p:nvSpPr>
        <p:spPr>
          <a:xfrm>
            <a:off x="7798252" y="2832716"/>
            <a:ext cx="3661911" cy="1527530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6" name="Picture Placeholder 11"/>
          <p:cNvSpPr>
            <a:spLocks noGrp="1"/>
          </p:cNvSpPr>
          <p:nvPr>
            <p:ph type="pic" sz="quarter" idx="33"/>
          </p:nvPr>
        </p:nvSpPr>
        <p:spPr>
          <a:xfrm>
            <a:off x="6096000" y="4649434"/>
            <a:ext cx="1514744" cy="1527529"/>
          </a:xfrm>
          <a:solidFill>
            <a:schemeClr val="bg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27" name="Text Placeholder 13"/>
          <p:cNvSpPr>
            <a:spLocks noGrp="1"/>
          </p:cNvSpPr>
          <p:nvPr>
            <p:ph type="body" sz="quarter" idx="34"/>
          </p:nvPr>
        </p:nvSpPr>
        <p:spPr>
          <a:xfrm>
            <a:off x="7798252" y="4649433"/>
            <a:ext cx="3661911" cy="1527530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ksjonsforside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2387599" cy="6858000"/>
          </a:xfrm>
          <a:prstGeom prst="rect">
            <a:avLst/>
          </a:prstGeom>
          <a:solidFill>
            <a:srgbClr val="E4E9EB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1475" y="1015998"/>
            <a:ext cx="1510814" cy="213591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7DBA919B-BEDA-124D-B48F-67BFE220C9A7}" type="datetime1">
              <a:rPr lang="nb-NO" smtClean="0"/>
              <a:t>28.02.2018</a:t>
            </a:fld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1475" y="1264574"/>
            <a:ext cx="1830259" cy="366192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nb-NO"/>
              <a:t>Kolumnetittel</a:t>
            </a:r>
            <a:endParaRPr lang="nb-NO" dirty="0"/>
          </a:p>
        </p:txBody>
      </p:sp>
      <p:sp>
        <p:nvSpPr>
          <p:cNvPr id="7" name="Rectangle 6"/>
          <p:cNvSpPr/>
          <p:nvPr userDrawn="1"/>
        </p:nvSpPr>
        <p:spPr>
          <a:xfrm flipH="1">
            <a:off x="2387599" y="4102100"/>
            <a:ext cx="9807073" cy="2387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noProof="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1622"/>
            <a:ext cx="727603" cy="7127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9513" y="4102100"/>
            <a:ext cx="9371011" cy="2387600"/>
          </a:xfrm>
        </p:spPr>
        <p:txBody>
          <a:bodyPr anchor="ctr">
            <a:noAutofit/>
          </a:bodyPr>
          <a:lstStyle>
            <a:lvl1pPr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1" y="4102100"/>
            <a:ext cx="2387599" cy="2387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 hasCustomPrompt="1"/>
          </p:nvPr>
        </p:nvSpPr>
        <p:spPr>
          <a:xfrm>
            <a:off x="378419" y="4480519"/>
            <a:ext cx="1630763" cy="1630763"/>
          </a:xfrm>
        </p:spPr>
        <p:txBody>
          <a:bodyPr lIns="0" rIns="0" anchor="ctr">
            <a:noAutofit/>
          </a:bodyPr>
          <a:lstStyle>
            <a:lvl1pPr marL="0" indent="0" algn="ctr">
              <a:buNone/>
              <a:defRPr sz="8000">
                <a:solidFill>
                  <a:schemeClr val="accent4"/>
                </a:solidFill>
              </a:defRPr>
            </a:lvl1pPr>
          </a:lstStyle>
          <a:p>
            <a:pPr lvl="0"/>
            <a:r>
              <a:rPr lang="nb-NO" noProof="0" dirty="0"/>
              <a:t>##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308921" y="368300"/>
            <a:ext cx="505311" cy="213591"/>
          </a:xfrm>
        </p:spPr>
        <p:txBody>
          <a:bodyPr/>
          <a:lstStyle>
            <a:lvl1pPr algn="r">
              <a:defRPr>
                <a:solidFill>
                  <a:schemeClr val="accent4"/>
                </a:solidFill>
              </a:defRPr>
            </a:lvl1pPr>
          </a:lstStyle>
          <a:p>
            <a:fld id="{E4F9EB86-8110-D14E-B8CF-CB8DE250DDC0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89563934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ilder +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D173-4012-F24D-8EAD-0A1CDEEB5054}" type="datetime1">
              <a:rPr lang="nb-NO" noProof="0" smtClean="0"/>
              <a:t>28.02.2018</a:t>
            </a:fld>
            <a:endParaRPr lang="nb-NO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/>
              <a:t>Kolumnetittel</a:t>
            </a:r>
            <a:endParaRPr lang="nb-NO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nb-NO" noProof="0" smtClean="0"/>
              <a:pPr/>
              <a:t>‹#›</a:t>
            </a:fld>
            <a:endParaRPr lang="nb-NO" noProof="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1" y="6489700"/>
            <a:ext cx="1219200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noProof="0" dirty="0"/>
          </a:p>
        </p:txBody>
      </p:sp>
      <p:sp>
        <p:nvSpPr>
          <p:cNvPr id="17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2117931" y="1016000"/>
            <a:ext cx="2379662" cy="2379663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2117931" y="3506788"/>
            <a:ext cx="2379662" cy="593725"/>
          </a:xfrm>
        </p:spPr>
        <p:txBody>
          <a:bodyPr lIns="0" rIns="0" anchor="ctr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2117930" y="4202113"/>
            <a:ext cx="2379663" cy="1974850"/>
          </a:xfr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0" name="Picture Placeholder 11"/>
          <p:cNvSpPr>
            <a:spLocks noGrp="1"/>
          </p:cNvSpPr>
          <p:nvPr>
            <p:ph type="pic" sz="quarter" idx="20"/>
          </p:nvPr>
        </p:nvSpPr>
        <p:spPr>
          <a:xfrm>
            <a:off x="4906169" y="1016000"/>
            <a:ext cx="2379662" cy="2379663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31" name="Text Placeholder 13"/>
          <p:cNvSpPr>
            <a:spLocks noGrp="1"/>
          </p:cNvSpPr>
          <p:nvPr>
            <p:ph type="body" sz="quarter" idx="21"/>
          </p:nvPr>
        </p:nvSpPr>
        <p:spPr>
          <a:xfrm>
            <a:off x="4906169" y="3506788"/>
            <a:ext cx="2379662" cy="593725"/>
          </a:xfrm>
        </p:spPr>
        <p:txBody>
          <a:bodyPr lIns="0" rIns="0" anchor="ctr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2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4906168" y="4202113"/>
            <a:ext cx="2379663" cy="1974850"/>
          </a:xfr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3" name="Picture Placeholder 11"/>
          <p:cNvSpPr>
            <a:spLocks noGrp="1"/>
          </p:cNvSpPr>
          <p:nvPr>
            <p:ph type="pic" sz="quarter" idx="23"/>
          </p:nvPr>
        </p:nvSpPr>
        <p:spPr>
          <a:xfrm>
            <a:off x="7694407" y="1016000"/>
            <a:ext cx="2379662" cy="2379663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34" name="Text Placeholder 13"/>
          <p:cNvSpPr>
            <a:spLocks noGrp="1"/>
          </p:cNvSpPr>
          <p:nvPr>
            <p:ph type="body" sz="quarter" idx="24"/>
          </p:nvPr>
        </p:nvSpPr>
        <p:spPr>
          <a:xfrm>
            <a:off x="7694406" y="3506788"/>
            <a:ext cx="2379662" cy="593725"/>
          </a:xfrm>
        </p:spPr>
        <p:txBody>
          <a:bodyPr lIns="0" rIns="0" anchor="ctr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5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7694405" y="4202113"/>
            <a:ext cx="2379663" cy="1974850"/>
          </a:xfr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ilder +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3BD8-0A29-384B-8B02-29C10ECCDCA7}" type="datetime1">
              <a:rPr lang="nb-NO" noProof="0" smtClean="0"/>
              <a:t>28.02.2018</a:t>
            </a:fld>
            <a:endParaRPr lang="nb-NO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/>
              <a:t>Kolumnetittel</a:t>
            </a:r>
            <a:endParaRPr lang="nb-NO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nb-NO" noProof="0" smtClean="0"/>
              <a:pPr/>
              <a:t>‹#›</a:t>
            </a:fld>
            <a:endParaRPr lang="nb-NO" noProof="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1" y="6489700"/>
            <a:ext cx="1219200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noProof="0" dirty="0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9"/>
          </p:nvPr>
        </p:nvSpPr>
        <p:spPr>
          <a:xfrm>
            <a:off x="731838" y="1016000"/>
            <a:ext cx="2379662" cy="2379663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19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731838" y="3506788"/>
            <a:ext cx="2379662" cy="593725"/>
          </a:xfrm>
        </p:spPr>
        <p:txBody>
          <a:bodyPr lIns="0" rIns="0" anchor="ctr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6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731838" y="4202113"/>
            <a:ext cx="2379663" cy="1974850"/>
          </a:xfr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7" name="Picture Placeholder 11"/>
          <p:cNvSpPr>
            <a:spLocks noGrp="1"/>
          </p:cNvSpPr>
          <p:nvPr>
            <p:ph type="pic" sz="quarter" idx="22"/>
          </p:nvPr>
        </p:nvSpPr>
        <p:spPr>
          <a:xfrm>
            <a:off x="3514726" y="1016000"/>
            <a:ext cx="2379662" cy="2379663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38" name="Text Placeholder 13"/>
          <p:cNvSpPr>
            <a:spLocks noGrp="1"/>
          </p:cNvSpPr>
          <p:nvPr>
            <p:ph type="body" sz="quarter" idx="23"/>
          </p:nvPr>
        </p:nvSpPr>
        <p:spPr>
          <a:xfrm>
            <a:off x="3514724" y="3506788"/>
            <a:ext cx="2379662" cy="593725"/>
          </a:xfrm>
        </p:spPr>
        <p:txBody>
          <a:bodyPr lIns="0" rIns="0" anchor="ctr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9" name="Text Placeholder 5"/>
          <p:cNvSpPr>
            <a:spLocks noGrp="1"/>
          </p:cNvSpPr>
          <p:nvPr>
            <p:ph type="body" sz="quarter" idx="24"/>
          </p:nvPr>
        </p:nvSpPr>
        <p:spPr>
          <a:xfrm>
            <a:off x="3514724" y="4202113"/>
            <a:ext cx="2379663" cy="1974850"/>
          </a:xfr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0" name="Picture Placeholder 11"/>
          <p:cNvSpPr>
            <a:spLocks noGrp="1"/>
          </p:cNvSpPr>
          <p:nvPr>
            <p:ph type="pic" sz="quarter" idx="25"/>
          </p:nvPr>
        </p:nvSpPr>
        <p:spPr>
          <a:xfrm>
            <a:off x="6297614" y="1016000"/>
            <a:ext cx="2379662" cy="2379663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1" name="Text Placeholder 13"/>
          <p:cNvSpPr>
            <a:spLocks noGrp="1"/>
          </p:cNvSpPr>
          <p:nvPr>
            <p:ph type="body" sz="quarter" idx="26"/>
          </p:nvPr>
        </p:nvSpPr>
        <p:spPr>
          <a:xfrm>
            <a:off x="6297614" y="3506788"/>
            <a:ext cx="2379662" cy="593725"/>
          </a:xfrm>
        </p:spPr>
        <p:txBody>
          <a:bodyPr lIns="0" rIns="0" anchor="ctr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2" name="Text Placeholder 5"/>
          <p:cNvSpPr>
            <a:spLocks noGrp="1"/>
          </p:cNvSpPr>
          <p:nvPr>
            <p:ph type="body" sz="quarter" idx="27"/>
          </p:nvPr>
        </p:nvSpPr>
        <p:spPr>
          <a:xfrm>
            <a:off x="6297614" y="4202113"/>
            <a:ext cx="2379663" cy="1974850"/>
          </a:xfr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3" name="Picture Placeholder 11"/>
          <p:cNvSpPr>
            <a:spLocks noGrp="1"/>
          </p:cNvSpPr>
          <p:nvPr>
            <p:ph type="pic" sz="quarter" idx="28"/>
          </p:nvPr>
        </p:nvSpPr>
        <p:spPr>
          <a:xfrm>
            <a:off x="9080501" y="1016000"/>
            <a:ext cx="2379662" cy="2379663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4" name="Text Placeholder 13"/>
          <p:cNvSpPr>
            <a:spLocks noGrp="1"/>
          </p:cNvSpPr>
          <p:nvPr>
            <p:ph type="body" sz="quarter" idx="29"/>
          </p:nvPr>
        </p:nvSpPr>
        <p:spPr>
          <a:xfrm>
            <a:off x="9080501" y="3506788"/>
            <a:ext cx="2379662" cy="593725"/>
          </a:xfrm>
        </p:spPr>
        <p:txBody>
          <a:bodyPr lIns="0" rIns="0" anchor="ctr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5" name="Text Placeholder 5"/>
          <p:cNvSpPr>
            <a:spLocks noGrp="1"/>
          </p:cNvSpPr>
          <p:nvPr>
            <p:ph type="body" sz="quarter" idx="30"/>
          </p:nvPr>
        </p:nvSpPr>
        <p:spPr>
          <a:xfrm>
            <a:off x="9080501" y="4202113"/>
            <a:ext cx="2379663" cy="1974850"/>
          </a:xfr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Bilder +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F7EA-8BE9-224F-BBFF-D9B3248A2ECE}" type="datetime1">
              <a:rPr lang="nb-NO" noProof="0" smtClean="0"/>
              <a:t>28.02.2018</a:t>
            </a:fld>
            <a:endParaRPr lang="nb-NO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/>
              <a:t>Kolumnetittel</a:t>
            </a:r>
            <a:endParaRPr lang="nb-NO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nb-NO" noProof="0" smtClean="0"/>
              <a:pPr/>
              <a:t>‹#›</a:t>
            </a:fld>
            <a:endParaRPr lang="nb-NO" noProof="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1" y="6489700"/>
            <a:ext cx="1219200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noProof="0" dirty="0"/>
          </a:p>
        </p:txBody>
      </p:sp>
      <p:sp>
        <p:nvSpPr>
          <p:cNvPr id="17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371475" y="1016000"/>
            <a:ext cx="2016125" cy="2033142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371475" y="3113087"/>
            <a:ext cx="2016125" cy="987426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371475" y="4202113"/>
            <a:ext cx="2016125" cy="1974850"/>
          </a:xfr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2" name="Picture Placeholder 11"/>
          <p:cNvSpPr>
            <a:spLocks noGrp="1"/>
          </p:cNvSpPr>
          <p:nvPr>
            <p:ph type="pic" sz="quarter" idx="22"/>
          </p:nvPr>
        </p:nvSpPr>
        <p:spPr>
          <a:xfrm>
            <a:off x="2729706" y="1016000"/>
            <a:ext cx="2016125" cy="2033142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23" name="Text Placeholder 13"/>
          <p:cNvSpPr>
            <a:spLocks noGrp="1"/>
          </p:cNvSpPr>
          <p:nvPr>
            <p:ph type="body" sz="quarter" idx="23"/>
          </p:nvPr>
        </p:nvSpPr>
        <p:spPr>
          <a:xfrm>
            <a:off x="2729706" y="3113087"/>
            <a:ext cx="2016125" cy="987426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/>
          </p:nvPr>
        </p:nvSpPr>
        <p:spPr>
          <a:xfrm>
            <a:off x="2729706" y="4202113"/>
            <a:ext cx="2016125" cy="1974850"/>
          </a:xfr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5" name="Picture Placeholder 11"/>
          <p:cNvSpPr>
            <a:spLocks noGrp="1"/>
          </p:cNvSpPr>
          <p:nvPr>
            <p:ph type="pic" sz="quarter" idx="25"/>
          </p:nvPr>
        </p:nvSpPr>
        <p:spPr>
          <a:xfrm>
            <a:off x="5087937" y="1016000"/>
            <a:ext cx="2016125" cy="2033142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26" name="Text Placeholder 13"/>
          <p:cNvSpPr>
            <a:spLocks noGrp="1"/>
          </p:cNvSpPr>
          <p:nvPr>
            <p:ph type="body" sz="quarter" idx="26"/>
          </p:nvPr>
        </p:nvSpPr>
        <p:spPr>
          <a:xfrm>
            <a:off x="5087937" y="3113087"/>
            <a:ext cx="2016125" cy="987426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/>
          </p:nvPr>
        </p:nvSpPr>
        <p:spPr>
          <a:xfrm>
            <a:off x="5087937" y="4202113"/>
            <a:ext cx="2016125" cy="1974850"/>
          </a:xfr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8" name="Picture Placeholder 11"/>
          <p:cNvSpPr>
            <a:spLocks noGrp="1"/>
          </p:cNvSpPr>
          <p:nvPr>
            <p:ph type="pic" sz="quarter" idx="28"/>
          </p:nvPr>
        </p:nvSpPr>
        <p:spPr>
          <a:xfrm>
            <a:off x="7446168" y="1016000"/>
            <a:ext cx="2016125" cy="2033142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0" name="Text Placeholder 13"/>
          <p:cNvSpPr>
            <a:spLocks noGrp="1"/>
          </p:cNvSpPr>
          <p:nvPr>
            <p:ph type="body" sz="quarter" idx="29"/>
          </p:nvPr>
        </p:nvSpPr>
        <p:spPr>
          <a:xfrm>
            <a:off x="7446168" y="3113087"/>
            <a:ext cx="2016125" cy="987426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1" name="Text Placeholder 5"/>
          <p:cNvSpPr>
            <a:spLocks noGrp="1"/>
          </p:cNvSpPr>
          <p:nvPr>
            <p:ph type="body" sz="quarter" idx="30"/>
          </p:nvPr>
        </p:nvSpPr>
        <p:spPr>
          <a:xfrm>
            <a:off x="7446168" y="4202113"/>
            <a:ext cx="2016125" cy="1974850"/>
          </a:xfr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2" name="Picture Placeholder 11"/>
          <p:cNvSpPr>
            <a:spLocks noGrp="1"/>
          </p:cNvSpPr>
          <p:nvPr>
            <p:ph type="pic" sz="quarter" idx="31"/>
          </p:nvPr>
        </p:nvSpPr>
        <p:spPr>
          <a:xfrm>
            <a:off x="9804400" y="1016000"/>
            <a:ext cx="2016125" cy="2033142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3" name="Text Placeholder 13"/>
          <p:cNvSpPr>
            <a:spLocks noGrp="1"/>
          </p:cNvSpPr>
          <p:nvPr>
            <p:ph type="body" sz="quarter" idx="32"/>
          </p:nvPr>
        </p:nvSpPr>
        <p:spPr>
          <a:xfrm>
            <a:off x="9804400" y="3113087"/>
            <a:ext cx="2016125" cy="987426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4" name="Text Placeholder 5"/>
          <p:cNvSpPr>
            <a:spLocks noGrp="1"/>
          </p:cNvSpPr>
          <p:nvPr>
            <p:ph type="body" sz="quarter" idx="33"/>
          </p:nvPr>
        </p:nvSpPr>
        <p:spPr>
          <a:xfrm>
            <a:off x="9804400" y="4202113"/>
            <a:ext cx="2016125" cy="1974850"/>
          </a:xfr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Bilder +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24D7-10EA-2E47-9D95-8A91568295F6}" type="datetime1">
              <a:rPr lang="nb-NO" noProof="0" smtClean="0"/>
              <a:t>28.02.2018</a:t>
            </a:fld>
            <a:endParaRPr lang="nb-NO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/>
              <a:t>Kolumnetittel</a:t>
            </a:r>
            <a:endParaRPr lang="nb-NO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nb-NO" noProof="0" smtClean="0"/>
              <a:pPr/>
              <a:t>‹#›</a:t>
            </a:fld>
            <a:endParaRPr lang="nb-NO" noProof="0" dirty="0"/>
          </a:p>
        </p:txBody>
      </p:sp>
      <p:sp>
        <p:nvSpPr>
          <p:cNvPr id="29" name="Picture Placeholder 11"/>
          <p:cNvSpPr>
            <a:spLocks noGrp="1"/>
          </p:cNvSpPr>
          <p:nvPr>
            <p:ph type="pic" sz="quarter" idx="23"/>
          </p:nvPr>
        </p:nvSpPr>
        <p:spPr>
          <a:xfrm>
            <a:off x="371475" y="1016001"/>
            <a:ext cx="1514744" cy="1527529"/>
          </a:xfrm>
          <a:solidFill>
            <a:schemeClr val="bg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30" name="Text Placeholder 13"/>
          <p:cNvSpPr>
            <a:spLocks noGrp="1"/>
          </p:cNvSpPr>
          <p:nvPr>
            <p:ph type="body" sz="quarter" idx="24"/>
          </p:nvPr>
        </p:nvSpPr>
        <p:spPr>
          <a:xfrm>
            <a:off x="2073727" y="1016000"/>
            <a:ext cx="3661911" cy="571500"/>
          </a:xfrm>
        </p:spPr>
        <p:txBody>
          <a:bodyPr lIns="0" rIns="0" anchor="b">
            <a:no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2073727" y="1689100"/>
            <a:ext cx="3661911" cy="854430"/>
          </a:xfrm>
        </p:spPr>
        <p:txBody>
          <a:bodyPr lIns="0" rIns="0">
            <a:noAutofit/>
          </a:bodyPr>
          <a:lstStyle>
            <a:lvl1pPr marL="0" indent="0" algn="l">
              <a:buNone/>
              <a:defRPr sz="20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2" name="Picture Placeholder 11"/>
          <p:cNvSpPr>
            <a:spLocks noGrp="1"/>
          </p:cNvSpPr>
          <p:nvPr>
            <p:ph type="pic" sz="quarter" idx="25"/>
          </p:nvPr>
        </p:nvSpPr>
        <p:spPr>
          <a:xfrm>
            <a:off x="371475" y="2832717"/>
            <a:ext cx="1514744" cy="1527529"/>
          </a:xfrm>
          <a:solidFill>
            <a:schemeClr val="bg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33" name="Text Placeholder 13"/>
          <p:cNvSpPr>
            <a:spLocks noGrp="1"/>
          </p:cNvSpPr>
          <p:nvPr>
            <p:ph type="body" sz="quarter" idx="26"/>
          </p:nvPr>
        </p:nvSpPr>
        <p:spPr>
          <a:xfrm>
            <a:off x="2073727" y="2832716"/>
            <a:ext cx="3661911" cy="571500"/>
          </a:xfrm>
        </p:spPr>
        <p:txBody>
          <a:bodyPr lIns="0" rIns="0" anchor="b">
            <a:no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4" name="Text Placeholder 5"/>
          <p:cNvSpPr>
            <a:spLocks noGrp="1"/>
          </p:cNvSpPr>
          <p:nvPr>
            <p:ph type="body" sz="quarter" idx="27"/>
          </p:nvPr>
        </p:nvSpPr>
        <p:spPr>
          <a:xfrm>
            <a:off x="2073727" y="3505816"/>
            <a:ext cx="3661911" cy="854430"/>
          </a:xfrm>
        </p:spPr>
        <p:txBody>
          <a:bodyPr lIns="0" rIns="0">
            <a:noAutofit/>
          </a:bodyPr>
          <a:lstStyle>
            <a:lvl1pPr marL="0" indent="0" algn="l">
              <a:buNone/>
              <a:defRPr sz="20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5" name="Picture Placeholder 11"/>
          <p:cNvSpPr>
            <a:spLocks noGrp="1"/>
          </p:cNvSpPr>
          <p:nvPr>
            <p:ph type="pic" sz="quarter" idx="28"/>
          </p:nvPr>
        </p:nvSpPr>
        <p:spPr>
          <a:xfrm>
            <a:off x="371475" y="4649434"/>
            <a:ext cx="1514744" cy="1527529"/>
          </a:xfrm>
          <a:solidFill>
            <a:schemeClr val="bg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36" name="Text Placeholder 13"/>
          <p:cNvSpPr>
            <a:spLocks noGrp="1"/>
          </p:cNvSpPr>
          <p:nvPr>
            <p:ph type="body" sz="quarter" idx="29"/>
          </p:nvPr>
        </p:nvSpPr>
        <p:spPr>
          <a:xfrm>
            <a:off x="2073727" y="4649433"/>
            <a:ext cx="3661911" cy="571500"/>
          </a:xfrm>
        </p:spPr>
        <p:txBody>
          <a:bodyPr lIns="0" rIns="0" anchor="b">
            <a:no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30"/>
          </p:nvPr>
        </p:nvSpPr>
        <p:spPr>
          <a:xfrm>
            <a:off x="2073727" y="5322533"/>
            <a:ext cx="3661911" cy="854430"/>
          </a:xfrm>
        </p:spPr>
        <p:txBody>
          <a:bodyPr lIns="0" rIns="0">
            <a:noAutofit/>
          </a:bodyPr>
          <a:lstStyle>
            <a:lvl1pPr marL="0" indent="0" algn="l">
              <a:buNone/>
              <a:defRPr sz="20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8" name="Rectangle 37"/>
          <p:cNvSpPr/>
          <p:nvPr userDrawn="1"/>
        </p:nvSpPr>
        <p:spPr>
          <a:xfrm>
            <a:off x="-1" y="6489700"/>
            <a:ext cx="1219200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noProof="0" dirty="0"/>
          </a:p>
        </p:txBody>
      </p:sp>
      <p:sp>
        <p:nvSpPr>
          <p:cNvPr id="39" name="Picture Placeholder 11"/>
          <p:cNvSpPr>
            <a:spLocks noGrp="1"/>
          </p:cNvSpPr>
          <p:nvPr>
            <p:ph type="pic" sz="quarter" idx="31"/>
          </p:nvPr>
        </p:nvSpPr>
        <p:spPr>
          <a:xfrm>
            <a:off x="6096000" y="1016001"/>
            <a:ext cx="1514744" cy="1527529"/>
          </a:xfrm>
          <a:solidFill>
            <a:schemeClr val="bg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0" name="Text Placeholder 13"/>
          <p:cNvSpPr>
            <a:spLocks noGrp="1"/>
          </p:cNvSpPr>
          <p:nvPr>
            <p:ph type="body" sz="quarter" idx="32"/>
          </p:nvPr>
        </p:nvSpPr>
        <p:spPr>
          <a:xfrm>
            <a:off x="7798252" y="1016000"/>
            <a:ext cx="3661911" cy="571500"/>
          </a:xfrm>
        </p:spPr>
        <p:txBody>
          <a:bodyPr lIns="0" rIns="0" anchor="b">
            <a:no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6" name="Text Placeholder 5"/>
          <p:cNvSpPr>
            <a:spLocks noGrp="1"/>
          </p:cNvSpPr>
          <p:nvPr>
            <p:ph type="body" sz="quarter" idx="33"/>
          </p:nvPr>
        </p:nvSpPr>
        <p:spPr>
          <a:xfrm>
            <a:off x="7798252" y="1689100"/>
            <a:ext cx="3661911" cy="854430"/>
          </a:xfrm>
        </p:spPr>
        <p:txBody>
          <a:bodyPr lIns="0" rIns="0">
            <a:noAutofit/>
          </a:bodyPr>
          <a:lstStyle>
            <a:lvl1pPr marL="0" indent="0" algn="l">
              <a:buNone/>
              <a:defRPr sz="20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7" name="Picture Placeholder 11"/>
          <p:cNvSpPr>
            <a:spLocks noGrp="1"/>
          </p:cNvSpPr>
          <p:nvPr>
            <p:ph type="pic" sz="quarter" idx="34"/>
          </p:nvPr>
        </p:nvSpPr>
        <p:spPr>
          <a:xfrm>
            <a:off x="6096000" y="2832716"/>
            <a:ext cx="1514744" cy="1527529"/>
          </a:xfrm>
          <a:solidFill>
            <a:schemeClr val="bg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8" name="Text Placeholder 13"/>
          <p:cNvSpPr>
            <a:spLocks noGrp="1"/>
          </p:cNvSpPr>
          <p:nvPr>
            <p:ph type="body" sz="quarter" idx="35"/>
          </p:nvPr>
        </p:nvSpPr>
        <p:spPr>
          <a:xfrm>
            <a:off x="7798252" y="2832716"/>
            <a:ext cx="3661911" cy="571500"/>
          </a:xfrm>
        </p:spPr>
        <p:txBody>
          <a:bodyPr lIns="0" rIns="0" anchor="b">
            <a:no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9" name="Text Placeholder 5"/>
          <p:cNvSpPr>
            <a:spLocks noGrp="1"/>
          </p:cNvSpPr>
          <p:nvPr>
            <p:ph type="body" sz="quarter" idx="36"/>
          </p:nvPr>
        </p:nvSpPr>
        <p:spPr>
          <a:xfrm>
            <a:off x="7798252" y="3505816"/>
            <a:ext cx="3661911" cy="854430"/>
          </a:xfrm>
        </p:spPr>
        <p:txBody>
          <a:bodyPr lIns="0" rIns="0">
            <a:noAutofit/>
          </a:bodyPr>
          <a:lstStyle>
            <a:lvl1pPr marL="0" indent="0" algn="l">
              <a:buNone/>
              <a:defRPr sz="20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0" name="Picture Placeholder 11"/>
          <p:cNvSpPr>
            <a:spLocks noGrp="1"/>
          </p:cNvSpPr>
          <p:nvPr>
            <p:ph type="pic" sz="quarter" idx="37"/>
          </p:nvPr>
        </p:nvSpPr>
        <p:spPr>
          <a:xfrm>
            <a:off x="6096000" y="4649433"/>
            <a:ext cx="1514744" cy="1527529"/>
          </a:xfrm>
          <a:solidFill>
            <a:schemeClr val="bg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51" name="Text Placeholder 13"/>
          <p:cNvSpPr>
            <a:spLocks noGrp="1"/>
          </p:cNvSpPr>
          <p:nvPr>
            <p:ph type="body" sz="quarter" idx="38"/>
          </p:nvPr>
        </p:nvSpPr>
        <p:spPr>
          <a:xfrm>
            <a:off x="7798252" y="4649432"/>
            <a:ext cx="3661911" cy="571500"/>
          </a:xfrm>
        </p:spPr>
        <p:txBody>
          <a:bodyPr lIns="0" rIns="0" anchor="b">
            <a:no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2" name="Text Placeholder 5"/>
          <p:cNvSpPr>
            <a:spLocks noGrp="1"/>
          </p:cNvSpPr>
          <p:nvPr>
            <p:ph type="body" sz="quarter" idx="39"/>
          </p:nvPr>
        </p:nvSpPr>
        <p:spPr>
          <a:xfrm>
            <a:off x="7798252" y="5322532"/>
            <a:ext cx="3661911" cy="854430"/>
          </a:xfrm>
        </p:spPr>
        <p:txBody>
          <a:bodyPr lIns="0" rIns="0">
            <a:noAutofit/>
          </a:bodyPr>
          <a:lstStyle>
            <a:lvl1pPr marL="0" indent="0" algn="l">
              <a:buNone/>
              <a:defRPr sz="20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Bilder + Tekst +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CE00-82FC-1042-BA41-AD537203A449}" type="datetime1">
              <a:rPr lang="nb-NO" noProof="0" smtClean="0"/>
              <a:t>28.02.2018</a:t>
            </a:fld>
            <a:endParaRPr lang="nb-NO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/>
              <a:t>Kolumnetittel</a:t>
            </a:r>
            <a:endParaRPr lang="nb-NO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nb-NO" noProof="0" smtClean="0"/>
              <a:pPr/>
              <a:t>‹#›</a:t>
            </a:fld>
            <a:endParaRPr lang="nb-NO" noProof="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1" y="6489700"/>
            <a:ext cx="1219200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noProof="0" dirty="0"/>
          </a:p>
        </p:txBody>
      </p:sp>
      <p:sp>
        <p:nvSpPr>
          <p:cNvPr id="29" name="Picture Placeholder 11"/>
          <p:cNvSpPr>
            <a:spLocks noGrp="1"/>
          </p:cNvSpPr>
          <p:nvPr>
            <p:ph type="pic" sz="quarter" idx="23"/>
          </p:nvPr>
        </p:nvSpPr>
        <p:spPr>
          <a:xfrm>
            <a:off x="1041173" y="2349500"/>
            <a:ext cx="1138050" cy="1147655"/>
          </a:xfrm>
          <a:solidFill>
            <a:schemeClr val="bg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30" name="Text Placeholder 13"/>
          <p:cNvSpPr>
            <a:spLocks noGrp="1"/>
          </p:cNvSpPr>
          <p:nvPr>
            <p:ph type="body" sz="quarter" idx="24"/>
          </p:nvPr>
        </p:nvSpPr>
        <p:spPr>
          <a:xfrm>
            <a:off x="2449513" y="2342674"/>
            <a:ext cx="3955824" cy="571500"/>
          </a:xfrm>
        </p:spPr>
        <p:txBody>
          <a:bodyPr lIns="0" rIns="270000" anchor="b">
            <a:no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2449513" y="3015774"/>
            <a:ext cx="3955824" cy="479523"/>
          </a:xfrm>
        </p:spPr>
        <p:txBody>
          <a:bodyPr lIns="0" rIns="270000">
            <a:noAutofit/>
          </a:bodyPr>
          <a:lstStyle>
            <a:lvl1pPr marL="0" indent="0" algn="l">
              <a:buNone/>
              <a:defRPr sz="20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6" name="Picture Placeholder 11"/>
          <p:cNvSpPr>
            <a:spLocks noGrp="1"/>
          </p:cNvSpPr>
          <p:nvPr>
            <p:ph type="pic" sz="quarter" idx="25"/>
          </p:nvPr>
        </p:nvSpPr>
        <p:spPr>
          <a:xfrm>
            <a:off x="1041173" y="3689404"/>
            <a:ext cx="1138050" cy="1147655"/>
          </a:xfrm>
          <a:solidFill>
            <a:schemeClr val="bg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27" name="Text Placeholder 13"/>
          <p:cNvSpPr>
            <a:spLocks noGrp="1"/>
          </p:cNvSpPr>
          <p:nvPr>
            <p:ph type="body" sz="quarter" idx="26"/>
          </p:nvPr>
        </p:nvSpPr>
        <p:spPr>
          <a:xfrm>
            <a:off x="2449513" y="3694489"/>
            <a:ext cx="3955824" cy="571500"/>
          </a:xfrm>
        </p:spPr>
        <p:txBody>
          <a:bodyPr lIns="0" rIns="270000" anchor="b">
            <a:no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8" name="Text Placeholder 5"/>
          <p:cNvSpPr>
            <a:spLocks noGrp="1"/>
          </p:cNvSpPr>
          <p:nvPr>
            <p:ph type="body" sz="quarter" idx="27"/>
          </p:nvPr>
        </p:nvSpPr>
        <p:spPr>
          <a:xfrm>
            <a:off x="2449513" y="4367589"/>
            <a:ext cx="3955824" cy="479523"/>
          </a:xfrm>
        </p:spPr>
        <p:txBody>
          <a:bodyPr lIns="0" rIns="270000">
            <a:noAutofit/>
          </a:bodyPr>
          <a:lstStyle>
            <a:lvl1pPr marL="0" indent="0" algn="l">
              <a:buNone/>
              <a:defRPr sz="20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2" name="Picture Placeholder 11"/>
          <p:cNvSpPr>
            <a:spLocks noGrp="1"/>
          </p:cNvSpPr>
          <p:nvPr>
            <p:ph type="pic" sz="quarter" idx="28"/>
          </p:nvPr>
        </p:nvSpPr>
        <p:spPr>
          <a:xfrm>
            <a:off x="1041173" y="5029308"/>
            <a:ext cx="1138050" cy="1147655"/>
          </a:xfrm>
          <a:solidFill>
            <a:schemeClr val="bg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33" name="Text Placeholder 13"/>
          <p:cNvSpPr>
            <a:spLocks noGrp="1"/>
          </p:cNvSpPr>
          <p:nvPr>
            <p:ph type="body" sz="quarter" idx="29"/>
          </p:nvPr>
        </p:nvSpPr>
        <p:spPr>
          <a:xfrm>
            <a:off x="2449513" y="5022482"/>
            <a:ext cx="3955824" cy="571500"/>
          </a:xfrm>
        </p:spPr>
        <p:txBody>
          <a:bodyPr lIns="0" rIns="270000" anchor="b">
            <a:no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0" name="Text Placeholder 5"/>
          <p:cNvSpPr>
            <a:spLocks noGrp="1"/>
          </p:cNvSpPr>
          <p:nvPr>
            <p:ph type="body" sz="quarter" idx="30"/>
          </p:nvPr>
        </p:nvSpPr>
        <p:spPr>
          <a:xfrm>
            <a:off x="2449513" y="5695582"/>
            <a:ext cx="3955824" cy="479523"/>
          </a:xfrm>
        </p:spPr>
        <p:txBody>
          <a:bodyPr lIns="0" rIns="270000">
            <a:noAutofit/>
          </a:bodyPr>
          <a:lstStyle>
            <a:lvl1pPr marL="0" indent="0" algn="l">
              <a:buNone/>
              <a:defRPr sz="20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1" name="Picture Placeholder 11"/>
          <p:cNvSpPr>
            <a:spLocks noGrp="1"/>
          </p:cNvSpPr>
          <p:nvPr>
            <p:ph type="pic" sz="quarter" idx="31"/>
          </p:nvPr>
        </p:nvSpPr>
        <p:spPr>
          <a:xfrm>
            <a:off x="6405337" y="2340346"/>
            <a:ext cx="1138050" cy="1147655"/>
          </a:xfrm>
          <a:solidFill>
            <a:schemeClr val="bg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42" name="Text Placeholder 13"/>
          <p:cNvSpPr>
            <a:spLocks noGrp="1"/>
          </p:cNvSpPr>
          <p:nvPr>
            <p:ph type="body" sz="quarter" idx="32"/>
          </p:nvPr>
        </p:nvSpPr>
        <p:spPr>
          <a:xfrm>
            <a:off x="7813677" y="2333520"/>
            <a:ext cx="3955824" cy="571500"/>
          </a:xfrm>
        </p:spPr>
        <p:txBody>
          <a:bodyPr lIns="0" rIns="270000" anchor="b">
            <a:no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3" name="Text Placeholder 5"/>
          <p:cNvSpPr>
            <a:spLocks noGrp="1"/>
          </p:cNvSpPr>
          <p:nvPr>
            <p:ph type="body" sz="quarter" idx="33"/>
          </p:nvPr>
        </p:nvSpPr>
        <p:spPr>
          <a:xfrm>
            <a:off x="7813677" y="3006620"/>
            <a:ext cx="3955824" cy="479523"/>
          </a:xfrm>
        </p:spPr>
        <p:txBody>
          <a:bodyPr lIns="0" rIns="270000">
            <a:noAutofit/>
          </a:bodyPr>
          <a:lstStyle>
            <a:lvl1pPr marL="0" indent="0" algn="l">
              <a:buNone/>
              <a:defRPr sz="20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4" name="Picture Placeholder 11"/>
          <p:cNvSpPr>
            <a:spLocks noGrp="1"/>
          </p:cNvSpPr>
          <p:nvPr>
            <p:ph type="pic" sz="quarter" idx="34"/>
          </p:nvPr>
        </p:nvSpPr>
        <p:spPr>
          <a:xfrm>
            <a:off x="6405337" y="3708141"/>
            <a:ext cx="1138050" cy="1147655"/>
          </a:xfrm>
          <a:solidFill>
            <a:schemeClr val="bg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45" name="Text Placeholder 13"/>
          <p:cNvSpPr>
            <a:spLocks noGrp="1"/>
          </p:cNvSpPr>
          <p:nvPr>
            <p:ph type="body" sz="quarter" idx="35"/>
          </p:nvPr>
        </p:nvSpPr>
        <p:spPr>
          <a:xfrm>
            <a:off x="7813677" y="3701315"/>
            <a:ext cx="3955824" cy="571500"/>
          </a:xfrm>
        </p:spPr>
        <p:txBody>
          <a:bodyPr lIns="0" rIns="270000" anchor="b">
            <a:no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6" name="Text Placeholder 5"/>
          <p:cNvSpPr>
            <a:spLocks noGrp="1"/>
          </p:cNvSpPr>
          <p:nvPr>
            <p:ph type="body" sz="quarter" idx="36"/>
          </p:nvPr>
        </p:nvSpPr>
        <p:spPr>
          <a:xfrm>
            <a:off x="7813677" y="4374415"/>
            <a:ext cx="3955824" cy="479523"/>
          </a:xfrm>
        </p:spPr>
        <p:txBody>
          <a:bodyPr lIns="0" rIns="270000">
            <a:noAutofit/>
          </a:bodyPr>
          <a:lstStyle>
            <a:lvl1pPr marL="0" indent="0" algn="l">
              <a:buNone/>
              <a:defRPr sz="20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7" name="Picture Placeholder 11"/>
          <p:cNvSpPr>
            <a:spLocks noGrp="1"/>
          </p:cNvSpPr>
          <p:nvPr>
            <p:ph type="pic" sz="quarter" idx="37"/>
          </p:nvPr>
        </p:nvSpPr>
        <p:spPr>
          <a:xfrm>
            <a:off x="6395812" y="5020154"/>
            <a:ext cx="1138050" cy="1147655"/>
          </a:xfrm>
          <a:solidFill>
            <a:schemeClr val="bg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48" name="Text Placeholder 13"/>
          <p:cNvSpPr>
            <a:spLocks noGrp="1"/>
          </p:cNvSpPr>
          <p:nvPr>
            <p:ph type="body" sz="quarter" idx="38"/>
          </p:nvPr>
        </p:nvSpPr>
        <p:spPr>
          <a:xfrm>
            <a:off x="7804152" y="5013328"/>
            <a:ext cx="3955824" cy="571500"/>
          </a:xfrm>
        </p:spPr>
        <p:txBody>
          <a:bodyPr lIns="0" rIns="270000" anchor="b">
            <a:no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9" name="Text Placeholder 5"/>
          <p:cNvSpPr>
            <a:spLocks noGrp="1"/>
          </p:cNvSpPr>
          <p:nvPr>
            <p:ph type="body" sz="quarter" idx="39"/>
          </p:nvPr>
        </p:nvSpPr>
        <p:spPr>
          <a:xfrm>
            <a:off x="7804152" y="5686428"/>
            <a:ext cx="3955824" cy="479523"/>
          </a:xfrm>
        </p:spPr>
        <p:txBody>
          <a:bodyPr lIns="0" rIns="270000">
            <a:noAutofit/>
          </a:bodyPr>
          <a:lstStyle>
            <a:lvl1pPr marL="0" indent="0" algn="l">
              <a:buNone/>
              <a:defRPr sz="20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</p:spTree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med strip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-1" y="6489700"/>
            <a:ext cx="1219200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99283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76463" y="128337"/>
            <a:ext cx="1010653" cy="887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/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ksimi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1" y="4102100"/>
            <a:ext cx="12192000" cy="27559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371476" y="1016000"/>
            <a:ext cx="5354410" cy="54737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540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9" y="1016001"/>
            <a:ext cx="5364163" cy="3085306"/>
          </a:xfrm>
        </p:spPr>
        <p:txBody>
          <a:bodyPr bIns="360000"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78BD6-C563-AA47-9E07-B146CDD34109}" type="datetime1">
              <a:rPr lang="nb-NO" noProof="0" smtClean="0"/>
              <a:t>28.02.2018</a:t>
            </a:fld>
            <a:endParaRPr lang="nb-NO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/>
              <a:t>Kolumnetittel</a:t>
            </a:r>
            <a:endParaRPr lang="nb-NO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nb-NO" noProof="0" smtClean="0"/>
              <a:pPr/>
              <a:t>‹#›</a:t>
            </a:fld>
            <a:endParaRPr lang="nb-NO" noProof="0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4" hasCustomPrompt="1"/>
          </p:nvPr>
        </p:nvSpPr>
        <p:spPr>
          <a:xfrm>
            <a:off x="496021" y="1143091"/>
            <a:ext cx="5115070" cy="5219520"/>
          </a:xfrm>
          <a:noFill/>
          <a:effectLst/>
        </p:spPr>
        <p:txBody>
          <a:bodyPr tIns="360000" bIns="360000" anchor="b"/>
          <a:lstStyle>
            <a:lvl1pPr marL="0" indent="0" algn="ctr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err="1"/>
              <a:t>Klikk</a:t>
            </a:r>
            <a:r>
              <a:rPr lang="en-US" dirty="0"/>
              <a:t> for </a:t>
            </a:r>
            <a:r>
              <a:rPr lang="en-US" dirty="0" err="1"/>
              <a:t>å</a:t>
            </a:r>
            <a:r>
              <a:rPr lang="en-US" dirty="0"/>
              <a:t> </a:t>
            </a:r>
            <a:r>
              <a:rPr lang="en-US" dirty="0" err="1"/>
              <a:t>sette</a:t>
            </a:r>
            <a:r>
              <a:rPr lang="en-US" dirty="0"/>
              <a:t> inn </a:t>
            </a:r>
            <a:r>
              <a:rPr lang="en-US" dirty="0" err="1"/>
              <a:t>faksimile</a:t>
            </a:r>
            <a:endParaRPr lang="nb-NO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096000" y="4100513"/>
            <a:ext cx="5364163" cy="2076450"/>
          </a:xfrm>
        </p:spPr>
        <p:txBody>
          <a:bodyPr tIns="360000"/>
          <a:lstStyle>
            <a:lvl1pPr marL="0" indent="0">
              <a:buNone/>
              <a:defRPr/>
            </a:lvl1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604515220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ksimi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1" y="4102100"/>
            <a:ext cx="12192000" cy="27559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>
            <a:off x="371476" y="1409512"/>
            <a:ext cx="5354410" cy="354549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540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E604-3E9F-2448-A52C-FB626F079031}" type="datetime1">
              <a:rPr lang="nb-NO" noProof="0" smtClean="0"/>
              <a:t>28.02.2018</a:t>
            </a:fld>
            <a:endParaRPr lang="nb-NO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/>
              <a:t>Kolumnetittel</a:t>
            </a:r>
            <a:endParaRPr lang="nb-NO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nb-NO" noProof="0" smtClean="0"/>
              <a:pPr/>
              <a:t>‹#›</a:t>
            </a:fld>
            <a:endParaRPr lang="nb-NO" noProof="0" dirty="0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26"/>
          </p:nvPr>
        </p:nvSpPr>
        <p:spPr>
          <a:xfrm>
            <a:off x="382895" y="5232876"/>
            <a:ext cx="5346853" cy="944087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2" name="Content Placeholder 13"/>
          <p:cNvSpPr>
            <a:spLocks noGrp="1"/>
          </p:cNvSpPr>
          <p:nvPr>
            <p:ph sz="quarter" idx="14" hasCustomPrompt="1"/>
          </p:nvPr>
        </p:nvSpPr>
        <p:spPr>
          <a:xfrm>
            <a:off x="496021" y="1536603"/>
            <a:ext cx="5115070" cy="3281764"/>
          </a:xfrm>
          <a:noFill/>
          <a:effectLst/>
        </p:spPr>
        <p:txBody>
          <a:bodyPr tIns="360000" bIns="360000" anchor="b"/>
          <a:lstStyle>
            <a:lvl1pPr marL="0" indent="0" algn="ctr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Klikk</a:t>
            </a:r>
            <a:r>
              <a:rPr lang="en-US" dirty="0"/>
              <a:t> for </a:t>
            </a:r>
            <a:r>
              <a:rPr lang="en-US" dirty="0" err="1"/>
              <a:t>å</a:t>
            </a:r>
            <a:r>
              <a:rPr lang="en-US" dirty="0"/>
              <a:t> </a:t>
            </a:r>
            <a:r>
              <a:rPr lang="en-US" dirty="0" err="1"/>
              <a:t>sette</a:t>
            </a:r>
            <a:r>
              <a:rPr lang="en-US" dirty="0"/>
              <a:t> inn </a:t>
            </a:r>
            <a:r>
              <a:rPr lang="en-US" dirty="0" err="1"/>
              <a:t>faksimile</a:t>
            </a:r>
            <a:endParaRPr lang="nb-NO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27"/>
          </p:nvPr>
        </p:nvSpPr>
        <p:spPr>
          <a:xfrm>
            <a:off x="382690" y="1009952"/>
            <a:ext cx="5346856" cy="207963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6462253" y="1409512"/>
            <a:ext cx="5354410" cy="354549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540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0" name="Text Placeholder 13"/>
          <p:cNvSpPr>
            <a:spLocks noGrp="1"/>
          </p:cNvSpPr>
          <p:nvPr>
            <p:ph type="body" sz="quarter" idx="28"/>
          </p:nvPr>
        </p:nvSpPr>
        <p:spPr>
          <a:xfrm>
            <a:off x="6473672" y="5232876"/>
            <a:ext cx="5346853" cy="944087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9" hasCustomPrompt="1"/>
          </p:nvPr>
        </p:nvSpPr>
        <p:spPr>
          <a:xfrm>
            <a:off x="6586798" y="1536603"/>
            <a:ext cx="5115070" cy="3281764"/>
          </a:xfrm>
          <a:noFill/>
          <a:effectLst/>
        </p:spPr>
        <p:txBody>
          <a:bodyPr tIns="360000" bIns="360000" anchor="b"/>
          <a:lstStyle>
            <a:lvl1pPr marL="0" indent="0" algn="ctr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Klikk</a:t>
            </a:r>
            <a:r>
              <a:rPr lang="en-US" dirty="0"/>
              <a:t> for </a:t>
            </a:r>
            <a:r>
              <a:rPr lang="en-US" dirty="0" err="1"/>
              <a:t>å</a:t>
            </a:r>
            <a:r>
              <a:rPr lang="en-US" dirty="0"/>
              <a:t> </a:t>
            </a:r>
            <a:r>
              <a:rPr lang="en-US" dirty="0" err="1"/>
              <a:t>sette</a:t>
            </a:r>
            <a:r>
              <a:rPr lang="en-US" dirty="0"/>
              <a:t> inn </a:t>
            </a:r>
            <a:r>
              <a:rPr lang="en-US" dirty="0" err="1"/>
              <a:t>faksimile</a:t>
            </a:r>
            <a:endParaRPr lang="nb-NO" dirty="0"/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30"/>
          </p:nvPr>
        </p:nvSpPr>
        <p:spPr>
          <a:xfrm>
            <a:off x="6473467" y="1009952"/>
            <a:ext cx="5346856" cy="207963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</p:spTree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ksimil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D9ABD-1B33-0B45-B1C6-696B966F5449}" type="datetime1">
              <a:rPr lang="nb-NO" noProof="0" smtClean="0"/>
              <a:t>28.02.2018</a:t>
            </a:fld>
            <a:endParaRPr lang="nb-NO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/>
              <a:t>Kolumnetittel</a:t>
            </a:r>
            <a:endParaRPr lang="nb-NO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nb-NO" noProof="0" smtClean="0"/>
              <a:pPr/>
              <a:t>‹#›</a:t>
            </a:fld>
            <a:endParaRPr lang="nb-NO" noProof="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-1" y="4102100"/>
            <a:ext cx="12192000" cy="27559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26"/>
          </p:nvPr>
        </p:nvSpPr>
        <p:spPr>
          <a:xfrm>
            <a:off x="376302" y="5232150"/>
            <a:ext cx="3527692" cy="944813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371476" y="1401011"/>
            <a:ext cx="3538372" cy="352020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540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426521" y="1456039"/>
            <a:ext cx="3411188" cy="3410152"/>
          </a:xfrm>
          <a:noFill/>
          <a:effectLst/>
        </p:spPr>
        <p:txBody>
          <a:bodyPr tIns="360000" bIns="360000" anchor="b"/>
          <a:lstStyle>
            <a:lvl1pPr marL="0" indent="0" algn="ctr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Klikk</a:t>
            </a:r>
            <a:r>
              <a:rPr lang="en-US" dirty="0"/>
              <a:t> for </a:t>
            </a:r>
            <a:r>
              <a:rPr lang="en-US" dirty="0" err="1"/>
              <a:t>å</a:t>
            </a:r>
            <a:r>
              <a:rPr lang="en-US" dirty="0"/>
              <a:t> </a:t>
            </a:r>
            <a:r>
              <a:rPr lang="en-US" dirty="0" err="1"/>
              <a:t>sette</a:t>
            </a:r>
            <a:r>
              <a:rPr lang="en-US" dirty="0"/>
              <a:t> inn </a:t>
            </a:r>
            <a:r>
              <a:rPr lang="en-US" dirty="0" err="1"/>
              <a:t>faksimile</a:t>
            </a:r>
            <a:endParaRPr lang="nb-NO" dirty="0"/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27"/>
          </p:nvPr>
        </p:nvSpPr>
        <p:spPr>
          <a:xfrm>
            <a:off x="376096" y="1021930"/>
            <a:ext cx="3527694" cy="207963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0" name="Text Placeholder 13"/>
          <p:cNvSpPr>
            <a:spLocks noGrp="1"/>
          </p:cNvSpPr>
          <p:nvPr>
            <p:ph type="body" sz="quarter" idx="35"/>
          </p:nvPr>
        </p:nvSpPr>
        <p:spPr>
          <a:xfrm>
            <a:off x="4340187" y="5232150"/>
            <a:ext cx="3527692" cy="944813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3" name="Rectangle 22"/>
          <p:cNvSpPr/>
          <p:nvPr userDrawn="1"/>
        </p:nvSpPr>
        <p:spPr>
          <a:xfrm>
            <a:off x="4335361" y="1401011"/>
            <a:ext cx="3538372" cy="352020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540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6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390406" y="1456039"/>
            <a:ext cx="3411188" cy="3410152"/>
          </a:xfrm>
          <a:noFill/>
          <a:effectLst/>
        </p:spPr>
        <p:txBody>
          <a:bodyPr tIns="360000" bIns="360000" anchor="b"/>
          <a:lstStyle>
            <a:lvl1pPr marL="0" indent="0" algn="ctr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Klikk</a:t>
            </a:r>
            <a:r>
              <a:rPr lang="en-US" dirty="0"/>
              <a:t> for </a:t>
            </a:r>
            <a:r>
              <a:rPr lang="en-US" dirty="0" err="1"/>
              <a:t>å</a:t>
            </a:r>
            <a:r>
              <a:rPr lang="en-US" dirty="0"/>
              <a:t> </a:t>
            </a:r>
            <a:r>
              <a:rPr lang="en-US" dirty="0" err="1"/>
              <a:t>sette</a:t>
            </a:r>
            <a:r>
              <a:rPr lang="en-US" dirty="0"/>
              <a:t> inn </a:t>
            </a:r>
            <a:r>
              <a:rPr lang="en-US" dirty="0" err="1"/>
              <a:t>faksimile</a:t>
            </a:r>
            <a:endParaRPr lang="nb-NO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37"/>
          </p:nvPr>
        </p:nvSpPr>
        <p:spPr>
          <a:xfrm>
            <a:off x="4339981" y="1021930"/>
            <a:ext cx="3527694" cy="207963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8" name="Text Placeholder 13"/>
          <p:cNvSpPr>
            <a:spLocks noGrp="1"/>
          </p:cNvSpPr>
          <p:nvPr>
            <p:ph type="body" sz="quarter" idx="38"/>
          </p:nvPr>
        </p:nvSpPr>
        <p:spPr>
          <a:xfrm>
            <a:off x="8295618" y="5232150"/>
            <a:ext cx="3527692" cy="944813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9" name="Rectangle 28"/>
          <p:cNvSpPr/>
          <p:nvPr userDrawn="1"/>
        </p:nvSpPr>
        <p:spPr>
          <a:xfrm>
            <a:off x="8290792" y="1401011"/>
            <a:ext cx="3538372" cy="352020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540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0" name="Content Placeholder 13"/>
          <p:cNvSpPr>
            <a:spLocks noGrp="1"/>
          </p:cNvSpPr>
          <p:nvPr>
            <p:ph sz="quarter" idx="39" hasCustomPrompt="1"/>
          </p:nvPr>
        </p:nvSpPr>
        <p:spPr>
          <a:xfrm>
            <a:off x="8345837" y="1456039"/>
            <a:ext cx="3411188" cy="3410152"/>
          </a:xfrm>
          <a:noFill/>
          <a:effectLst/>
        </p:spPr>
        <p:txBody>
          <a:bodyPr tIns="360000" bIns="360000" anchor="b"/>
          <a:lstStyle>
            <a:lvl1pPr marL="0" indent="0" algn="ctr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Klikk</a:t>
            </a:r>
            <a:r>
              <a:rPr lang="en-US" dirty="0"/>
              <a:t> for </a:t>
            </a:r>
            <a:r>
              <a:rPr lang="en-US" dirty="0" err="1"/>
              <a:t>å</a:t>
            </a:r>
            <a:r>
              <a:rPr lang="en-US" dirty="0"/>
              <a:t> </a:t>
            </a:r>
            <a:r>
              <a:rPr lang="en-US" dirty="0" err="1"/>
              <a:t>sette</a:t>
            </a:r>
            <a:r>
              <a:rPr lang="en-US" dirty="0"/>
              <a:t> inn </a:t>
            </a:r>
            <a:r>
              <a:rPr lang="en-US" dirty="0" err="1"/>
              <a:t>faksimile</a:t>
            </a:r>
            <a:endParaRPr lang="nb-NO" dirty="0"/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40"/>
          </p:nvPr>
        </p:nvSpPr>
        <p:spPr>
          <a:xfrm>
            <a:off x="8295412" y="1021930"/>
            <a:ext cx="3527694" cy="207963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1622"/>
            <a:ext cx="727603" cy="7127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ACE5-1572-CE41-9B5E-5F30D3D40B82}" type="datetime1">
              <a:rPr lang="nb-NO" noProof="0" smtClean="0"/>
              <a:t>28.02.2018</a:t>
            </a:fld>
            <a:endParaRPr lang="nb-NO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/>
              <a:t>Kolumnetittel</a:t>
            </a:r>
            <a:endParaRPr lang="nb-NO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nb-NO" noProof="0" smtClean="0"/>
              <a:t>‹#›</a:t>
            </a:fld>
            <a:endParaRPr lang="nb-NO" noProof="0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1" y="6489700"/>
            <a:ext cx="1219200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noProof="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731837" y="2349500"/>
            <a:ext cx="10728325" cy="382746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1874038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B388-7629-464A-93B5-4C8D85095478}" type="datetime1">
              <a:rPr lang="nb-NO" noProof="0" smtClean="0"/>
              <a:t>28.02.2018</a:t>
            </a:fld>
            <a:endParaRPr lang="nb-NO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/>
              <a:t>Kolumnetittel</a:t>
            </a:r>
            <a:endParaRPr lang="nb-NO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nb-NO" noProof="0" smtClean="0"/>
              <a:t>‹#›</a:t>
            </a:fld>
            <a:endParaRPr lang="nb-NO" noProof="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-1" y="6489700"/>
            <a:ext cx="1219200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noProof="0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1622"/>
            <a:ext cx="727603" cy="712754"/>
          </a:xfrm>
          <a:prstGeom prst="rect">
            <a:avLst/>
          </a:prstGeom>
        </p:spPr>
      </p:pic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731838" y="2349500"/>
            <a:ext cx="5364162" cy="382746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4"/>
          </p:nvPr>
        </p:nvSpPr>
        <p:spPr>
          <a:xfrm>
            <a:off x="6096000" y="2349500"/>
            <a:ext cx="5364162" cy="382746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/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 med tekst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489700"/>
            <a:ext cx="12191999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0"/>
          </p:nvPr>
        </p:nvSpPr>
        <p:spPr>
          <a:xfrm>
            <a:off x="371475" y="1016000"/>
            <a:ext cx="6537325" cy="516096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nb-NO"/>
              <a:t>Klikk ikonet for å legge til et diagram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6475" y="1015999"/>
            <a:ext cx="4103688" cy="308451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2"/>
          </p:nvPr>
        </p:nvSpPr>
        <p:spPr>
          <a:xfrm>
            <a:off x="9804400" y="368300"/>
            <a:ext cx="1510814" cy="213591"/>
          </a:xfrm>
        </p:spPr>
        <p:txBody>
          <a:bodyPr/>
          <a:lstStyle/>
          <a:p>
            <a:fld id="{72700B0E-36C8-2D4C-B77D-056290B88939}" type="datetime1">
              <a:rPr lang="nb-NO" noProof="0" smtClean="0"/>
              <a:t>28.02.2018</a:t>
            </a:fld>
            <a:endParaRPr lang="nb-NO" noProof="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9804400" y="649808"/>
            <a:ext cx="2016125" cy="366192"/>
          </a:xfrm>
        </p:spPr>
        <p:txBody>
          <a:bodyPr/>
          <a:lstStyle/>
          <a:p>
            <a:r>
              <a:rPr lang="nb-NO" noProof="0"/>
              <a:t>Kolumnetittel</a:t>
            </a:r>
            <a:endParaRPr lang="nb-NO" noProof="0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11315214" y="368300"/>
            <a:ext cx="505311" cy="213591"/>
          </a:xfrm>
        </p:spPr>
        <p:txBody>
          <a:bodyPr/>
          <a:lstStyle/>
          <a:p>
            <a:fld id="{E4F9EB86-8110-D14E-B8CF-CB8DE250DDC0}" type="slidenum">
              <a:rPr lang="nb-NO" noProof="0" smtClean="0"/>
              <a:t>‹#›</a:t>
            </a:fld>
            <a:endParaRPr lang="nb-NO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7356475" y="4229100"/>
            <a:ext cx="4103688" cy="194786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/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 med tekst 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489700"/>
            <a:ext cx="12191999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0"/>
          </p:nvPr>
        </p:nvSpPr>
        <p:spPr>
          <a:xfrm>
            <a:off x="371475" y="1016000"/>
            <a:ext cx="6537325" cy="516096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nb-NO"/>
              <a:t>Klikk ikonet for å legge til et diagram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6475" y="1016000"/>
            <a:ext cx="4103688" cy="121920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>
          <a:xfrm>
            <a:off x="9804400" y="368300"/>
            <a:ext cx="1510814" cy="213591"/>
          </a:xfrm>
        </p:spPr>
        <p:txBody>
          <a:bodyPr/>
          <a:lstStyle/>
          <a:p>
            <a:fld id="{B5EF2131-F755-2649-9C69-6C636CEC219E}" type="datetime1">
              <a:rPr lang="nb-NO" noProof="0" smtClean="0"/>
              <a:t>28.02.2018</a:t>
            </a:fld>
            <a:endParaRPr lang="nb-NO" noProof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9804400" y="649808"/>
            <a:ext cx="2016125" cy="366192"/>
          </a:xfrm>
        </p:spPr>
        <p:txBody>
          <a:bodyPr/>
          <a:lstStyle/>
          <a:p>
            <a:r>
              <a:rPr lang="nb-NO" noProof="0"/>
              <a:t>Kolumnetittel</a:t>
            </a:r>
            <a:endParaRPr lang="nb-NO" noProof="0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11315214" y="368300"/>
            <a:ext cx="505311" cy="213591"/>
          </a:xfrm>
        </p:spPr>
        <p:txBody>
          <a:bodyPr/>
          <a:lstStyle/>
          <a:p>
            <a:fld id="{E4F9EB86-8110-D14E-B8CF-CB8DE250DDC0}" type="slidenum">
              <a:rPr lang="nb-NO" noProof="0" smtClean="0"/>
              <a:t>‹#›</a:t>
            </a:fld>
            <a:endParaRPr lang="nb-NO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7356476" y="2349500"/>
            <a:ext cx="4103688" cy="382746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/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 1-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7AE1-11DB-C14A-B222-AF9F848D6316}" type="datetime1">
              <a:rPr lang="nb-NO" noProof="0" smtClean="0"/>
              <a:t>28.02.2018</a:t>
            </a:fld>
            <a:endParaRPr lang="nb-NO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/>
              <a:t>Kolumnetittel</a:t>
            </a:r>
            <a:endParaRPr lang="nb-NO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nb-NO" noProof="0" smtClean="0"/>
              <a:t>‹#›</a:t>
            </a:fld>
            <a:endParaRPr lang="nb-NO" noProof="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-1" y="6489700"/>
            <a:ext cx="1219200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noProof="0" dirty="0"/>
          </a:p>
        </p:txBody>
      </p:sp>
      <p:sp>
        <p:nvSpPr>
          <p:cNvPr id="9" name="Chart Placeholder 2"/>
          <p:cNvSpPr>
            <a:spLocks noGrp="1"/>
          </p:cNvSpPr>
          <p:nvPr>
            <p:ph type="chart" sz="quarter" idx="13"/>
          </p:nvPr>
        </p:nvSpPr>
        <p:spPr>
          <a:xfrm>
            <a:off x="371475" y="1016000"/>
            <a:ext cx="11449050" cy="516096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nb-NO"/>
              <a:t>Klikk ikonet for å legge til et diagram</a:t>
            </a:r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 2-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F988-24F1-A04E-9C6C-E25813D3EAC9}" type="datetime1">
              <a:rPr lang="nb-NO" noProof="0" smtClean="0"/>
              <a:t>28.02.2018</a:t>
            </a:fld>
            <a:endParaRPr lang="nb-NO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/>
              <a:t>Kolumnetittel</a:t>
            </a:r>
            <a:endParaRPr lang="nb-NO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nb-NO" noProof="0" smtClean="0"/>
              <a:t>‹#›</a:t>
            </a:fld>
            <a:endParaRPr lang="nb-NO" noProof="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-1" y="6489700"/>
            <a:ext cx="1219200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noProof="0" dirty="0"/>
          </a:p>
        </p:txBody>
      </p:sp>
      <p:sp>
        <p:nvSpPr>
          <p:cNvPr id="9" name="Chart Placeholder 2"/>
          <p:cNvSpPr>
            <a:spLocks noGrp="1"/>
          </p:cNvSpPr>
          <p:nvPr>
            <p:ph type="chart" sz="quarter" idx="13"/>
          </p:nvPr>
        </p:nvSpPr>
        <p:spPr>
          <a:xfrm>
            <a:off x="371475" y="1016000"/>
            <a:ext cx="5724525" cy="516096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nb-NO"/>
              <a:t>Klikk ikonet for å legge til et diagram</a:t>
            </a:r>
            <a:endParaRPr lang="en-US"/>
          </a:p>
        </p:txBody>
      </p:sp>
      <p:sp>
        <p:nvSpPr>
          <p:cNvPr id="7" name="Chart Placeholder 2"/>
          <p:cNvSpPr>
            <a:spLocks noGrp="1"/>
          </p:cNvSpPr>
          <p:nvPr>
            <p:ph type="chart" sz="quarter" idx="14"/>
          </p:nvPr>
        </p:nvSpPr>
        <p:spPr>
          <a:xfrm>
            <a:off x="6096000" y="1016000"/>
            <a:ext cx="5724525" cy="516096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nb-NO"/>
              <a:t>Klikk ikonet for å legge til et diagram</a:t>
            </a:r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838" y="368299"/>
            <a:ext cx="9001125" cy="1635125"/>
          </a:xfrm>
          <a:prstGeom prst="rect">
            <a:avLst/>
          </a:prstGeom>
        </p:spPr>
        <p:txBody>
          <a:bodyPr vert="horz" lIns="360000" tIns="0" rIns="360000" bIns="0" rtlCol="0" anchor="b">
            <a:noAutofit/>
          </a:bodyPr>
          <a:lstStyle/>
          <a:p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838" y="2349499"/>
            <a:ext cx="10728325" cy="3827463"/>
          </a:xfrm>
          <a:prstGeom prst="rect">
            <a:avLst/>
          </a:prstGeom>
        </p:spPr>
        <p:txBody>
          <a:bodyPr vert="horz" lIns="360000" tIns="0" rIns="360000" bIns="0" rtlCol="0">
            <a:noAutofit/>
          </a:bodyPr>
          <a:lstStyle/>
          <a:p>
            <a:pPr lvl="0"/>
            <a:r>
              <a:rPr lang="nb-NO" noProof="0"/>
              <a:t>Rediger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  <a:endParaRPr lang="nb-NO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804400" y="368300"/>
            <a:ext cx="1510814" cy="21359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1000" b="1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250874BC-3FC4-7946-AC99-632DC66AA71A}" type="datetime1">
              <a:rPr lang="nb-NO" noProof="0" smtClean="0"/>
              <a:t>28.02.2018</a:t>
            </a:fld>
            <a:endParaRPr lang="nb-NO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804400" y="649808"/>
            <a:ext cx="2016125" cy="3661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nb-NO" noProof="0"/>
              <a:t>Kolumnetittel</a:t>
            </a:r>
            <a:endParaRPr lang="nb-NO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5214" y="368300"/>
            <a:ext cx="505311" cy="21359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000" b="1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E4F9EB86-8110-D14E-B8CF-CB8DE250DDC0}" type="slidenum">
              <a:rPr lang="nb-NO" noProof="0" smtClean="0"/>
              <a:pPr/>
              <a:t>‹#›</a:t>
            </a:fld>
            <a:endParaRPr lang="nb-NO" noProof="0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1622"/>
            <a:ext cx="727603" cy="71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986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1" r:id="rId3"/>
    <p:sldLayoutId id="2147483650" r:id="rId4"/>
    <p:sldLayoutId id="2147483663" r:id="rId5"/>
    <p:sldLayoutId id="2147483682" r:id="rId6"/>
    <p:sldLayoutId id="2147483683" r:id="rId7"/>
    <p:sldLayoutId id="2147483684" r:id="rId8"/>
    <p:sldLayoutId id="2147483685" r:id="rId9"/>
    <p:sldLayoutId id="2147483693" r:id="rId10"/>
    <p:sldLayoutId id="2147483692" r:id="rId11"/>
    <p:sldLayoutId id="2147483690" r:id="rId12"/>
    <p:sldLayoutId id="2147483667" r:id="rId13"/>
    <p:sldLayoutId id="2147483668" r:id="rId14"/>
    <p:sldLayoutId id="2147483669" r:id="rId15"/>
    <p:sldLayoutId id="2147483699" r:id="rId16"/>
    <p:sldLayoutId id="2147483700" r:id="rId17"/>
    <p:sldLayoutId id="2147483694" r:id="rId18"/>
    <p:sldLayoutId id="2147483695" r:id="rId19"/>
    <p:sldLayoutId id="2147483697" r:id="rId20"/>
    <p:sldLayoutId id="2147483696" r:id="rId21"/>
    <p:sldLayoutId id="2147483686" r:id="rId22"/>
    <p:sldLayoutId id="2147483687" r:id="rId23"/>
    <p:sldLayoutId id="2147483688" r:id="rId24"/>
    <p:sldLayoutId id="2147483689" r:id="rId25"/>
    <p:sldLayoutId id="2147483670" r:id="rId26"/>
    <p:sldLayoutId id="2147483672" r:id="rId27"/>
    <p:sldLayoutId id="2147483671" r:id="rId28"/>
    <p:sldLayoutId id="2147483673" r:id="rId29"/>
    <p:sldLayoutId id="2147483674" r:id="rId30"/>
    <p:sldLayoutId id="2147483675" r:id="rId31"/>
    <p:sldLayoutId id="2147483676" r:id="rId32"/>
    <p:sldLayoutId id="2147483677" r:id="rId33"/>
    <p:sldLayoutId id="2147483698" r:id="rId34"/>
    <p:sldLayoutId id="2147483655" r:id="rId35"/>
    <p:sldLayoutId id="2147483664" r:id="rId36"/>
    <p:sldLayoutId id="2147483678" r:id="rId37"/>
    <p:sldLayoutId id="2147483681" r:id="rId38"/>
    <p:sldLayoutId id="2147483680" r:id="rId3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2"/>
          </a:solidFill>
          <a:latin typeface="Calibri" charset="0"/>
          <a:ea typeface="Calibri" charset="0"/>
          <a:cs typeface="Calibri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82600" indent="-228600" algn="l" defTabSz="914400" rtl="0" eaLnBrk="1" latinLnBrk="0" hangingPunct="1">
        <a:lnSpc>
          <a:spcPct val="90000"/>
        </a:lnSpc>
        <a:spcBef>
          <a:spcPts val="500"/>
        </a:spcBef>
        <a:buFont typeface=".AppleSystemUIFont" charset="-120"/>
        <a:buChar char="–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11200" indent="-228600" algn="l" defTabSz="914400" rtl="0" eaLnBrk="1" latinLnBrk="0" hangingPunct="1">
        <a:lnSpc>
          <a:spcPct val="90000"/>
        </a:lnSpc>
        <a:spcBef>
          <a:spcPts val="500"/>
        </a:spcBef>
        <a:buFont typeface="LucidaGrande" charset="0"/>
        <a:buChar char="◦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27100" indent="-2159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557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34" userDrawn="1">
          <p15:clr>
            <a:srgbClr val="5ACBF0"/>
          </p15:clr>
        </p15:guide>
        <p15:guide id="2" orient="horz" pos="4088" userDrawn="1">
          <p15:clr>
            <a:srgbClr val="5ACBF0"/>
          </p15:clr>
        </p15:guide>
        <p15:guide id="3" pos="461" userDrawn="1">
          <p15:clr>
            <a:srgbClr val="5ACBF0"/>
          </p15:clr>
        </p15:guide>
        <p15:guide id="4" orient="horz" pos="2583" userDrawn="1">
          <p15:clr>
            <a:srgbClr val="A4A3A4"/>
          </p15:clr>
        </p15:guide>
        <p15:guide id="5" orient="horz" pos="1480" userDrawn="1">
          <p15:clr>
            <a:srgbClr val="5ACBF0"/>
          </p15:clr>
        </p15:guide>
        <p15:guide id="6" orient="horz" pos="640" userDrawn="1">
          <p15:clr>
            <a:srgbClr val="A4A3A4"/>
          </p15:clr>
        </p15:guide>
        <p15:guide id="7" orient="horz" userDrawn="1">
          <p15:clr>
            <a:srgbClr val="F26B43"/>
          </p15:clr>
        </p15:guide>
        <p15:guide id="8" userDrawn="1">
          <p15:clr>
            <a:srgbClr val="F26B43"/>
          </p15:clr>
        </p15:guide>
        <p15:guide id="9" pos="1504" userDrawn="1">
          <p15:clr>
            <a:srgbClr val="A4A3A4"/>
          </p15:clr>
        </p15:guide>
        <p15:guide id="10" pos="1543" userDrawn="1">
          <p15:clr>
            <a:srgbClr val="A4A3A4"/>
          </p15:clr>
        </p15:guide>
        <p15:guide id="11" pos="3046" userDrawn="1">
          <p15:clr>
            <a:srgbClr val="A4A3A4"/>
          </p15:clr>
        </p15:guide>
        <p15:guide id="12" pos="3089" userDrawn="1">
          <p15:clr>
            <a:srgbClr val="A4A3A4"/>
          </p15:clr>
        </p15:guide>
        <p15:guide id="13" pos="4588" userDrawn="1">
          <p15:clr>
            <a:srgbClr val="A4A3A4"/>
          </p15:clr>
        </p15:guide>
        <p15:guide id="14" pos="4634" userDrawn="1">
          <p15:clr>
            <a:srgbClr val="A4A3A4"/>
          </p15:clr>
        </p15:guide>
        <p15:guide id="15" pos="6131" userDrawn="1">
          <p15:clr>
            <a:srgbClr val="A4A3A4"/>
          </p15:clr>
        </p15:guide>
        <p15:guide id="16" pos="6176" userDrawn="1">
          <p15:clr>
            <a:srgbClr val="A4A3A4"/>
          </p15:clr>
        </p15:guide>
        <p15:guide id="17" pos="7219" userDrawn="1">
          <p15:clr>
            <a:srgbClr val="5ACBF0"/>
          </p15:clr>
        </p15:guide>
        <p15:guide id="18" pos="7446" userDrawn="1">
          <p15:clr>
            <a:srgbClr val="5ACBF0"/>
          </p15:clr>
        </p15:guide>
        <p15:guide id="19" orient="horz" pos="232" userDrawn="1">
          <p15:clr>
            <a:srgbClr val="5ACBF0"/>
          </p15:clr>
        </p15:guide>
        <p15:guide id="20" orient="horz" pos="4320" userDrawn="1">
          <p15:clr>
            <a:srgbClr val="F26B43"/>
          </p15:clr>
        </p15:guide>
        <p15:guide id="21" pos="7680" userDrawn="1">
          <p15:clr>
            <a:srgbClr val="F26B43"/>
          </p15:clr>
        </p15:guide>
        <p15:guide id="22" pos="3840" userDrawn="1">
          <p15:clr>
            <a:srgbClr val="5ACBF0"/>
          </p15:clr>
        </p15:guide>
        <p15:guide id="23" orient="horz" pos="1262" userDrawn="1">
          <p15:clr>
            <a:srgbClr val="5ACBF0"/>
          </p15:clr>
        </p15:guide>
        <p15:guide id="24" orient="horz" pos="3891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BC6136E-049A-47B9-898A-7AA01E1476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FORNY2020 </a:t>
            </a:r>
            <a:br>
              <a:rPr lang="nb-NO" sz="4000" dirty="0"/>
            </a:br>
            <a:r>
              <a:rPr lang="nb-NO" sz="4000" dirty="0"/>
              <a:t>STUD-ENT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FC34467-2133-4738-8E2E-89FF7A60DC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Sigrid Marie Blom</a:t>
            </a:r>
          </a:p>
          <a:p>
            <a:r>
              <a:rPr lang="nb-NO" dirty="0"/>
              <a:t>Senior Advisor</a:t>
            </a:r>
          </a:p>
          <a:p>
            <a:r>
              <a:rPr lang="nb-NO" dirty="0"/>
              <a:t>The Research Council </a:t>
            </a:r>
            <a:r>
              <a:rPr lang="nb-NO" dirty="0" err="1"/>
              <a:t>of</a:t>
            </a:r>
            <a:r>
              <a:rPr lang="nb-NO" dirty="0"/>
              <a:t> Norway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6539FB1-3C12-4AC2-AB75-9C6132479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40B9-0003-1E46-A5C8-149FC1777208}" type="datetime1">
              <a:rPr lang="nb-NO" noProof="0" smtClean="0"/>
              <a:t>28.02.2018</a:t>
            </a:fld>
            <a:endParaRPr lang="nb-NO" noProof="0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F37E011-4709-41B9-878F-2DE2C6A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en-US" smtClean="0"/>
              <a:t>1</a:t>
            </a:fld>
            <a:endParaRPr lang="en-US"/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0E9FBBF9-AE2E-4233-BF8A-ED266D85BB1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805560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49CDEEC-C41C-4DEE-A4D0-734C46A71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FORNY2020 – </a:t>
            </a:r>
            <a:r>
              <a:rPr lang="nb-NO" dirty="0" err="1"/>
              <a:t>Commercializing</a:t>
            </a:r>
            <a:r>
              <a:rPr lang="nb-NO" dirty="0"/>
              <a:t> R&amp;D results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686AC01-9926-4E0D-88B5-BA1A0DE4B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nb-NO" noProof="0" smtClean="0"/>
              <a:t>2</a:t>
            </a:fld>
            <a:endParaRPr lang="nb-NO" noProof="0" dirty="0"/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30BF5AAD-87E4-4E8F-B760-F60E4FF629D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FORNY2020 is The Research Council of Norway’s </a:t>
            </a:r>
            <a:r>
              <a:rPr lang="en-US" dirty="0" err="1"/>
              <a:t>programme</a:t>
            </a:r>
            <a:r>
              <a:rPr lang="en-US" dirty="0"/>
              <a:t> for commercializing R&amp;D results from publicly funded research institutes. </a:t>
            </a:r>
          </a:p>
          <a:p>
            <a:r>
              <a:rPr lang="en-US" dirty="0"/>
              <a:t>The </a:t>
            </a:r>
            <a:r>
              <a:rPr lang="en-US" dirty="0" err="1"/>
              <a:t>programme</a:t>
            </a:r>
            <a:r>
              <a:rPr lang="en-US" dirty="0"/>
              <a:t> supports Technology Transfer Offices (TTOs) and their spin-off companies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2802275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0390C0B-B705-45BE-BF58-D62069827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FORNY2020 </a:t>
            </a:r>
            <a:r>
              <a:rPr lang="nb-NO" dirty="0" err="1"/>
              <a:t>Proof-of-concept</a:t>
            </a:r>
            <a:r>
              <a:rPr lang="nb-NO" dirty="0"/>
              <a:t> </a:t>
            </a:r>
            <a:r>
              <a:rPr lang="nb-NO" dirty="0" err="1"/>
              <a:t>funding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65347DE-B34D-404F-B8CE-53E6F6830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nb-NO" noProof="0" smtClean="0"/>
              <a:t>3</a:t>
            </a:fld>
            <a:endParaRPr lang="nb-NO" noProof="0" dirty="0"/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3A5AD65A-62C9-4CA4-A90E-16B52C14C59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The aim of the proof-of-concept funding is to reduce technical and commercial risk and make the companies/projects investor-ready</a:t>
            </a:r>
          </a:p>
          <a:p>
            <a:r>
              <a:rPr lang="en-US" dirty="0"/>
              <a:t>Proof-of-concept activities may include:</a:t>
            </a:r>
            <a:br>
              <a:rPr lang="en-US" dirty="0"/>
            </a:br>
            <a:r>
              <a:rPr lang="en-US" dirty="0"/>
              <a:t>• clarifying application and market potential;</a:t>
            </a:r>
            <a:br>
              <a:rPr lang="en-US" dirty="0"/>
            </a:br>
            <a:r>
              <a:rPr lang="en-US" dirty="0"/>
              <a:t>• testing a concept, technology or prototype;</a:t>
            </a:r>
            <a:br>
              <a:rPr lang="en-US" dirty="0"/>
            </a:br>
            <a:r>
              <a:rPr lang="en-US" dirty="0"/>
              <a:t>• developing a business model;</a:t>
            </a:r>
            <a:br>
              <a:rPr lang="en-US" dirty="0"/>
            </a:br>
            <a:r>
              <a:rPr lang="en-US" dirty="0"/>
              <a:t>• securing rights;</a:t>
            </a:r>
            <a:br>
              <a:rPr lang="en-US" dirty="0"/>
            </a:br>
            <a:r>
              <a:rPr lang="en-US" dirty="0"/>
              <a:t>• establishing contact with customers and users.</a:t>
            </a:r>
            <a:endParaRPr lang="nb-NO" dirty="0"/>
          </a:p>
          <a:p>
            <a:r>
              <a:rPr lang="en-US" dirty="0"/>
              <a:t>You may seek up to NOK 5 million in support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351996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49E99DE-5AAC-448A-A93C-82262024B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Who </a:t>
            </a:r>
            <a:r>
              <a:rPr lang="nb-NO" dirty="0" err="1"/>
              <a:t>can</a:t>
            </a:r>
            <a:r>
              <a:rPr lang="nb-NO" dirty="0"/>
              <a:t> </a:t>
            </a:r>
            <a:r>
              <a:rPr lang="nb-NO" dirty="0" err="1"/>
              <a:t>apply</a:t>
            </a:r>
            <a:r>
              <a:rPr lang="nb-NO" dirty="0"/>
              <a:t> for </a:t>
            </a:r>
            <a:r>
              <a:rPr lang="nb-NO" dirty="0" err="1"/>
              <a:t>funding</a:t>
            </a:r>
            <a:r>
              <a:rPr lang="nb-NO" dirty="0"/>
              <a:t>?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8FABBBA-D179-4AB6-843B-75B7E5246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nb-NO" noProof="0" smtClean="0"/>
              <a:t>4</a:t>
            </a:fld>
            <a:endParaRPr lang="nb-NO" noProof="0" dirty="0"/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09283077-232B-4E9B-9D0F-79372063FB2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Technology Transfer Offices (TTOs) representing publicly funded Norwegian research institutions and newly established companies.</a:t>
            </a:r>
          </a:p>
          <a:p>
            <a:r>
              <a:rPr lang="en-US" dirty="0"/>
              <a:t>Projects must be based on results from research conducted at a publicly funded research institution.</a:t>
            </a:r>
          </a:p>
          <a:p>
            <a:r>
              <a:rPr lang="en-US" dirty="0"/>
              <a:t>In accordance with Article 22 of the General Block Exemption Regulation for state aid: Aid for start-ups, support can be awarded to enterprises that:</a:t>
            </a:r>
          </a:p>
          <a:p>
            <a:pPr lvl="1"/>
            <a:r>
              <a:rPr lang="nb-NO" dirty="0" err="1"/>
              <a:t>are</a:t>
            </a:r>
            <a:r>
              <a:rPr lang="nb-NO" dirty="0"/>
              <a:t> </a:t>
            </a:r>
            <a:r>
              <a:rPr lang="nb-NO" dirty="0" err="1"/>
              <a:t>autonomous</a:t>
            </a:r>
            <a:r>
              <a:rPr lang="nb-NO" dirty="0"/>
              <a:t>, </a:t>
            </a:r>
            <a:r>
              <a:rPr lang="nb-NO" dirty="0" err="1"/>
              <a:t>small</a:t>
            </a:r>
            <a:r>
              <a:rPr lang="nb-NO" dirty="0"/>
              <a:t> and </a:t>
            </a:r>
            <a:r>
              <a:rPr lang="nb-NO" dirty="0" err="1"/>
              <a:t>unlisted</a:t>
            </a:r>
            <a:endParaRPr lang="nb-NO" dirty="0"/>
          </a:p>
          <a:p>
            <a:pPr lvl="1"/>
            <a:r>
              <a:rPr lang="en-US" dirty="0"/>
              <a:t>are younger than five years old</a:t>
            </a:r>
          </a:p>
          <a:p>
            <a:pPr lvl="1"/>
            <a:r>
              <a:rPr lang="en-US" dirty="0"/>
              <a:t>have not yet distributed profits and have not been formed through a merger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3792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856EC97-5631-44F0-B1BE-19137B926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What</a:t>
            </a:r>
            <a:r>
              <a:rPr lang="nb-NO" dirty="0"/>
              <a:t> </a:t>
            </a:r>
            <a:r>
              <a:rPr lang="nb-NO" dirty="0" err="1"/>
              <a:t>characterizes</a:t>
            </a:r>
            <a:r>
              <a:rPr lang="nb-NO" dirty="0"/>
              <a:t> </a:t>
            </a:r>
            <a:r>
              <a:rPr lang="nb-NO" dirty="0" err="1"/>
              <a:t>successful</a:t>
            </a:r>
            <a:r>
              <a:rPr lang="nb-NO" dirty="0"/>
              <a:t> </a:t>
            </a:r>
            <a:r>
              <a:rPr lang="nb-NO" dirty="0" err="1"/>
              <a:t>applications</a:t>
            </a:r>
            <a:r>
              <a:rPr lang="nb-NO" dirty="0"/>
              <a:t>?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89FCE2E7-182C-4076-8E26-D91B481A4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nb-NO" noProof="0" smtClean="0"/>
              <a:t>5</a:t>
            </a:fld>
            <a:endParaRPr lang="nb-NO" noProof="0" dirty="0"/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65685DF5-513D-46BC-B76D-BFB29287CE6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b-NO" dirty="0" err="1"/>
              <a:t>Based</a:t>
            </a:r>
            <a:r>
              <a:rPr lang="nb-NO" dirty="0"/>
              <a:t> </a:t>
            </a:r>
            <a:r>
              <a:rPr lang="nb-NO" dirty="0" err="1"/>
              <a:t>on</a:t>
            </a:r>
            <a:r>
              <a:rPr lang="nb-NO" dirty="0"/>
              <a:t> solid </a:t>
            </a:r>
            <a:r>
              <a:rPr lang="nb-NO" dirty="0" err="1"/>
              <a:t>research</a:t>
            </a:r>
            <a:r>
              <a:rPr lang="nb-NO" dirty="0"/>
              <a:t> results, not just an </a:t>
            </a:r>
            <a:r>
              <a:rPr lang="nb-NO" dirty="0" err="1"/>
              <a:t>hypothesis</a:t>
            </a:r>
            <a:endParaRPr lang="nb-NO" dirty="0"/>
          </a:p>
          <a:p>
            <a:r>
              <a:rPr lang="nb-NO" dirty="0"/>
              <a:t>Great </a:t>
            </a:r>
            <a:r>
              <a:rPr lang="nb-NO" dirty="0" err="1"/>
              <a:t>market</a:t>
            </a:r>
            <a:r>
              <a:rPr lang="nb-NO" dirty="0"/>
              <a:t> </a:t>
            </a:r>
            <a:r>
              <a:rPr lang="nb-NO" dirty="0" err="1"/>
              <a:t>need</a:t>
            </a:r>
            <a:r>
              <a:rPr lang="nb-NO" dirty="0"/>
              <a:t>, </a:t>
            </a:r>
            <a:r>
              <a:rPr lang="nb-NO" dirty="0" err="1"/>
              <a:t>big</a:t>
            </a:r>
            <a:r>
              <a:rPr lang="nb-NO" dirty="0"/>
              <a:t> </a:t>
            </a:r>
            <a:r>
              <a:rPr lang="nb-NO" dirty="0" err="1"/>
              <a:t>growth</a:t>
            </a:r>
            <a:r>
              <a:rPr lang="nb-NO" dirty="0"/>
              <a:t> </a:t>
            </a:r>
            <a:r>
              <a:rPr lang="nb-NO" dirty="0" err="1"/>
              <a:t>potential</a:t>
            </a:r>
            <a:r>
              <a:rPr lang="nb-NO" dirty="0"/>
              <a:t>, </a:t>
            </a:r>
            <a:r>
              <a:rPr lang="nb-NO" dirty="0" err="1"/>
              <a:t>international</a:t>
            </a:r>
            <a:r>
              <a:rPr lang="nb-NO" dirty="0"/>
              <a:t> </a:t>
            </a:r>
            <a:r>
              <a:rPr lang="nb-NO" dirty="0" err="1"/>
              <a:t>potential</a:t>
            </a:r>
            <a:endParaRPr lang="nb-NO" dirty="0"/>
          </a:p>
          <a:p>
            <a:r>
              <a:rPr lang="nb-NO" dirty="0"/>
              <a:t>Have talked to </a:t>
            </a:r>
            <a:r>
              <a:rPr lang="nb-NO" dirty="0" err="1"/>
              <a:t>users</a:t>
            </a:r>
            <a:r>
              <a:rPr lang="nb-NO" dirty="0"/>
              <a:t> and </a:t>
            </a:r>
            <a:r>
              <a:rPr lang="nb-NO" dirty="0" err="1"/>
              <a:t>potential</a:t>
            </a:r>
            <a:r>
              <a:rPr lang="nb-NO" dirty="0"/>
              <a:t> </a:t>
            </a:r>
            <a:r>
              <a:rPr lang="nb-NO" dirty="0" err="1"/>
              <a:t>customers</a:t>
            </a:r>
            <a:endParaRPr lang="nb-NO" dirty="0"/>
          </a:p>
          <a:p>
            <a:r>
              <a:rPr lang="nb-NO" dirty="0"/>
              <a:t>Have a </a:t>
            </a:r>
            <a:r>
              <a:rPr lang="nb-NO" dirty="0" err="1"/>
              <a:t>clear</a:t>
            </a:r>
            <a:r>
              <a:rPr lang="nb-NO" dirty="0"/>
              <a:t> </a:t>
            </a:r>
            <a:r>
              <a:rPr lang="nb-NO" dirty="0" err="1"/>
              <a:t>understanding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activities</a:t>
            </a:r>
            <a:r>
              <a:rPr lang="nb-NO" dirty="0"/>
              <a:t> </a:t>
            </a:r>
            <a:r>
              <a:rPr lang="nb-NO" dirty="0" err="1"/>
              <a:t>that</a:t>
            </a:r>
            <a:r>
              <a:rPr lang="nb-NO" dirty="0"/>
              <a:t> is </a:t>
            </a:r>
            <a:r>
              <a:rPr lang="nb-NO" dirty="0" err="1"/>
              <a:t>necessary</a:t>
            </a:r>
            <a:r>
              <a:rPr lang="nb-NO" dirty="0"/>
              <a:t> to do in order to make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project</a:t>
            </a:r>
            <a:r>
              <a:rPr lang="nb-NO" dirty="0"/>
              <a:t> </a:t>
            </a:r>
            <a:r>
              <a:rPr lang="nb-NO" dirty="0" err="1"/>
              <a:t>ready</a:t>
            </a:r>
            <a:r>
              <a:rPr lang="nb-NO" dirty="0"/>
              <a:t> for a </a:t>
            </a:r>
            <a:r>
              <a:rPr lang="nb-NO" dirty="0" err="1"/>
              <a:t>licencing</a:t>
            </a:r>
            <a:r>
              <a:rPr lang="nb-NO" dirty="0"/>
              <a:t> </a:t>
            </a:r>
            <a:r>
              <a:rPr lang="nb-NO" dirty="0" err="1"/>
              <a:t>deal</a:t>
            </a:r>
            <a:r>
              <a:rPr lang="nb-NO" dirty="0"/>
              <a:t> or investor</a:t>
            </a:r>
          </a:p>
          <a:p>
            <a:r>
              <a:rPr lang="nb-NO" dirty="0" err="1"/>
              <a:t>Multidisciplinary</a:t>
            </a:r>
            <a:r>
              <a:rPr lang="nb-NO" dirty="0"/>
              <a:t> team </a:t>
            </a:r>
            <a:r>
              <a:rPr lang="nb-NO" dirty="0" err="1"/>
              <a:t>with</a:t>
            </a:r>
            <a:r>
              <a:rPr lang="nb-NO" dirty="0"/>
              <a:t> a </a:t>
            </a:r>
            <a:r>
              <a:rPr lang="nb-NO" dirty="0" err="1"/>
              <a:t>clear</a:t>
            </a:r>
            <a:r>
              <a:rPr lang="nb-NO" dirty="0"/>
              <a:t> «driver»</a:t>
            </a:r>
          </a:p>
          <a:p>
            <a:r>
              <a:rPr lang="nb-NO" dirty="0"/>
              <a:t>Short and </a:t>
            </a:r>
            <a:r>
              <a:rPr lang="nb-NO" dirty="0" err="1"/>
              <a:t>concise</a:t>
            </a:r>
            <a:r>
              <a:rPr lang="nb-NO" dirty="0"/>
              <a:t> </a:t>
            </a:r>
            <a:r>
              <a:rPr lang="nb-NO" dirty="0" err="1"/>
              <a:t>application</a:t>
            </a:r>
            <a:r>
              <a:rPr lang="nb-NO" dirty="0"/>
              <a:t> </a:t>
            </a:r>
            <a:r>
              <a:rPr lang="nb-NO" dirty="0" err="1"/>
              <a:t>that</a:t>
            </a:r>
            <a:r>
              <a:rPr lang="nb-NO" dirty="0"/>
              <a:t> </a:t>
            </a:r>
            <a:r>
              <a:rPr lang="nb-NO" dirty="0" err="1"/>
              <a:t>answers</a:t>
            </a:r>
            <a:r>
              <a:rPr lang="nb-NO" dirty="0"/>
              <a:t> all </a:t>
            </a:r>
            <a:r>
              <a:rPr lang="nb-NO" dirty="0" err="1"/>
              <a:t>the</a:t>
            </a:r>
            <a:r>
              <a:rPr lang="nb-NO" dirty="0"/>
              <a:t> questions in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template</a:t>
            </a:r>
            <a:r>
              <a:rPr lang="nb-NO" dirty="0"/>
              <a:t> for </a:t>
            </a:r>
            <a:r>
              <a:rPr lang="nb-NO" dirty="0" err="1"/>
              <a:t>project</a:t>
            </a:r>
            <a:r>
              <a:rPr lang="nb-NO" dirty="0"/>
              <a:t> </a:t>
            </a:r>
            <a:r>
              <a:rPr lang="nb-NO" dirty="0" err="1"/>
              <a:t>description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0029051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5788647-1444-45E6-920B-C5C95A9C1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nb-NO" noProof="0" smtClean="0"/>
              <a:t>6</a:t>
            </a:fld>
            <a:endParaRPr lang="nb-NO" noProof="0" dirty="0"/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D89A668-F9DC-4B64-9DC1-A9B16972F57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4400" dirty="0" err="1"/>
              <a:t>Next</a:t>
            </a:r>
            <a:r>
              <a:rPr lang="nb-NO" sz="4400" dirty="0"/>
              <a:t> deadline: </a:t>
            </a:r>
            <a:r>
              <a:rPr lang="nb-NO" sz="4400" dirty="0" err="1">
                <a:solidFill>
                  <a:srgbClr val="FF0000"/>
                </a:solidFill>
              </a:rPr>
              <a:t>October</a:t>
            </a:r>
            <a:r>
              <a:rPr lang="nb-NO" sz="4400" dirty="0">
                <a:solidFill>
                  <a:srgbClr val="FF0000"/>
                </a:solidFill>
              </a:rPr>
              <a:t> 10th 2018</a:t>
            </a:r>
          </a:p>
        </p:txBody>
      </p:sp>
    </p:spTree>
    <p:extLst>
      <p:ext uri="{BB962C8B-B14F-4D97-AF65-F5344CB8AC3E}">
        <p14:creationId xmlns:p14="http://schemas.microsoft.com/office/powerpoint/2010/main" val="44257952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9567809-1B9D-43B8-BC08-FD92C4687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838" y="368299"/>
            <a:ext cx="9189402" cy="1635125"/>
          </a:xfrm>
        </p:spPr>
        <p:txBody>
          <a:bodyPr/>
          <a:lstStyle/>
          <a:p>
            <a:r>
              <a:rPr lang="nb-NO" dirty="0"/>
              <a:t>STUD-ENT – support for student </a:t>
            </a:r>
            <a:r>
              <a:rPr lang="nb-NO" dirty="0" err="1"/>
              <a:t>entrepreneurship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F8EF242-23D2-4445-A5A4-ED4CDA008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nb-NO" noProof="0" smtClean="0"/>
              <a:t>7</a:t>
            </a:fld>
            <a:endParaRPr lang="nb-NO" noProof="0" dirty="0"/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2982AC8-3C90-4354-9A66-70F0A519EC4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The STUD-ENT scheme is a national competitive arena in which students and recent Master’s degree graduates, in cooperation with a university or university college, may seek financial support for </a:t>
            </a:r>
            <a:r>
              <a:rPr lang="en-US" dirty="0" err="1"/>
              <a:t>realising</a:t>
            </a:r>
            <a:r>
              <a:rPr lang="en-US" dirty="0"/>
              <a:t> their knowledge- or research-based business ideas. </a:t>
            </a:r>
          </a:p>
          <a:p>
            <a:r>
              <a:rPr lang="en-US" dirty="0"/>
              <a:t>The STUD-ENT funding scheme seeks to encourage entrepreneurship among students, promote a stronger entrepreneurship culture in the university and university college sector, and increase the number of knowledge-intensive jobs in Norway.</a:t>
            </a:r>
          </a:p>
        </p:txBody>
      </p:sp>
    </p:spTree>
    <p:extLst>
      <p:ext uri="{BB962C8B-B14F-4D97-AF65-F5344CB8AC3E}">
        <p14:creationId xmlns:p14="http://schemas.microsoft.com/office/powerpoint/2010/main" val="1943589784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F757989-42E2-4CAD-8AE8-7EC080B02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Who </a:t>
            </a:r>
            <a:r>
              <a:rPr lang="nb-NO" dirty="0" err="1"/>
              <a:t>can</a:t>
            </a:r>
            <a:r>
              <a:rPr lang="nb-NO" dirty="0"/>
              <a:t> </a:t>
            </a:r>
            <a:r>
              <a:rPr lang="nb-NO" dirty="0" err="1"/>
              <a:t>apply</a:t>
            </a:r>
            <a:r>
              <a:rPr lang="nb-NO" dirty="0"/>
              <a:t>?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774CA2C-358E-476C-952F-F07806E0C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nb-NO" noProof="0" smtClean="0"/>
              <a:t>8</a:t>
            </a:fld>
            <a:endParaRPr lang="nb-NO" noProof="0" dirty="0"/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4FCA9445-E715-430D-82A7-A5A057700DE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The project manager must have entrepreneurial skills, be the driving force behind the project, have a key role in the established/planned company, and:</a:t>
            </a:r>
            <a:br>
              <a:rPr lang="en-US" dirty="0"/>
            </a:br>
            <a:r>
              <a:rPr lang="en-US" dirty="0"/>
              <a:t>a) have planned to submit his/her Master’s thesis by at the latest six months after submission of the grant application, or</a:t>
            </a:r>
            <a:br>
              <a:rPr lang="en-US" dirty="0"/>
            </a:br>
            <a:r>
              <a:rPr lang="en-US" dirty="0"/>
              <a:t>b) have received his/her Master’s diploma not more than 12 months prior to submission of the grant application.</a:t>
            </a:r>
          </a:p>
          <a:p>
            <a:r>
              <a:rPr lang="en-US" dirty="0"/>
              <a:t>The core team is to consist of the project manager and students/recent Master’s degree graduates, and this team must be in charge of </a:t>
            </a:r>
            <a:r>
              <a:rPr lang="en-US" dirty="0" err="1"/>
              <a:t>realising</a:t>
            </a:r>
            <a:r>
              <a:rPr lang="en-US" dirty="0"/>
              <a:t> the business idea and have full or partial ownership of the established/planned company (minimum 80 per cent).</a:t>
            </a:r>
          </a:p>
          <a:p>
            <a:r>
              <a:rPr lang="nb-NO" dirty="0"/>
              <a:t>The </a:t>
            </a:r>
            <a:r>
              <a:rPr lang="nb-NO" dirty="0" err="1"/>
              <a:t>project</a:t>
            </a:r>
            <a:r>
              <a:rPr lang="nb-NO" dirty="0"/>
              <a:t> team must </a:t>
            </a:r>
            <a:r>
              <a:rPr lang="nb-NO" dirty="0" err="1"/>
              <a:t>include</a:t>
            </a:r>
            <a:r>
              <a:rPr lang="nb-NO" dirty="0"/>
              <a:t> </a:t>
            </a:r>
            <a:r>
              <a:rPr lang="en-US" dirty="0"/>
              <a:t>at least one academic mentor at the university/university college, and at least one commercial mentor preferably from the business sector</a:t>
            </a:r>
          </a:p>
          <a:p>
            <a:r>
              <a:rPr lang="en-US" dirty="0"/>
              <a:t>Maximum funding is NOK 1 million for 1 year, 100% aid intensity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7945519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E9B5340-4547-43A5-B908-2F2B2B6C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there any special requirements relating to the business idea?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E6521F7-AD1D-4378-B740-3A198F8EA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nb-NO" noProof="0" smtClean="0"/>
              <a:t>9</a:t>
            </a:fld>
            <a:endParaRPr lang="nb-NO" noProof="0" dirty="0"/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CCD3C1E2-183E-42F2-BB08-F00F7635BFF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The business idea must be related to knowledge the students/recent Master’s degree graduates have obtained through their studies. </a:t>
            </a:r>
          </a:p>
          <a:p>
            <a:r>
              <a:rPr lang="en-US" dirty="0"/>
              <a:t>The business idea must have its basis in a competitive advantage that can be maintained over time.</a:t>
            </a:r>
          </a:p>
          <a:p>
            <a:r>
              <a:rPr lang="en-US" dirty="0"/>
              <a:t>The business idea does not have to be linked to a specific branch of industry, and STUD-ENT funding may be sought by students/recent Master’s degree graduates from all subject fields.</a:t>
            </a:r>
          </a:p>
          <a:p>
            <a:r>
              <a:rPr lang="en-US" dirty="0"/>
              <a:t>There are no requirements relating to market maturity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2512202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-tema">
  <a:themeElements>
    <a:clrScheme name="Custom 4">
      <a:dk1>
        <a:srgbClr val="07080B"/>
      </a:dk1>
      <a:lt1>
        <a:srgbClr val="FFFFFF"/>
      </a:lt1>
      <a:dk2>
        <a:srgbClr val="1C4359"/>
      </a:dk2>
      <a:lt2>
        <a:srgbClr val="CFD7DB"/>
      </a:lt2>
      <a:accent1>
        <a:srgbClr val="01328C"/>
      </a:accent1>
      <a:accent2>
        <a:srgbClr val="01B9DC"/>
      </a:accent2>
      <a:accent3>
        <a:srgbClr val="FE7C00"/>
      </a:accent3>
      <a:accent4>
        <a:srgbClr val="768F9C"/>
      </a:accent4>
      <a:accent5>
        <a:srgbClr val="DF3500"/>
      </a:accent5>
      <a:accent6>
        <a:srgbClr val="00C361"/>
      </a:accent6>
      <a:hlink>
        <a:srgbClr val="01328C"/>
      </a:hlink>
      <a:folHlink>
        <a:srgbClr val="1C4359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>
            <a:lumMod val="20000"/>
            <a:lumOff val="80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16-9 Mal.pptx" id="{D40AB96B-6D56-4028-9608-539C3692303D}" vid="{3C3DB43C-CB95-4C0A-AE34-22E9D253D6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18037C359F17E48BB3A1FF1CD112616" ma:contentTypeVersion="9" ma:contentTypeDescription="Opprett et nytt dokument." ma:contentTypeScope="" ma:versionID="12db9aa7b4273dd967a054af3c01ca87">
  <xsd:schema xmlns:xsd="http://www.w3.org/2001/XMLSchema" xmlns:xs="http://www.w3.org/2001/XMLSchema" xmlns:p="http://schemas.microsoft.com/office/2006/metadata/properties" xmlns:ns2="b83efa98-08f6-4144-b7cb-ce8b3d0e8ee6" xmlns:ns3="2e4dd967-a23b-4fd9-9113-08780eac5470" targetNamespace="http://schemas.microsoft.com/office/2006/metadata/properties" ma:root="true" ma:fieldsID="868d9412dafb76dbc088111306e2facf" ns2:_="" ns3:_="">
    <xsd:import namespace="b83efa98-08f6-4144-b7cb-ce8b3d0e8ee6"/>
    <xsd:import namespace="2e4dd967-a23b-4fd9-9113-08780eac547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3efa98-08f6-4144-b7cb-ce8b3d0e8ee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ash for deling av tips" ma:internalName="SharingHintHash" ma:readOnly="true">
      <xsd:simpleType>
        <xsd:restriction base="dms:Text"/>
      </xsd:simpleType>
    </xsd:element>
    <xsd:element name="SharedWithDetails" ma:index="10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4dd967-a23b-4fd9-9113-08780eac54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801DC22-5AEA-4137-8836-7298906C437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EAB3A4-D7E7-438E-8139-5BCF02198646}"/>
</file>

<file path=customXml/itemProps3.xml><?xml version="1.0" encoding="utf-8"?>
<ds:datastoreItem xmlns:ds="http://schemas.openxmlformats.org/officeDocument/2006/customXml" ds:itemID="{3A76BA89-D69B-4F71-A10C-A21DE241A922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68aabeb1-ee2d-41f3-86b0-f0c649edeee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182</TotalTime>
  <Words>410</Words>
  <Application>Microsoft Office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4" baseType="lpstr">
      <vt:lpstr>.AppleSystemUIFont</vt:lpstr>
      <vt:lpstr>Arial</vt:lpstr>
      <vt:lpstr>Calibri</vt:lpstr>
      <vt:lpstr>LucidaGrande</vt:lpstr>
      <vt:lpstr>Office-tema</vt:lpstr>
      <vt:lpstr>FORNY2020  STUD-ENT</vt:lpstr>
      <vt:lpstr>FORNY2020 – Commercializing R&amp;D results</vt:lpstr>
      <vt:lpstr>FORNY2020 Proof-of-concept funding</vt:lpstr>
      <vt:lpstr>Who can apply for funding?</vt:lpstr>
      <vt:lpstr>What characterizes successful applications?</vt:lpstr>
      <vt:lpstr>PowerPoint-presentasjon</vt:lpstr>
      <vt:lpstr>STUD-ENT – support for student entrepreneurship</vt:lpstr>
      <vt:lpstr>Who can apply?</vt:lpstr>
      <vt:lpstr>Are there any special requirements relating to the business idea?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FORNY2020  STUD-ENT</dc:title>
  <dc:creator>Sigrid Marie Blom</dc:creator>
  <cp:lastModifiedBy>Sigrid Marie Blom</cp:lastModifiedBy>
  <cp:revision>9</cp:revision>
  <dcterms:created xsi:type="dcterms:W3CDTF">2018-02-28T08:54:32Z</dcterms:created>
  <dcterms:modified xsi:type="dcterms:W3CDTF">2018-02-28T19:29:18Z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0x010100518037C359F17E48BB3A1FF1CD112616</vt:lpwstr>
  </property>
</Properties>
</file>