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259" r:id="rId2"/>
    <p:sldId id="258" r:id="rId3"/>
    <p:sldId id="276" r:id="rId4"/>
    <p:sldId id="277" r:id="rId5"/>
    <p:sldId id="275" r:id="rId6"/>
    <p:sldId id="281" r:id="rId7"/>
    <p:sldId id="274" r:id="rId8"/>
    <p:sldId id="282" r:id="rId9"/>
    <p:sldId id="279" r:id="rId10"/>
    <p:sldId id="257" r:id="rId11"/>
    <p:sldId id="273" r:id="rId12"/>
    <p:sldId id="271" r:id="rId13"/>
    <p:sldId id="272" r:id="rId14"/>
    <p:sldId id="260" r:id="rId15"/>
  </p:sldIdLst>
  <p:sldSz cx="9144000" cy="5143500" type="screen16x9"/>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 stil 2 - aks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9" autoAdjust="0"/>
    <p:restoredTop sz="94682"/>
  </p:normalViewPr>
  <p:slideViewPr>
    <p:cSldViewPr>
      <p:cViewPr varScale="1">
        <p:scale>
          <a:sx n="144" d="100"/>
          <a:sy n="144" d="100"/>
        </p:scale>
        <p:origin x="390" y="114"/>
      </p:cViewPr>
      <p:guideLst>
        <p:guide pos="2880"/>
        <p:guide orient="horz" pos="162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9216C20B-C44A-4807-9F52-D48F07D4759D}" type="datetimeFigureOut">
              <a:rPr lang="nb-NO" smtClean="0"/>
              <a:t>28.02.2018</a:t>
            </a:fld>
            <a:endParaRPr lang="nb-NO"/>
          </a:p>
        </p:txBody>
      </p:sp>
      <p:sp>
        <p:nvSpPr>
          <p:cNvPr id="4" name="Plassholder for bunntekst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2529406-D3F3-4B64-B61C-400B0DD6354B}" type="slidenum">
              <a:rPr lang="nb-NO" smtClean="0"/>
              <a:t>‹#›</a:t>
            </a:fld>
            <a:endParaRPr lang="nb-NO"/>
          </a:p>
        </p:txBody>
      </p:sp>
    </p:spTree>
    <p:extLst>
      <p:ext uri="{BB962C8B-B14F-4D97-AF65-F5344CB8AC3E}">
        <p14:creationId xmlns:p14="http://schemas.microsoft.com/office/powerpoint/2010/main" val="3857357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A761C99-67CF-4560-8125-FE2B79CD794D}" type="datetimeFigureOut">
              <a:rPr lang="nb-NO" smtClean="0"/>
              <a:t>28.02.2018</a:t>
            </a:fld>
            <a:endParaRPr lang="nb-NO"/>
          </a:p>
        </p:txBody>
      </p:sp>
      <p:sp>
        <p:nvSpPr>
          <p:cNvPr id="4" name="Plassholder for lysbil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2585304-8D11-4AEC-9919-95F895121AD9}" type="slidenum">
              <a:rPr lang="nb-NO" smtClean="0"/>
              <a:t>‹#›</a:t>
            </a:fld>
            <a:endParaRPr lang="nb-NO"/>
          </a:p>
        </p:txBody>
      </p:sp>
    </p:spTree>
    <p:extLst>
      <p:ext uri="{BB962C8B-B14F-4D97-AF65-F5344CB8AC3E}">
        <p14:creationId xmlns:p14="http://schemas.microsoft.com/office/powerpoint/2010/main" val="31689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4138" y="731838"/>
            <a:ext cx="6500812" cy="36576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CDA792E-A87A-46DC-A66A-2B18B53D9996}" type="slidenum">
              <a:rPr lang="nb-NO" smtClean="0"/>
              <a:t>3</a:t>
            </a:fld>
            <a:endParaRPr lang="nb-NO"/>
          </a:p>
        </p:txBody>
      </p:sp>
    </p:spTree>
    <p:extLst>
      <p:ext uri="{BB962C8B-B14F-4D97-AF65-F5344CB8AC3E}">
        <p14:creationId xmlns:p14="http://schemas.microsoft.com/office/powerpoint/2010/main" val="389093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2585304-8D11-4AEC-9919-95F895121AD9}" type="slidenum">
              <a:rPr lang="nb-NO" smtClean="0"/>
              <a:t>8</a:t>
            </a:fld>
            <a:endParaRPr lang="nb-NO"/>
          </a:p>
        </p:txBody>
      </p:sp>
    </p:spTree>
    <p:extLst>
      <p:ext uri="{BB962C8B-B14F-4D97-AF65-F5344CB8AC3E}">
        <p14:creationId xmlns:p14="http://schemas.microsoft.com/office/powerpoint/2010/main" val="174550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2585304-8D11-4AEC-9919-95F895121AD9}" type="slidenum">
              <a:rPr lang="nb-NO" smtClean="0"/>
              <a:t>9</a:t>
            </a:fld>
            <a:endParaRPr lang="nb-NO"/>
          </a:p>
        </p:txBody>
      </p:sp>
    </p:spTree>
    <p:extLst>
      <p:ext uri="{BB962C8B-B14F-4D97-AF65-F5344CB8AC3E}">
        <p14:creationId xmlns:p14="http://schemas.microsoft.com/office/powerpoint/2010/main" val="347201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IEK – forside bilde_grå forløpning">
    <p:spTree>
      <p:nvGrpSpPr>
        <p:cNvPr id="1" name=""/>
        <p:cNvGrpSpPr/>
        <p:nvPr/>
      </p:nvGrpSpPr>
      <p:grpSpPr>
        <a:xfrm>
          <a:off x="0" y="0"/>
          <a:ext cx="0" cy="0"/>
          <a:chOff x="0" y="0"/>
          <a:chExt cx="0" cy="0"/>
        </a:xfrm>
      </p:grpSpPr>
      <p:sp>
        <p:nvSpPr>
          <p:cNvPr id="9" name="Rektangel 8"/>
          <p:cNvSpPr/>
          <p:nvPr userDrawn="1"/>
        </p:nvSpPr>
        <p:spPr>
          <a:xfrm>
            <a:off x="-18000" y="0"/>
            <a:ext cx="9162000" cy="5143500"/>
          </a:xfrm>
          <a:prstGeom prst="rect">
            <a:avLst/>
          </a:prstGeom>
          <a:gradFill>
            <a:gsLst>
              <a:gs pos="81000">
                <a:schemeClr val="tx1"/>
              </a:gs>
              <a:gs pos="0">
                <a:schemeClr val="tx1">
                  <a:lumMod val="60000"/>
                  <a:lumOff val="4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p>
        </p:txBody>
      </p:sp>
      <p:sp>
        <p:nvSpPr>
          <p:cNvPr id="8" name="Friform 7"/>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Tittel 1"/>
          <p:cNvSpPr>
            <a:spLocks noGrp="1"/>
          </p:cNvSpPr>
          <p:nvPr>
            <p:ph type="ctrTitle"/>
          </p:nvPr>
        </p:nvSpPr>
        <p:spPr>
          <a:xfrm>
            <a:off x="660401" y="3404421"/>
            <a:ext cx="8140699" cy="642938"/>
          </a:xfrm>
          <a:prstGeom prst="rect">
            <a:avLst/>
          </a:prstGeom>
        </p:spPr>
        <p:txBody>
          <a:bodyPr/>
          <a:lstStyle>
            <a:lvl1pPr algn="l">
              <a:defRPr sz="3200" b="1">
                <a:solidFill>
                  <a:srgbClr val="FFFFFF"/>
                </a:solidFill>
              </a:defRPr>
            </a:lvl1pPr>
          </a:lstStyle>
          <a:p>
            <a:r>
              <a:rPr lang="nb-NO" dirty="0" smtClean="0"/>
              <a:t>Klikk for å redigere tittelstil</a:t>
            </a:r>
            <a:endParaRPr lang="nb-NO" dirty="0"/>
          </a:p>
        </p:txBody>
      </p:sp>
      <p:sp>
        <p:nvSpPr>
          <p:cNvPr id="12"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6827884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IEK – forsidebilde skyskraper">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4231" b="12383"/>
          <a:stretch/>
        </p:blipFill>
        <p:spPr>
          <a:xfrm>
            <a:off x="-18000" y="-25001"/>
            <a:ext cx="9198513" cy="5167529"/>
          </a:xfrm>
          <a:prstGeom prst="rect">
            <a:avLst/>
          </a:prstGeom>
        </p:spPr>
      </p:pic>
      <p:sp>
        <p:nvSpPr>
          <p:cNvPr id="9" name="Rektangel 8"/>
          <p:cNvSpPr/>
          <p:nvPr userDrawn="1"/>
        </p:nvSpPr>
        <p:spPr>
          <a:xfrm>
            <a:off x="-17999" y="-25973"/>
            <a:ext cx="9241734" cy="5168501"/>
          </a:xfrm>
          <a:prstGeom prst="rect">
            <a:avLst/>
          </a:prstGeom>
          <a:gradFill>
            <a:gsLst>
              <a:gs pos="5000">
                <a:schemeClr val="tx1">
                  <a:lumMod val="50000"/>
                  <a:alpha val="70000"/>
                </a:schemeClr>
              </a:gs>
              <a:gs pos="79000">
                <a:schemeClr val="tx1">
                  <a:lumMod val="60000"/>
                  <a:lumOff val="40000"/>
                  <a:alpha val="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p>
        </p:txBody>
      </p:sp>
      <p:sp>
        <p:nvSpPr>
          <p:cNvPr id="14" name="Tittel 1"/>
          <p:cNvSpPr>
            <a:spLocks noGrp="1"/>
          </p:cNvSpPr>
          <p:nvPr>
            <p:ph type="ctrTitle"/>
          </p:nvPr>
        </p:nvSpPr>
        <p:spPr>
          <a:xfrm>
            <a:off x="660401" y="3404421"/>
            <a:ext cx="8140699" cy="642938"/>
          </a:xfrm>
          <a:prstGeom prst="rect">
            <a:avLst/>
          </a:prstGeom>
          <a:effectLst/>
        </p:spPr>
        <p:txBody>
          <a:bodyPr/>
          <a:lstStyle>
            <a:lvl1pPr algn="l">
              <a:defRPr sz="3200" b="1">
                <a:solidFill>
                  <a:schemeClr val="bg1"/>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a:effectLst/>
        </p:spPr>
        <p:txBody>
          <a:bodyPr lIns="0" tIns="45720" rIns="91440" bIns="45720"/>
          <a:lstStyle>
            <a:lvl1pPr marL="0" indent="0" algn="l">
              <a:lnSpc>
                <a:spcPct val="100000"/>
              </a:lnSpc>
              <a:spcBef>
                <a:spcPts val="0"/>
              </a:spcBef>
              <a:spcAft>
                <a:spcPts val="0"/>
              </a:spcAft>
              <a:buFontTx/>
              <a:buNone/>
              <a:defRPr sz="135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sp>
        <p:nvSpPr>
          <p:cNvPr id="11" name="Friform 10"/>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14883578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IEK – forsidebilde solnedgang">
    <p:spTree>
      <p:nvGrpSpPr>
        <p:cNvPr id="1" name=""/>
        <p:cNvGrpSpPr/>
        <p:nvPr/>
      </p:nvGrpSpPr>
      <p:grpSpPr>
        <a:xfrm>
          <a:off x="0" y="0"/>
          <a:ext cx="0" cy="0"/>
          <a:chOff x="0" y="0"/>
          <a:chExt cx="0" cy="0"/>
        </a:xfrm>
      </p:grpSpPr>
      <p:pic>
        <p:nvPicPr>
          <p:cNvPr id="2" name="Bild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0" t="-244" r="1052" b="17836"/>
          <a:stretch/>
        </p:blipFill>
        <p:spPr>
          <a:xfrm>
            <a:off x="0" y="-40398"/>
            <a:ext cx="9225302" cy="5183898"/>
          </a:xfrm>
          <a:prstGeom prst="rect">
            <a:avLst/>
          </a:prstGeom>
        </p:spPr>
      </p:pic>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rgbClr val="FFFFFF"/>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sp>
        <p:nvSpPr>
          <p:cNvPr id="7" name="Friform 6"/>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2720765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GIEK – forsidebilde skyline">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994" t="21211" r="19821" b="14464"/>
          <a:stretch/>
        </p:blipFill>
        <p:spPr>
          <a:xfrm>
            <a:off x="0" y="-19050"/>
            <a:ext cx="9156810" cy="5155751"/>
          </a:xfrm>
          <a:prstGeom prst="rect">
            <a:avLst/>
          </a:prstGeom>
        </p:spPr>
      </p:pic>
      <p:sp>
        <p:nvSpPr>
          <p:cNvPr id="10" name="Friform 9"/>
          <p:cNvSpPr/>
          <p:nvPr userDrawn="1"/>
        </p:nvSpPr>
        <p:spPr>
          <a:xfrm>
            <a:off x="0" y="-19050"/>
            <a:ext cx="4067944" cy="2830413"/>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gradFill>
            <a:gsLst>
              <a:gs pos="77000">
                <a:schemeClr val="tx2"/>
              </a:gs>
              <a:gs pos="0">
                <a:schemeClr val="accent1"/>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rgbClr val="FFFFFF"/>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366529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GIEK – Skilleark 1">
    <p:spTree>
      <p:nvGrpSpPr>
        <p:cNvPr id="1" name=""/>
        <p:cNvGrpSpPr/>
        <p:nvPr/>
      </p:nvGrpSpPr>
      <p:grpSpPr>
        <a:xfrm>
          <a:off x="0" y="0"/>
          <a:ext cx="0" cy="0"/>
          <a:chOff x="0" y="0"/>
          <a:chExt cx="0" cy="0"/>
        </a:xfrm>
      </p:grpSpPr>
      <p:sp>
        <p:nvSpPr>
          <p:cNvPr id="8" name="Rektangel 7"/>
          <p:cNvSpPr/>
          <p:nvPr userDrawn="1"/>
        </p:nvSpPr>
        <p:spPr>
          <a:xfrm>
            <a:off x="0" y="627460"/>
            <a:ext cx="9162000" cy="45160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a:xfrm>
            <a:off x="660400" y="3435847"/>
            <a:ext cx="8140700" cy="1021556"/>
          </a:xfrm>
        </p:spPr>
        <p:txBody>
          <a:bodyPr anchor="t" anchorCtr="0"/>
          <a:lstStyle>
            <a:lvl1pPr algn="l">
              <a:defRPr sz="3000" b="1" cap="none">
                <a:solidFill>
                  <a:schemeClr val="bg1"/>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60400" y="1495425"/>
            <a:ext cx="8140700" cy="1809751"/>
          </a:xfrm>
        </p:spPr>
        <p:txBody>
          <a:bodyPr anchor="b"/>
          <a:lstStyle>
            <a:lvl1pPr marL="0" indent="0">
              <a:buNone/>
              <a:defRPr sz="1600">
                <a:solidFill>
                  <a:schemeClr val="bg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b-NO" dirty="0"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911CAD92-5E21-834F-9702-E39D7EC08860}"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B56B510A-2515-C241-AF61-AA6638B14400}" type="slidenum">
              <a:rPr lang="nb-NO"/>
              <a:pPr>
                <a:defRPr/>
              </a:pPr>
              <a:t>‹#›</a:t>
            </a:fld>
            <a:endParaRPr lang="nb-NO" dirty="0"/>
          </a:p>
        </p:txBody>
      </p:sp>
      <p:sp>
        <p:nvSpPr>
          <p:cNvPr id="9" name="Friform 8"/>
          <p:cNvSpPr/>
          <p:nvPr userDrawn="1"/>
        </p:nvSpPr>
        <p:spPr>
          <a:xfrm>
            <a:off x="49688" y="-100"/>
            <a:ext cx="2506088" cy="1275706"/>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 name="connsiteX0" fmla="*/ 0 w 6811841"/>
              <a:gd name="connsiteY0" fmla="*/ 834713 h 3860800"/>
              <a:gd name="connsiteX1" fmla="*/ 2963741 w 6811841"/>
              <a:gd name="connsiteY1" fmla="*/ 3860800 h 3860800"/>
              <a:gd name="connsiteX2" fmla="*/ 6811841 w 6811841"/>
              <a:gd name="connsiteY2" fmla="*/ 12700 h 3860800"/>
              <a:gd name="connsiteX3" fmla="*/ 1274641 w 6811841"/>
              <a:gd name="connsiteY3" fmla="*/ 0 h 3860800"/>
              <a:gd name="connsiteX4" fmla="*/ 0 w 6811841"/>
              <a:gd name="connsiteY4" fmla="*/ 834713 h 3860800"/>
              <a:gd name="connsiteX0" fmla="*/ 0 w 6811841"/>
              <a:gd name="connsiteY0" fmla="*/ 822012 h 3848099"/>
              <a:gd name="connsiteX1" fmla="*/ 2963741 w 6811841"/>
              <a:gd name="connsiteY1" fmla="*/ 3848099 h 3848099"/>
              <a:gd name="connsiteX2" fmla="*/ 6811841 w 6811841"/>
              <a:gd name="connsiteY2" fmla="*/ -1 h 3848099"/>
              <a:gd name="connsiteX3" fmla="*/ 0 w 6811841"/>
              <a:gd name="connsiteY3" fmla="*/ 822012 h 3848099"/>
              <a:gd name="connsiteX0" fmla="*/ 0 w 5999027"/>
              <a:gd name="connsiteY0" fmla="*/ 27674 h 3053761"/>
              <a:gd name="connsiteX1" fmla="*/ 2963741 w 5999027"/>
              <a:gd name="connsiteY1" fmla="*/ 3053761 h 3053761"/>
              <a:gd name="connsiteX2" fmla="*/ 5999027 w 5999027"/>
              <a:gd name="connsiteY2" fmla="*/ 0 h 3053761"/>
              <a:gd name="connsiteX3" fmla="*/ 0 w 5999027"/>
              <a:gd name="connsiteY3" fmla="*/ 27674 h 3053761"/>
            </a:gdLst>
            <a:ahLst/>
            <a:cxnLst>
              <a:cxn ang="0">
                <a:pos x="connsiteX0" y="connsiteY0"/>
              </a:cxn>
              <a:cxn ang="0">
                <a:pos x="connsiteX1" y="connsiteY1"/>
              </a:cxn>
              <a:cxn ang="0">
                <a:pos x="connsiteX2" y="connsiteY2"/>
              </a:cxn>
              <a:cxn ang="0">
                <a:pos x="connsiteX3" y="connsiteY3"/>
              </a:cxn>
            </a:cxnLst>
            <a:rect l="l" t="t" r="r" b="b"/>
            <a:pathLst>
              <a:path w="5999027" h="3053761">
                <a:moveTo>
                  <a:pt x="0" y="27674"/>
                </a:moveTo>
                <a:lnTo>
                  <a:pt x="2963741" y="3053761"/>
                </a:lnTo>
                <a:lnTo>
                  <a:pt x="5999027" y="0"/>
                </a:lnTo>
                <a:lnTo>
                  <a:pt x="0" y="2767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25517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IEK – Skilleark 2">
    <p:spTree>
      <p:nvGrpSpPr>
        <p:cNvPr id="1" name=""/>
        <p:cNvGrpSpPr/>
        <p:nvPr/>
      </p:nvGrpSpPr>
      <p:grpSpPr>
        <a:xfrm>
          <a:off x="0" y="0"/>
          <a:ext cx="0" cy="0"/>
          <a:chOff x="0" y="0"/>
          <a:chExt cx="0" cy="0"/>
        </a:xfrm>
      </p:grpSpPr>
      <p:sp>
        <p:nvSpPr>
          <p:cNvPr id="9" name="Rektangel 8"/>
          <p:cNvSpPr/>
          <p:nvPr userDrawn="1"/>
        </p:nvSpPr>
        <p:spPr>
          <a:xfrm>
            <a:off x="-18000" y="627459"/>
            <a:ext cx="9162000" cy="4516041"/>
          </a:xfrm>
          <a:prstGeom prst="rect">
            <a:avLst/>
          </a:prstGeom>
          <a:gradFill>
            <a:gsLst>
              <a:gs pos="81000">
                <a:schemeClr val="tx1"/>
              </a:gs>
              <a:gs pos="0">
                <a:schemeClr val="tx1">
                  <a:lumMod val="60000"/>
                  <a:lumOff val="4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p>
        </p:txBody>
      </p:sp>
      <p:sp>
        <p:nvSpPr>
          <p:cNvPr id="2" name="Tittel 1"/>
          <p:cNvSpPr>
            <a:spLocks noGrp="1"/>
          </p:cNvSpPr>
          <p:nvPr>
            <p:ph type="title"/>
          </p:nvPr>
        </p:nvSpPr>
        <p:spPr>
          <a:xfrm>
            <a:off x="660400" y="3435847"/>
            <a:ext cx="8140700" cy="1021556"/>
          </a:xfrm>
        </p:spPr>
        <p:txBody>
          <a:bodyPr anchor="t" anchorCtr="0"/>
          <a:lstStyle>
            <a:lvl1pPr algn="l">
              <a:defRPr sz="3000" b="1" cap="none">
                <a:solidFill>
                  <a:schemeClr val="bg1"/>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60400" y="1495425"/>
            <a:ext cx="8140700" cy="1809751"/>
          </a:xfrm>
        </p:spPr>
        <p:txBody>
          <a:bodyPr anchor="b"/>
          <a:lstStyle>
            <a:lvl1pPr marL="0" indent="0">
              <a:buNone/>
              <a:defRPr sz="1600">
                <a:solidFill>
                  <a:schemeClr val="bg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b-NO" dirty="0"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B2B9E7D9-4685-574D-A369-27870AB52473}"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B56B510A-2515-C241-AF61-AA6638B14400}" type="slidenum">
              <a:rPr lang="nb-NO"/>
              <a:pPr>
                <a:defRPr/>
              </a:pPr>
              <a:t>‹#›</a:t>
            </a:fld>
            <a:endParaRPr lang="nb-NO" dirty="0"/>
          </a:p>
        </p:txBody>
      </p:sp>
      <p:sp>
        <p:nvSpPr>
          <p:cNvPr id="11" name="Friform 10"/>
          <p:cNvSpPr/>
          <p:nvPr userDrawn="1"/>
        </p:nvSpPr>
        <p:spPr>
          <a:xfrm>
            <a:off x="49688" y="-100"/>
            <a:ext cx="2506088" cy="1275706"/>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 name="connsiteX0" fmla="*/ 0 w 6811841"/>
              <a:gd name="connsiteY0" fmla="*/ 834713 h 3860800"/>
              <a:gd name="connsiteX1" fmla="*/ 2963741 w 6811841"/>
              <a:gd name="connsiteY1" fmla="*/ 3860800 h 3860800"/>
              <a:gd name="connsiteX2" fmla="*/ 6811841 w 6811841"/>
              <a:gd name="connsiteY2" fmla="*/ 12700 h 3860800"/>
              <a:gd name="connsiteX3" fmla="*/ 1274641 w 6811841"/>
              <a:gd name="connsiteY3" fmla="*/ 0 h 3860800"/>
              <a:gd name="connsiteX4" fmla="*/ 0 w 6811841"/>
              <a:gd name="connsiteY4" fmla="*/ 834713 h 3860800"/>
              <a:gd name="connsiteX0" fmla="*/ 0 w 6811841"/>
              <a:gd name="connsiteY0" fmla="*/ 822012 h 3848099"/>
              <a:gd name="connsiteX1" fmla="*/ 2963741 w 6811841"/>
              <a:gd name="connsiteY1" fmla="*/ 3848099 h 3848099"/>
              <a:gd name="connsiteX2" fmla="*/ 6811841 w 6811841"/>
              <a:gd name="connsiteY2" fmla="*/ -1 h 3848099"/>
              <a:gd name="connsiteX3" fmla="*/ 0 w 6811841"/>
              <a:gd name="connsiteY3" fmla="*/ 822012 h 3848099"/>
              <a:gd name="connsiteX0" fmla="*/ 0 w 5999027"/>
              <a:gd name="connsiteY0" fmla="*/ 27674 h 3053761"/>
              <a:gd name="connsiteX1" fmla="*/ 2963741 w 5999027"/>
              <a:gd name="connsiteY1" fmla="*/ 3053761 h 3053761"/>
              <a:gd name="connsiteX2" fmla="*/ 5999027 w 5999027"/>
              <a:gd name="connsiteY2" fmla="*/ 0 h 3053761"/>
              <a:gd name="connsiteX3" fmla="*/ 0 w 5999027"/>
              <a:gd name="connsiteY3" fmla="*/ 27674 h 3053761"/>
            </a:gdLst>
            <a:ahLst/>
            <a:cxnLst>
              <a:cxn ang="0">
                <a:pos x="connsiteX0" y="connsiteY0"/>
              </a:cxn>
              <a:cxn ang="0">
                <a:pos x="connsiteX1" y="connsiteY1"/>
              </a:cxn>
              <a:cxn ang="0">
                <a:pos x="connsiteX2" y="connsiteY2"/>
              </a:cxn>
              <a:cxn ang="0">
                <a:pos x="connsiteX3" y="connsiteY3"/>
              </a:cxn>
            </a:cxnLst>
            <a:rect l="l" t="t" r="r" b="b"/>
            <a:pathLst>
              <a:path w="5999027" h="3053761">
                <a:moveTo>
                  <a:pt x="0" y="27674"/>
                </a:moveTo>
                <a:lnTo>
                  <a:pt x="2963741" y="3053761"/>
                </a:lnTo>
                <a:lnTo>
                  <a:pt x="5999027" y="0"/>
                </a:lnTo>
                <a:lnTo>
                  <a:pt x="0" y="2767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27917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IEK – Skilleark 3">
    <p:spTree>
      <p:nvGrpSpPr>
        <p:cNvPr id="1" name=""/>
        <p:cNvGrpSpPr/>
        <p:nvPr/>
      </p:nvGrpSpPr>
      <p:grpSpPr>
        <a:xfrm>
          <a:off x="0" y="0"/>
          <a:ext cx="0" cy="0"/>
          <a:chOff x="0" y="0"/>
          <a:chExt cx="0" cy="0"/>
        </a:xfrm>
      </p:grpSpPr>
      <p:sp>
        <p:nvSpPr>
          <p:cNvPr id="8" name="Rektangel 7"/>
          <p:cNvSpPr/>
          <p:nvPr userDrawn="1"/>
        </p:nvSpPr>
        <p:spPr>
          <a:xfrm>
            <a:off x="0" y="627460"/>
            <a:ext cx="9162000" cy="4516040"/>
          </a:xfrm>
          <a:prstGeom prst="rect">
            <a:avLst/>
          </a:prstGeom>
          <a:gradFill>
            <a:gsLst>
              <a:gs pos="88000">
                <a:schemeClr val="accent1">
                  <a:shade val="51000"/>
                  <a:satMod val="130000"/>
                </a:schemeClr>
              </a:gs>
              <a:gs pos="27000">
                <a:schemeClr val="accent1">
                  <a:shade val="94000"/>
                  <a:satMod val="135000"/>
                </a:schemeClr>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a:xfrm>
            <a:off x="660400" y="3435847"/>
            <a:ext cx="8140700" cy="1021556"/>
          </a:xfrm>
        </p:spPr>
        <p:txBody>
          <a:bodyPr anchor="t" anchorCtr="0"/>
          <a:lstStyle>
            <a:lvl1pPr algn="l">
              <a:defRPr sz="3000" b="1" cap="none">
                <a:solidFill>
                  <a:schemeClr val="bg1"/>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60400" y="1495425"/>
            <a:ext cx="8140700" cy="1809751"/>
          </a:xfrm>
        </p:spPr>
        <p:txBody>
          <a:bodyPr anchor="b"/>
          <a:lstStyle>
            <a:lvl1pPr marL="0" indent="0">
              <a:buNone/>
              <a:defRPr sz="1600">
                <a:solidFill>
                  <a:schemeClr val="bg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b-NO" dirty="0"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C4EE3DE9-CA65-BD44-B31D-6568ACDA4F4A}"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B56B510A-2515-C241-AF61-AA6638B14400}" type="slidenum">
              <a:rPr lang="nb-NO"/>
              <a:pPr>
                <a:defRPr/>
              </a:pPr>
              <a:t>‹#›</a:t>
            </a:fld>
            <a:endParaRPr lang="nb-NO" dirty="0"/>
          </a:p>
        </p:txBody>
      </p:sp>
      <p:sp>
        <p:nvSpPr>
          <p:cNvPr id="10" name="Friform 9"/>
          <p:cNvSpPr/>
          <p:nvPr userDrawn="1"/>
        </p:nvSpPr>
        <p:spPr>
          <a:xfrm>
            <a:off x="49688" y="-100"/>
            <a:ext cx="2506088" cy="1275706"/>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 name="connsiteX0" fmla="*/ 0 w 6811841"/>
              <a:gd name="connsiteY0" fmla="*/ 834713 h 3860800"/>
              <a:gd name="connsiteX1" fmla="*/ 2963741 w 6811841"/>
              <a:gd name="connsiteY1" fmla="*/ 3860800 h 3860800"/>
              <a:gd name="connsiteX2" fmla="*/ 6811841 w 6811841"/>
              <a:gd name="connsiteY2" fmla="*/ 12700 h 3860800"/>
              <a:gd name="connsiteX3" fmla="*/ 1274641 w 6811841"/>
              <a:gd name="connsiteY3" fmla="*/ 0 h 3860800"/>
              <a:gd name="connsiteX4" fmla="*/ 0 w 6811841"/>
              <a:gd name="connsiteY4" fmla="*/ 834713 h 3860800"/>
              <a:gd name="connsiteX0" fmla="*/ 0 w 6811841"/>
              <a:gd name="connsiteY0" fmla="*/ 822012 h 3848099"/>
              <a:gd name="connsiteX1" fmla="*/ 2963741 w 6811841"/>
              <a:gd name="connsiteY1" fmla="*/ 3848099 h 3848099"/>
              <a:gd name="connsiteX2" fmla="*/ 6811841 w 6811841"/>
              <a:gd name="connsiteY2" fmla="*/ -1 h 3848099"/>
              <a:gd name="connsiteX3" fmla="*/ 0 w 6811841"/>
              <a:gd name="connsiteY3" fmla="*/ 822012 h 3848099"/>
              <a:gd name="connsiteX0" fmla="*/ 0 w 5999027"/>
              <a:gd name="connsiteY0" fmla="*/ 27674 h 3053761"/>
              <a:gd name="connsiteX1" fmla="*/ 2963741 w 5999027"/>
              <a:gd name="connsiteY1" fmla="*/ 3053761 h 3053761"/>
              <a:gd name="connsiteX2" fmla="*/ 5999027 w 5999027"/>
              <a:gd name="connsiteY2" fmla="*/ 0 h 3053761"/>
              <a:gd name="connsiteX3" fmla="*/ 0 w 5999027"/>
              <a:gd name="connsiteY3" fmla="*/ 27674 h 3053761"/>
            </a:gdLst>
            <a:ahLst/>
            <a:cxnLst>
              <a:cxn ang="0">
                <a:pos x="connsiteX0" y="connsiteY0"/>
              </a:cxn>
              <a:cxn ang="0">
                <a:pos x="connsiteX1" y="connsiteY1"/>
              </a:cxn>
              <a:cxn ang="0">
                <a:pos x="connsiteX2" y="connsiteY2"/>
              </a:cxn>
              <a:cxn ang="0">
                <a:pos x="connsiteX3" y="connsiteY3"/>
              </a:cxn>
            </a:cxnLst>
            <a:rect l="l" t="t" r="r" b="b"/>
            <a:pathLst>
              <a:path w="5999027" h="3053761">
                <a:moveTo>
                  <a:pt x="0" y="27674"/>
                </a:moveTo>
                <a:lnTo>
                  <a:pt x="2963741" y="3053761"/>
                </a:lnTo>
                <a:lnTo>
                  <a:pt x="5999027" y="0"/>
                </a:lnTo>
                <a:lnTo>
                  <a:pt x="0" y="2767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204440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GIEK – Skilleark 4">
    <p:spTree>
      <p:nvGrpSpPr>
        <p:cNvPr id="1" name=""/>
        <p:cNvGrpSpPr/>
        <p:nvPr/>
      </p:nvGrpSpPr>
      <p:grpSpPr>
        <a:xfrm>
          <a:off x="0" y="0"/>
          <a:ext cx="0" cy="0"/>
          <a:chOff x="0" y="0"/>
          <a:chExt cx="0" cy="0"/>
        </a:xfrm>
      </p:grpSpPr>
      <p:sp>
        <p:nvSpPr>
          <p:cNvPr id="9" name="Rektangel 8"/>
          <p:cNvSpPr/>
          <p:nvPr userDrawn="1"/>
        </p:nvSpPr>
        <p:spPr>
          <a:xfrm>
            <a:off x="0" y="627459"/>
            <a:ext cx="9162000" cy="4516041"/>
          </a:xfrm>
          <a:prstGeom prst="rect">
            <a:avLst/>
          </a:prstGeom>
          <a:gradFill>
            <a:gsLst>
              <a:gs pos="77000">
                <a:schemeClr val="accent2"/>
              </a:gs>
              <a:gs pos="0">
                <a:schemeClr val="accent3"/>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a:xfrm>
            <a:off x="660400" y="3435847"/>
            <a:ext cx="8140700" cy="1021556"/>
          </a:xfrm>
        </p:spPr>
        <p:txBody>
          <a:bodyPr anchor="t" anchorCtr="0"/>
          <a:lstStyle>
            <a:lvl1pPr algn="l">
              <a:defRPr sz="3000" b="1" cap="none">
                <a:solidFill>
                  <a:schemeClr val="bg1"/>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60400" y="1495425"/>
            <a:ext cx="8140700" cy="1809751"/>
          </a:xfrm>
        </p:spPr>
        <p:txBody>
          <a:bodyPr anchor="b"/>
          <a:lstStyle>
            <a:lvl1pPr marL="0" indent="0">
              <a:buNone/>
              <a:defRPr sz="1600">
                <a:solidFill>
                  <a:schemeClr val="bg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b-NO" dirty="0"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C8151141-B983-6648-8DAA-7E24E114F543}"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B56B510A-2515-C241-AF61-AA6638B14400}" type="slidenum">
              <a:rPr lang="nb-NO"/>
              <a:pPr>
                <a:defRPr/>
              </a:pPr>
              <a:t>‹#›</a:t>
            </a:fld>
            <a:endParaRPr lang="nb-NO" dirty="0"/>
          </a:p>
        </p:txBody>
      </p:sp>
      <p:sp>
        <p:nvSpPr>
          <p:cNvPr id="10" name="Friform 9"/>
          <p:cNvSpPr/>
          <p:nvPr userDrawn="1"/>
        </p:nvSpPr>
        <p:spPr>
          <a:xfrm>
            <a:off x="49688" y="-100"/>
            <a:ext cx="2506088" cy="1275706"/>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 name="connsiteX0" fmla="*/ 0 w 6811841"/>
              <a:gd name="connsiteY0" fmla="*/ 834713 h 3860800"/>
              <a:gd name="connsiteX1" fmla="*/ 2963741 w 6811841"/>
              <a:gd name="connsiteY1" fmla="*/ 3860800 h 3860800"/>
              <a:gd name="connsiteX2" fmla="*/ 6811841 w 6811841"/>
              <a:gd name="connsiteY2" fmla="*/ 12700 h 3860800"/>
              <a:gd name="connsiteX3" fmla="*/ 1274641 w 6811841"/>
              <a:gd name="connsiteY3" fmla="*/ 0 h 3860800"/>
              <a:gd name="connsiteX4" fmla="*/ 0 w 6811841"/>
              <a:gd name="connsiteY4" fmla="*/ 834713 h 3860800"/>
              <a:gd name="connsiteX0" fmla="*/ 0 w 6811841"/>
              <a:gd name="connsiteY0" fmla="*/ 822012 h 3848099"/>
              <a:gd name="connsiteX1" fmla="*/ 2963741 w 6811841"/>
              <a:gd name="connsiteY1" fmla="*/ 3848099 h 3848099"/>
              <a:gd name="connsiteX2" fmla="*/ 6811841 w 6811841"/>
              <a:gd name="connsiteY2" fmla="*/ -1 h 3848099"/>
              <a:gd name="connsiteX3" fmla="*/ 0 w 6811841"/>
              <a:gd name="connsiteY3" fmla="*/ 822012 h 3848099"/>
              <a:gd name="connsiteX0" fmla="*/ 0 w 5999027"/>
              <a:gd name="connsiteY0" fmla="*/ 27674 h 3053761"/>
              <a:gd name="connsiteX1" fmla="*/ 2963741 w 5999027"/>
              <a:gd name="connsiteY1" fmla="*/ 3053761 h 3053761"/>
              <a:gd name="connsiteX2" fmla="*/ 5999027 w 5999027"/>
              <a:gd name="connsiteY2" fmla="*/ 0 h 3053761"/>
              <a:gd name="connsiteX3" fmla="*/ 0 w 5999027"/>
              <a:gd name="connsiteY3" fmla="*/ 27674 h 3053761"/>
            </a:gdLst>
            <a:ahLst/>
            <a:cxnLst>
              <a:cxn ang="0">
                <a:pos x="connsiteX0" y="connsiteY0"/>
              </a:cxn>
              <a:cxn ang="0">
                <a:pos x="connsiteX1" y="connsiteY1"/>
              </a:cxn>
              <a:cxn ang="0">
                <a:pos x="connsiteX2" y="connsiteY2"/>
              </a:cxn>
              <a:cxn ang="0">
                <a:pos x="connsiteX3" y="connsiteY3"/>
              </a:cxn>
            </a:cxnLst>
            <a:rect l="l" t="t" r="r" b="b"/>
            <a:pathLst>
              <a:path w="5999027" h="3053761">
                <a:moveTo>
                  <a:pt x="0" y="27674"/>
                </a:moveTo>
                <a:lnTo>
                  <a:pt x="2963741" y="3053761"/>
                </a:lnTo>
                <a:lnTo>
                  <a:pt x="5999027" y="0"/>
                </a:lnTo>
                <a:lnTo>
                  <a:pt x="0" y="2767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58199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GIEK – Skilleark 5">
    <p:spTree>
      <p:nvGrpSpPr>
        <p:cNvPr id="1" name=""/>
        <p:cNvGrpSpPr/>
        <p:nvPr/>
      </p:nvGrpSpPr>
      <p:grpSpPr>
        <a:xfrm>
          <a:off x="0" y="0"/>
          <a:ext cx="0" cy="0"/>
          <a:chOff x="0" y="0"/>
          <a:chExt cx="0" cy="0"/>
        </a:xfrm>
      </p:grpSpPr>
      <p:sp>
        <p:nvSpPr>
          <p:cNvPr id="9" name="Rektangel 8"/>
          <p:cNvSpPr/>
          <p:nvPr userDrawn="1"/>
        </p:nvSpPr>
        <p:spPr>
          <a:xfrm>
            <a:off x="0" y="627459"/>
            <a:ext cx="9162000" cy="4516041"/>
          </a:xfrm>
          <a:prstGeom prst="rect">
            <a:avLst/>
          </a:prstGeom>
          <a:gradFill>
            <a:gsLst>
              <a:gs pos="100000">
                <a:schemeClr val="accent5"/>
              </a:gs>
              <a:gs pos="27000">
                <a:schemeClr val="accent4"/>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a:xfrm>
            <a:off x="660400" y="3435847"/>
            <a:ext cx="8140700" cy="1021556"/>
          </a:xfrm>
        </p:spPr>
        <p:txBody>
          <a:bodyPr anchor="t" anchorCtr="0"/>
          <a:lstStyle>
            <a:lvl1pPr algn="l">
              <a:defRPr sz="3000" b="1" cap="none">
                <a:solidFill>
                  <a:schemeClr val="bg1"/>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60400" y="1495425"/>
            <a:ext cx="8140700" cy="1809751"/>
          </a:xfrm>
        </p:spPr>
        <p:txBody>
          <a:bodyPr anchor="b"/>
          <a:lstStyle>
            <a:lvl1pPr marL="0" indent="0">
              <a:buNone/>
              <a:defRPr sz="1600">
                <a:solidFill>
                  <a:schemeClr val="bg1"/>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nb-NO" dirty="0"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7085187B-0C02-C14C-BB84-0B41E8F9FECB}"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B56B510A-2515-C241-AF61-AA6638B14400}" type="slidenum">
              <a:rPr lang="nb-NO"/>
              <a:pPr>
                <a:defRPr/>
              </a:pPr>
              <a:t>‹#›</a:t>
            </a:fld>
            <a:endParaRPr lang="nb-NO" dirty="0"/>
          </a:p>
        </p:txBody>
      </p:sp>
      <p:sp>
        <p:nvSpPr>
          <p:cNvPr id="10" name="Friform 9"/>
          <p:cNvSpPr/>
          <p:nvPr userDrawn="1"/>
        </p:nvSpPr>
        <p:spPr>
          <a:xfrm>
            <a:off x="49688" y="-100"/>
            <a:ext cx="2506088" cy="1275706"/>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 name="connsiteX0" fmla="*/ 0 w 6811841"/>
              <a:gd name="connsiteY0" fmla="*/ 834713 h 3860800"/>
              <a:gd name="connsiteX1" fmla="*/ 2963741 w 6811841"/>
              <a:gd name="connsiteY1" fmla="*/ 3860800 h 3860800"/>
              <a:gd name="connsiteX2" fmla="*/ 6811841 w 6811841"/>
              <a:gd name="connsiteY2" fmla="*/ 12700 h 3860800"/>
              <a:gd name="connsiteX3" fmla="*/ 1274641 w 6811841"/>
              <a:gd name="connsiteY3" fmla="*/ 0 h 3860800"/>
              <a:gd name="connsiteX4" fmla="*/ 0 w 6811841"/>
              <a:gd name="connsiteY4" fmla="*/ 834713 h 3860800"/>
              <a:gd name="connsiteX0" fmla="*/ 0 w 6811841"/>
              <a:gd name="connsiteY0" fmla="*/ 822012 h 3848099"/>
              <a:gd name="connsiteX1" fmla="*/ 2963741 w 6811841"/>
              <a:gd name="connsiteY1" fmla="*/ 3848099 h 3848099"/>
              <a:gd name="connsiteX2" fmla="*/ 6811841 w 6811841"/>
              <a:gd name="connsiteY2" fmla="*/ -1 h 3848099"/>
              <a:gd name="connsiteX3" fmla="*/ 0 w 6811841"/>
              <a:gd name="connsiteY3" fmla="*/ 822012 h 3848099"/>
              <a:gd name="connsiteX0" fmla="*/ 0 w 5999027"/>
              <a:gd name="connsiteY0" fmla="*/ 27674 h 3053761"/>
              <a:gd name="connsiteX1" fmla="*/ 2963741 w 5999027"/>
              <a:gd name="connsiteY1" fmla="*/ 3053761 h 3053761"/>
              <a:gd name="connsiteX2" fmla="*/ 5999027 w 5999027"/>
              <a:gd name="connsiteY2" fmla="*/ 0 h 3053761"/>
              <a:gd name="connsiteX3" fmla="*/ 0 w 5999027"/>
              <a:gd name="connsiteY3" fmla="*/ 27674 h 3053761"/>
            </a:gdLst>
            <a:ahLst/>
            <a:cxnLst>
              <a:cxn ang="0">
                <a:pos x="connsiteX0" y="connsiteY0"/>
              </a:cxn>
              <a:cxn ang="0">
                <a:pos x="connsiteX1" y="connsiteY1"/>
              </a:cxn>
              <a:cxn ang="0">
                <a:pos x="connsiteX2" y="connsiteY2"/>
              </a:cxn>
              <a:cxn ang="0">
                <a:pos x="connsiteX3" y="connsiteY3"/>
              </a:cxn>
            </a:cxnLst>
            <a:rect l="l" t="t" r="r" b="b"/>
            <a:pathLst>
              <a:path w="5999027" h="3053761">
                <a:moveTo>
                  <a:pt x="0" y="27674"/>
                </a:moveTo>
                <a:lnTo>
                  <a:pt x="2963741" y="3053761"/>
                </a:lnTo>
                <a:lnTo>
                  <a:pt x="5999027" y="0"/>
                </a:lnTo>
                <a:lnTo>
                  <a:pt x="0" y="2767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Tree>
    <p:extLst>
      <p:ext uri="{BB962C8B-B14F-4D97-AF65-F5344CB8AC3E}">
        <p14:creationId xmlns:p14="http://schemas.microsoft.com/office/powerpoint/2010/main" val="166264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GIEK – overskrit og innhold med bullets_blå">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4" name="Rectangle 4"/>
          <p:cNvSpPr>
            <a:spLocks noGrp="1" noChangeArrowheads="1"/>
          </p:cNvSpPr>
          <p:nvPr>
            <p:ph type="dt" sz="half" idx="10"/>
          </p:nvPr>
        </p:nvSpPr>
        <p:spPr>
          <a:ln/>
        </p:spPr>
        <p:txBody>
          <a:bodyPr/>
          <a:lstStyle>
            <a:lvl1pPr>
              <a:defRPr/>
            </a:lvl1pPr>
          </a:lstStyle>
          <a:p>
            <a:pPr>
              <a:defRPr/>
            </a:pPr>
            <a:fld id="{4903679F-CC47-3243-B91E-CB16EA8A0386}"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8" name="TekstSylinder 7"/>
          <p:cNvSpPr txBox="1"/>
          <p:nvPr userDrawn="1"/>
        </p:nvSpPr>
        <p:spPr>
          <a:xfrm>
            <a:off x="273051" y="3419475"/>
            <a:ext cx="184731" cy="300082"/>
          </a:xfrm>
          <a:prstGeom prst="rect">
            <a:avLst/>
          </a:prstGeom>
          <a:noFill/>
        </p:spPr>
        <p:txBody>
          <a:bodyPr wrap="none" rtlCol="0">
            <a:spAutoFit/>
          </a:bodyPr>
          <a:lstStyle/>
          <a:p>
            <a:pPr fontAlgn="base">
              <a:spcBef>
                <a:spcPct val="0"/>
              </a:spcBef>
              <a:spcAft>
                <a:spcPct val="0"/>
              </a:spcAft>
            </a:pPr>
            <a:endParaRPr lang="nb-NO" sz="1350" dirty="0">
              <a:solidFill>
                <a:srgbClr val="5A0B28"/>
              </a:solidFill>
              <a:latin typeface="Arial" charset="0"/>
            </a:endParaRPr>
          </a:p>
        </p:txBody>
      </p:sp>
    </p:spTree>
    <p:extLst>
      <p:ext uri="{BB962C8B-B14F-4D97-AF65-F5344CB8AC3E}">
        <p14:creationId xmlns:p14="http://schemas.microsoft.com/office/powerpoint/2010/main" val="70704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GIEK – overskrit og innhold med bullets_rødorange">
    <p:spTree>
      <p:nvGrpSpPr>
        <p:cNvPr id="1" name=""/>
        <p:cNvGrpSpPr/>
        <p:nvPr/>
      </p:nvGrpSpPr>
      <p:grpSpPr>
        <a:xfrm>
          <a:off x="0" y="0"/>
          <a:ext cx="0" cy="0"/>
          <a:chOff x="0" y="0"/>
          <a:chExt cx="0" cy="0"/>
        </a:xfrm>
      </p:grpSpPr>
      <p:sp>
        <p:nvSpPr>
          <p:cNvPr id="9" name="Rektangel 8"/>
          <p:cNvSpPr/>
          <p:nvPr userDrawn="1"/>
        </p:nvSpPr>
        <p:spPr>
          <a:xfrm>
            <a:off x="0" y="4731990"/>
            <a:ext cx="9162000" cy="411510"/>
          </a:xfrm>
          <a:prstGeom prst="rect">
            <a:avLst/>
          </a:prstGeom>
          <a:gradFill>
            <a:gsLst>
              <a:gs pos="100000">
                <a:schemeClr val="accent5"/>
              </a:gs>
              <a:gs pos="0">
                <a:schemeClr val="accent4"/>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4" name="Rectangle 4"/>
          <p:cNvSpPr>
            <a:spLocks noGrp="1" noChangeArrowheads="1"/>
          </p:cNvSpPr>
          <p:nvPr>
            <p:ph type="dt" sz="half" idx="10"/>
          </p:nvPr>
        </p:nvSpPr>
        <p:spPr>
          <a:ln/>
        </p:spPr>
        <p:txBody>
          <a:bodyPr/>
          <a:lstStyle>
            <a:lvl1pPr>
              <a:defRPr/>
            </a:lvl1pPr>
          </a:lstStyle>
          <a:p>
            <a:pPr>
              <a:defRPr/>
            </a:pPr>
            <a:fld id="{4903679F-CC47-3243-B91E-CB16EA8A0386}"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8" name="TekstSylinder 7"/>
          <p:cNvSpPr txBox="1"/>
          <p:nvPr userDrawn="1"/>
        </p:nvSpPr>
        <p:spPr>
          <a:xfrm>
            <a:off x="273051" y="3419475"/>
            <a:ext cx="184731" cy="300082"/>
          </a:xfrm>
          <a:prstGeom prst="rect">
            <a:avLst/>
          </a:prstGeom>
          <a:noFill/>
        </p:spPr>
        <p:txBody>
          <a:bodyPr wrap="none" rtlCol="0">
            <a:spAutoFit/>
          </a:bodyPr>
          <a:lstStyle/>
          <a:p>
            <a:pPr fontAlgn="base">
              <a:spcBef>
                <a:spcPct val="0"/>
              </a:spcBef>
              <a:spcAft>
                <a:spcPct val="0"/>
              </a:spcAft>
            </a:pPr>
            <a:endParaRPr lang="nb-NO" sz="1350" dirty="0">
              <a:solidFill>
                <a:srgbClr val="5A0B28"/>
              </a:solidFill>
              <a:latin typeface="Arial" charset="0"/>
            </a:endParaRPr>
          </a:p>
        </p:txBody>
      </p:sp>
    </p:spTree>
    <p:extLst>
      <p:ext uri="{BB962C8B-B14F-4D97-AF65-F5344CB8AC3E}">
        <p14:creationId xmlns:p14="http://schemas.microsoft.com/office/powerpoint/2010/main" val="19175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IEK – forside bilde_blå forløpning">
    <p:spTree>
      <p:nvGrpSpPr>
        <p:cNvPr id="1" name=""/>
        <p:cNvGrpSpPr/>
        <p:nvPr/>
      </p:nvGrpSpPr>
      <p:grpSpPr>
        <a:xfrm>
          <a:off x="0" y="0"/>
          <a:ext cx="0" cy="0"/>
          <a:chOff x="0" y="0"/>
          <a:chExt cx="0" cy="0"/>
        </a:xfrm>
      </p:grpSpPr>
      <p:sp>
        <p:nvSpPr>
          <p:cNvPr id="8" name="Rektangel 7"/>
          <p:cNvSpPr/>
          <p:nvPr userDrawn="1"/>
        </p:nvSpPr>
        <p:spPr>
          <a:xfrm>
            <a:off x="0" y="0"/>
            <a:ext cx="9162000" cy="5143500"/>
          </a:xfrm>
          <a:prstGeom prst="rect">
            <a:avLst/>
          </a:prstGeom>
          <a:gradFill>
            <a:gsLst>
              <a:gs pos="88000">
                <a:schemeClr val="accent1">
                  <a:shade val="51000"/>
                  <a:satMod val="130000"/>
                </a:schemeClr>
              </a:gs>
              <a:gs pos="27000">
                <a:schemeClr val="accent1">
                  <a:shade val="94000"/>
                  <a:satMod val="135000"/>
                </a:schemeClr>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6" name="Tittel 1"/>
          <p:cNvSpPr>
            <a:spLocks noGrp="1"/>
          </p:cNvSpPr>
          <p:nvPr>
            <p:ph type="ctrTitle"/>
          </p:nvPr>
        </p:nvSpPr>
        <p:spPr>
          <a:xfrm>
            <a:off x="660401" y="3404421"/>
            <a:ext cx="8140699" cy="642938"/>
          </a:xfrm>
          <a:prstGeom prst="rect">
            <a:avLst/>
          </a:prstGeom>
        </p:spPr>
        <p:txBody>
          <a:bodyPr/>
          <a:lstStyle>
            <a:lvl1pPr algn="l">
              <a:defRPr sz="3200" b="1">
                <a:solidFill>
                  <a:srgbClr val="FFFFFF"/>
                </a:solidFill>
              </a:defRPr>
            </a:lvl1pPr>
          </a:lstStyle>
          <a:p>
            <a:r>
              <a:rPr lang="nb-NO" dirty="0" smtClean="0"/>
              <a:t>Klikk for å redigere tittelstil</a:t>
            </a:r>
            <a:endParaRPr lang="nb-NO" dirty="0"/>
          </a:p>
        </p:txBody>
      </p:sp>
      <p:sp>
        <p:nvSpPr>
          <p:cNvPr id="12"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sp>
        <p:nvSpPr>
          <p:cNvPr id="10" name="Friform 9"/>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17919742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GIEK – overskrit og innhold med bullets_grønn">
    <p:spTree>
      <p:nvGrpSpPr>
        <p:cNvPr id="1" name=""/>
        <p:cNvGrpSpPr/>
        <p:nvPr/>
      </p:nvGrpSpPr>
      <p:grpSpPr>
        <a:xfrm>
          <a:off x="0" y="0"/>
          <a:ext cx="0" cy="0"/>
          <a:chOff x="0" y="0"/>
          <a:chExt cx="0" cy="0"/>
        </a:xfrm>
      </p:grpSpPr>
      <p:sp>
        <p:nvSpPr>
          <p:cNvPr id="9" name="Rektangel 8"/>
          <p:cNvSpPr/>
          <p:nvPr userDrawn="1"/>
        </p:nvSpPr>
        <p:spPr>
          <a:xfrm>
            <a:off x="0" y="4731990"/>
            <a:ext cx="9162000" cy="411510"/>
          </a:xfrm>
          <a:prstGeom prst="rect">
            <a:avLst/>
          </a:prstGeom>
          <a:gradFill>
            <a:gsLst>
              <a:gs pos="64000">
                <a:schemeClr val="accent2"/>
              </a:gs>
              <a:gs pos="0">
                <a:schemeClr val="accent3"/>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4" name="Rectangle 4"/>
          <p:cNvSpPr>
            <a:spLocks noGrp="1" noChangeArrowheads="1"/>
          </p:cNvSpPr>
          <p:nvPr>
            <p:ph type="dt" sz="half" idx="10"/>
          </p:nvPr>
        </p:nvSpPr>
        <p:spPr>
          <a:ln/>
        </p:spPr>
        <p:txBody>
          <a:bodyPr/>
          <a:lstStyle>
            <a:lvl1pPr>
              <a:defRPr/>
            </a:lvl1pPr>
          </a:lstStyle>
          <a:p>
            <a:pPr>
              <a:defRPr/>
            </a:pPr>
            <a:fld id="{4903679F-CC47-3243-B91E-CB16EA8A0386}"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8" name="TekstSylinder 7"/>
          <p:cNvSpPr txBox="1"/>
          <p:nvPr userDrawn="1"/>
        </p:nvSpPr>
        <p:spPr>
          <a:xfrm>
            <a:off x="273051" y="3419475"/>
            <a:ext cx="184731" cy="300082"/>
          </a:xfrm>
          <a:prstGeom prst="rect">
            <a:avLst/>
          </a:prstGeom>
          <a:noFill/>
        </p:spPr>
        <p:txBody>
          <a:bodyPr wrap="none" rtlCol="0">
            <a:spAutoFit/>
          </a:bodyPr>
          <a:lstStyle/>
          <a:p>
            <a:pPr fontAlgn="base">
              <a:spcBef>
                <a:spcPct val="0"/>
              </a:spcBef>
              <a:spcAft>
                <a:spcPct val="0"/>
              </a:spcAft>
            </a:pPr>
            <a:endParaRPr lang="nb-NO" sz="1350" dirty="0">
              <a:solidFill>
                <a:srgbClr val="5A0B28"/>
              </a:solidFill>
              <a:latin typeface="Arial" charset="0"/>
            </a:endParaRPr>
          </a:p>
        </p:txBody>
      </p:sp>
    </p:spTree>
    <p:extLst>
      <p:ext uri="{BB962C8B-B14F-4D97-AF65-F5344CB8AC3E}">
        <p14:creationId xmlns:p14="http://schemas.microsoft.com/office/powerpoint/2010/main" val="19383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GIEK – overskrit og innhold med bullets_grå forløpning">
    <p:spTree>
      <p:nvGrpSpPr>
        <p:cNvPr id="1" name=""/>
        <p:cNvGrpSpPr/>
        <p:nvPr/>
      </p:nvGrpSpPr>
      <p:grpSpPr>
        <a:xfrm>
          <a:off x="0" y="0"/>
          <a:ext cx="0" cy="0"/>
          <a:chOff x="0" y="0"/>
          <a:chExt cx="0" cy="0"/>
        </a:xfrm>
      </p:grpSpPr>
      <p:sp>
        <p:nvSpPr>
          <p:cNvPr id="9" name="Rektangel 8"/>
          <p:cNvSpPr/>
          <p:nvPr userDrawn="1"/>
        </p:nvSpPr>
        <p:spPr>
          <a:xfrm>
            <a:off x="0" y="4731990"/>
            <a:ext cx="9162000" cy="411510"/>
          </a:xfrm>
          <a:prstGeom prst="rect">
            <a:avLst/>
          </a:prstGeom>
          <a:gradFill>
            <a:gsLst>
              <a:gs pos="64000">
                <a:schemeClr val="tx1">
                  <a:alpha val="75000"/>
                </a:schemeClr>
              </a:gs>
              <a:gs pos="0">
                <a:schemeClr val="tx1">
                  <a:lumMod val="75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4" name="Rectangle 4"/>
          <p:cNvSpPr>
            <a:spLocks noGrp="1" noChangeArrowheads="1"/>
          </p:cNvSpPr>
          <p:nvPr>
            <p:ph type="dt" sz="half" idx="10"/>
          </p:nvPr>
        </p:nvSpPr>
        <p:spPr>
          <a:ln/>
        </p:spPr>
        <p:txBody>
          <a:bodyPr/>
          <a:lstStyle>
            <a:lvl1pPr>
              <a:defRPr/>
            </a:lvl1pPr>
          </a:lstStyle>
          <a:p>
            <a:pPr>
              <a:defRPr/>
            </a:pPr>
            <a:fld id="{4903679F-CC47-3243-B91E-CB16EA8A0386}"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8" name="TekstSylinder 7"/>
          <p:cNvSpPr txBox="1"/>
          <p:nvPr userDrawn="1"/>
        </p:nvSpPr>
        <p:spPr>
          <a:xfrm>
            <a:off x="273051" y="3419475"/>
            <a:ext cx="184731" cy="300082"/>
          </a:xfrm>
          <a:prstGeom prst="rect">
            <a:avLst/>
          </a:prstGeom>
          <a:noFill/>
        </p:spPr>
        <p:txBody>
          <a:bodyPr wrap="none" rtlCol="0">
            <a:spAutoFit/>
          </a:bodyPr>
          <a:lstStyle/>
          <a:p>
            <a:pPr fontAlgn="base">
              <a:spcBef>
                <a:spcPct val="0"/>
              </a:spcBef>
              <a:spcAft>
                <a:spcPct val="0"/>
              </a:spcAft>
            </a:pPr>
            <a:endParaRPr lang="nb-NO" sz="1350" dirty="0">
              <a:solidFill>
                <a:srgbClr val="5A0B28"/>
              </a:solidFill>
              <a:latin typeface="Arial" charset="0"/>
            </a:endParaRPr>
          </a:p>
        </p:txBody>
      </p:sp>
    </p:spTree>
    <p:extLst>
      <p:ext uri="{BB962C8B-B14F-4D97-AF65-F5344CB8AC3E}">
        <p14:creationId xmlns:p14="http://schemas.microsoft.com/office/powerpoint/2010/main" val="8009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GIEK – overskrit og innhold med bullets_grå">
    <p:spTree>
      <p:nvGrpSpPr>
        <p:cNvPr id="1" name=""/>
        <p:cNvGrpSpPr/>
        <p:nvPr/>
      </p:nvGrpSpPr>
      <p:grpSpPr>
        <a:xfrm>
          <a:off x="0" y="0"/>
          <a:ext cx="0" cy="0"/>
          <a:chOff x="0" y="0"/>
          <a:chExt cx="0" cy="0"/>
        </a:xfrm>
      </p:grpSpPr>
      <p:sp>
        <p:nvSpPr>
          <p:cNvPr id="9" name="Rektangel 8"/>
          <p:cNvSpPr/>
          <p:nvPr userDrawn="1"/>
        </p:nvSpPr>
        <p:spPr>
          <a:xfrm>
            <a:off x="0" y="4731990"/>
            <a:ext cx="9162000" cy="41151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4" name="Rectangle 4"/>
          <p:cNvSpPr>
            <a:spLocks noGrp="1" noChangeArrowheads="1"/>
          </p:cNvSpPr>
          <p:nvPr>
            <p:ph type="dt" sz="half" idx="10"/>
          </p:nvPr>
        </p:nvSpPr>
        <p:spPr>
          <a:ln/>
        </p:spPr>
        <p:txBody>
          <a:bodyPr/>
          <a:lstStyle>
            <a:lvl1pPr>
              <a:defRPr/>
            </a:lvl1pPr>
          </a:lstStyle>
          <a:p>
            <a:pPr>
              <a:defRPr/>
            </a:pPr>
            <a:fld id="{4903679F-CC47-3243-B91E-CB16EA8A0386}"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8" name="TekstSylinder 7"/>
          <p:cNvSpPr txBox="1"/>
          <p:nvPr userDrawn="1"/>
        </p:nvSpPr>
        <p:spPr>
          <a:xfrm>
            <a:off x="273051" y="3419475"/>
            <a:ext cx="184731" cy="300082"/>
          </a:xfrm>
          <a:prstGeom prst="rect">
            <a:avLst/>
          </a:prstGeom>
          <a:noFill/>
        </p:spPr>
        <p:txBody>
          <a:bodyPr wrap="none" rtlCol="0">
            <a:spAutoFit/>
          </a:bodyPr>
          <a:lstStyle/>
          <a:p>
            <a:pPr fontAlgn="base">
              <a:spcBef>
                <a:spcPct val="0"/>
              </a:spcBef>
              <a:spcAft>
                <a:spcPct val="0"/>
              </a:spcAft>
            </a:pPr>
            <a:endParaRPr lang="nb-NO" sz="1350" dirty="0">
              <a:solidFill>
                <a:srgbClr val="5A0B28"/>
              </a:solidFill>
              <a:latin typeface="Arial" charset="0"/>
            </a:endParaRPr>
          </a:p>
        </p:txBody>
      </p:sp>
    </p:spTree>
    <p:extLst>
      <p:ext uri="{BB962C8B-B14F-4D97-AF65-F5344CB8AC3E}">
        <p14:creationId xmlns:p14="http://schemas.microsoft.com/office/powerpoint/2010/main" val="47407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GIEK – overskrift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lvl1pPr marL="0" indent="0">
              <a:buNone/>
              <a:defRPr/>
            </a:lvl1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BBC1C6E2-EC51-B44D-9603-F9F62A14ADB8}"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Tree>
    <p:extLst>
      <p:ext uri="{BB962C8B-B14F-4D97-AF65-F5344CB8AC3E}">
        <p14:creationId xmlns:p14="http://schemas.microsoft.com/office/powerpoint/2010/main" val="48681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IEK – to kolonner tekst m bullet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10" name="Rectangle 3"/>
          <p:cNvSpPr>
            <a:spLocks noGrp="1" noChangeArrowheads="1"/>
          </p:cNvSpPr>
          <p:nvPr>
            <p:ph idx="1" hasCustomPrompt="1"/>
          </p:nvPr>
        </p:nvSpPr>
        <p:spPr bwMode="auto">
          <a:xfrm>
            <a:off x="665162" y="1495426"/>
            <a:ext cx="390683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a:t>
            </a:r>
            <a:r>
              <a:rPr lang="nb-NO" dirty="0" smtClean="0"/>
              <a:t>nivå</a:t>
            </a:r>
            <a:endParaRPr lang="nb-NO" dirty="0"/>
          </a:p>
        </p:txBody>
      </p:sp>
      <p:sp>
        <p:nvSpPr>
          <p:cNvPr id="12" name="Rectangle 3"/>
          <p:cNvSpPr>
            <a:spLocks noGrp="1" noChangeArrowheads="1"/>
          </p:cNvSpPr>
          <p:nvPr>
            <p:ph idx="13"/>
          </p:nvPr>
        </p:nvSpPr>
        <p:spPr bwMode="auto">
          <a:xfrm>
            <a:off x="4891087" y="1495426"/>
            <a:ext cx="3906838"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p:txBody>
      </p:sp>
      <p:sp>
        <p:nvSpPr>
          <p:cNvPr id="3" name="Plassholder for dato 2"/>
          <p:cNvSpPr>
            <a:spLocks noGrp="1"/>
          </p:cNvSpPr>
          <p:nvPr>
            <p:ph type="dt" sz="half" idx="14"/>
          </p:nvPr>
        </p:nvSpPr>
        <p:spPr/>
        <p:txBody>
          <a:bodyPr/>
          <a:lstStyle/>
          <a:p>
            <a:pPr fontAlgn="base">
              <a:spcBef>
                <a:spcPct val="0"/>
              </a:spcBef>
              <a:spcAft>
                <a:spcPct val="0"/>
              </a:spcAft>
              <a:defRPr/>
            </a:pPr>
            <a:fld id="{4E580DA9-E347-9F4C-8616-A3ED3AE544EA}" type="datetime1">
              <a:rPr lang="nb-NO" smtClean="0"/>
              <a:t>28.02.2018</a:t>
            </a:fld>
            <a:endParaRPr lang="nb-NO" dirty="0"/>
          </a:p>
        </p:txBody>
      </p:sp>
      <p:sp>
        <p:nvSpPr>
          <p:cNvPr id="4" name="Plassholder for bunntekst 3"/>
          <p:cNvSpPr>
            <a:spLocks noGrp="1"/>
          </p:cNvSpPr>
          <p:nvPr>
            <p:ph type="ftr" sz="quarter" idx="15"/>
          </p:nvPr>
        </p:nvSpPr>
        <p:spPr/>
        <p:txBody>
          <a:bodyPr/>
          <a:lstStyle/>
          <a:p>
            <a:pPr fontAlgn="base">
              <a:spcBef>
                <a:spcPct val="0"/>
              </a:spcBef>
              <a:spcAft>
                <a:spcPct val="0"/>
              </a:spcAft>
              <a:defRPr/>
            </a:pPr>
            <a:endParaRPr lang="nb-NO" dirty="0"/>
          </a:p>
        </p:txBody>
      </p:sp>
      <p:sp>
        <p:nvSpPr>
          <p:cNvPr id="8" name="Plassholder for lysbildenummer 7"/>
          <p:cNvSpPr>
            <a:spLocks noGrp="1"/>
          </p:cNvSpPr>
          <p:nvPr>
            <p:ph type="sldNum" sz="quarter" idx="16"/>
          </p:nvPr>
        </p:nvSpPr>
        <p:spPr/>
        <p:txBody>
          <a:bodyPr/>
          <a:lstStyle/>
          <a:p>
            <a:pPr fontAlgn="base">
              <a:spcBef>
                <a:spcPct val="0"/>
              </a:spcBef>
              <a:spcAft>
                <a:spcPct val="0"/>
              </a:spcAft>
              <a:defRPr/>
            </a:pPr>
            <a:fld id="{B511CC2A-178A-3648-8C4E-6631213AB7C5}" type="slidenum">
              <a:rPr lang="nb-NO" smtClean="0"/>
              <a:pPr fontAlgn="base">
                <a:spcBef>
                  <a:spcPct val="0"/>
                </a:spcBef>
                <a:spcAft>
                  <a:spcPct val="0"/>
                </a:spcAft>
                <a:defRPr/>
              </a:pPr>
              <a:t>‹#›</a:t>
            </a:fld>
            <a:endParaRPr lang="nb-NO" dirty="0"/>
          </a:p>
        </p:txBody>
      </p:sp>
    </p:spTree>
    <p:extLst>
      <p:ext uri="{BB962C8B-B14F-4D97-AF65-F5344CB8AC3E}">
        <p14:creationId xmlns:p14="http://schemas.microsoft.com/office/powerpoint/2010/main" val="29668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IEK – to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E41EFC58-C330-B342-A267-6EB70B619E90}" type="datetime1">
              <a:rPr lang="nb-NO" smtClean="0"/>
              <a:t>28.02.2018</a:t>
            </a:fld>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71453E77-8900-494B-A3F7-B660A0BA4F2E}" type="slidenum">
              <a:rPr lang="nb-NO"/>
              <a:pPr>
                <a:defRPr/>
              </a:pPr>
              <a:t>‹#›</a:t>
            </a:fld>
            <a:endParaRPr lang="nb-NO" dirty="0"/>
          </a:p>
        </p:txBody>
      </p:sp>
      <p:sp>
        <p:nvSpPr>
          <p:cNvPr id="6" name="Plassholder for innhold 2"/>
          <p:cNvSpPr>
            <a:spLocks noGrp="1"/>
          </p:cNvSpPr>
          <p:nvPr>
            <p:ph idx="1"/>
          </p:nvPr>
        </p:nvSpPr>
        <p:spPr>
          <a:xfrm>
            <a:off x="4883150" y="1495426"/>
            <a:ext cx="3914775" cy="3152775"/>
          </a:xfrm>
        </p:spPr>
        <p:txBody>
          <a:bodyPr/>
          <a:lstStyle>
            <a:lvl1pPr marL="0" indent="0">
              <a:buNone/>
              <a:defRPr/>
            </a:lvl1pPr>
          </a:lstStyle>
          <a:p>
            <a:pPr lvl="0"/>
            <a:r>
              <a:rPr lang="nb-NO" smtClean="0"/>
              <a:t>Klikk for å redigere tekststiler i malen</a:t>
            </a:r>
          </a:p>
        </p:txBody>
      </p:sp>
      <p:sp>
        <p:nvSpPr>
          <p:cNvPr id="7" name="Plassholder for innhold 2"/>
          <p:cNvSpPr>
            <a:spLocks noGrp="1"/>
          </p:cNvSpPr>
          <p:nvPr>
            <p:ph idx="13"/>
          </p:nvPr>
        </p:nvSpPr>
        <p:spPr>
          <a:xfrm>
            <a:off x="665164" y="1495426"/>
            <a:ext cx="3914775" cy="3152775"/>
          </a:xfrm>
        </p:spPr>
        <p:txBody>
          <a:bodyPr/>
          <a:lstStyle>
            <a:lvl1pPr marL="0" indent="0">
              <a:buNone/>
              <a:defRPr/>
            </a:lvl1pPr>
          </a:lstStyle>
          <a:p>
            <a:pPr lvl="0"/>
            <a:r>
              <a:rPr lang="nb-NO" smtClean="0"/>
              <a:t>Klikk for å redigere tekststiler i malen</a:t>
            </a:r>
          </a:p>
        </p:txBody>
      </p:sp>
    </p:spTree>
    <p:extLst>
      <p:ext uri="{BB962C8B-B14F-4D97-AF65-F5344CB8AC3E}">
        <p14:creationId xmlns:p14="http://schemas.microsoft.com/office/powerpoint/2010/main" val="377230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IEK – tittel med helside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1BB726DD-FA78-4D49-A38B-1229401697FA}" type="datetime1">
              <a:rPr lang="nb-NO" smtClean="0"/>
              <a:t>28.02.2018</a:t>
            </a:fld>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71453E77-8900-494B-A3F7-B660A0BA4F2E}" type="slidenum">
              <a:rPr lang="nb-NO"/>
              <a:pPr>
                <a:defRPr/>
              </a:pPr>
              <a:t>‹#›</a:t>
            </a:fld>
            <a:endParaRPr lang="nb-NO" dirty="0"/>
          </a:p>
        </p:txBody>
      </p:sp>
      <p:sp>
        <p:nvSpPr>
          <p:cNvPr id="7" name="Plassholder for bilde 6"/>
          <p:cNvSpPr>
            <a:spLocks noGrp="1"/>
          </p:cNvSpPr>
          <p:nvPr>
            <p:ph type="pic" sz="quarter" idx="13"/>
          </p:nvPr>
        </p:nvSpPr>
        <p:spPr>
          <a:xfrm>
            <a:off x="0" y="1333500"/>
            <a:ext cx="9144000" cy="3398045"/>
          </a:xfrm>
        </p:spPr>
        <p:txBody>
          <a:bodyPr anchor="ctr"/>
          <a:lstStyle>
            <a:lvl1pPr marL="0" indent="0" algn="ctr">
              <a:buNone/>
              <a:defRPr/>
            </a:lvl1pPr>
          </a:lstStyle>
          <a:p>
            <a:r>
              <a:rPr lang="nb-NO" smtClean="0"/>
              <a:t>Dra bildet til plassholderen eller klikk ikonet for å legge til</a:t>
            </a:r>
            <a:endParaRPr lang="nb-NO"/>
          </a:p>
        </p:txBody>
      </p:sp>
    </p:spTree>
    <p:extLst>
      <p:ext uri="{BB962C8B-B14F-4D97-AF65-F5344CB8AC3E}">
        <p14:creationId xmlns:p14="http://schemas.microsoft.com/office/powerpoint/2010/main" val="36728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IEK – tittel med 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F9651C84-E5FA-C44F-B772-D3A7835F8D09}" type="datetime1">
              <a:rPr lang="nb-NO" smtClean="0"/>
              <a:t>28.02.2018</a:t>
            </a:fld>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71453E77-8900-494B-A3F7-B660A0BA4F2E}" type="slidenum">
              <a:rPr lang="nb-NO"/>
              <a:pPr>
                <a:defRPr/>
              </a:pPr>
              <a:t>‹#›</a:t>
            </a:fld>
            <a:endParaRPr lang="nb-NO" dirty="0"/>
          </a:p>
        </p:txBody>
      </p:sp>
      <p:sp>
        <p:nvSpPr>
          <p:cNvPr id="7" name="Plassholder for bilde 6"/>
          <p:cNvSpPr>
            <a:spLocks noGrp="1"/>
          </p:cNvSpPr>
          <p:nvPr>
            <p:ph type="pic" sz="quarter" idx="13"/>
          </p:nvPr>
        </p:nvSpPr>
        <p:spPr>
          <a:xfrm>
            <a:off x="0" y="1333500"/>
            <a:ext cx="4572000" cy="3398045"/>
          </a:xfrm>
        </p:spPr>
        <p:txBody>
          <a:bodyPr anchor="ctr"/>
          <a:lstStyle>
            <a:lvl1pPr marL="0" indent="0" algn="ctr">
              <a:buNone/>
              <a:defRPr/>
            </a:lvl1pPr>
          </a:lstStyle>
          <a:p>
            <a:r>
              <a:rPr lang="nb-NO" smtClean="0"/>
              <a:t>Dra bildet til plassholderen eller klikk ikonet for å legge til</a:t>
            </a:r>
            <a:endParaRPr lang="nb-NO"/>
          </a:p>
        </p:txBody>
      </p:sp>
      <p:sp>
        <p:nvSpPr>
          <p:cNvPr id="8" name="Plassholder for bilde 6"/>
          <p:cNvSpPr>
            <a:spLocks noGrp="1"/>
          </p:cNvSpPr>
          <p:nvPr>
            <p:ph type="pic" sz="quarter" idx="14"/>
          </p:nvPr>
        </p:nvSpPr>
        <p:spPr>
          <a:xfrm>
            <a:off x="4572000" y="1333500"/>
            <a:ext cx="4562272" cy="3398045"/>
          </a:xfrm>
        </p:spPr>
        <p:txBody>
          <a:bodyPr anchor="ctr"/>
          <a:lstStyle>
            <a:lvl1pPr marL="0" indent="0" algn="ctr">
              <a:buNone/>
              <a:defRPr/>
            </a:lvl1pPr>
          </a:lstStyle>
          <a:p>
            <a:r>
              <a:rPr lang="nb-NO" smtClean="0"/>
              <a:t>Dra bildet til plassholderen eller klikk ikonet for å legge til</a:t>
            </a:r>
            <a:endParaRPr lang="nb-NO"/>
          </a:p>
        </p:txBody>
      </p:sp>
    </p:spTree>
    <p:extLst>
      <p:ext uri="{BB962C8B-B14F-4D97-AF65-F5344CB8AC3E}">
        <p14:creationId xmlns:p14="http://schemas.microsoft.com/office/powerpoint/2010/main" val="10947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IEK – tittel med 4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877AD278-75B4-7D4F-964E-0A5A418104A0}" type="datetime1">
              <a:rPr lang="nb-NO" smtClean="0"/>
              <a:t>28.02.2018</a:t>
            </a:fld>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71453E77-8900-494B-A3F7-B660A0BA4F2E}" type="slidenum">
              <a:rPr lang="nb-NO"/>
              <a:pPr>
                <a:defRPr/>
              </a:pPr>
              <a:t>‹#›</a:t>
            </a:fld>
            <a:endParaRPr lang="nb-NO" dirty="0"/>
          </a:p>
        </p:txBody>
      </p:sp>
      <p:sp>
        <p:nvSpPr>
          <p:cNvPr id="7" name="Plassholder for bilde 6"/>
          <p:cNvSpPr>
            <a:spLocks noGrp="1"/>
          </p:cNvSpPr>
          <p:nvPr>
            <p:ph type="pic" sz="quarter" idx="13"/>
          </p:nvPr>
        </p:nvSpPr>
        <p:spPr>
          <a:xfrm>
            <a:off x="0" y="1333500"/>
            <a:ext cx="4572000" cy="1708826"/>
          </a:xfrm>
        </p:spPr>
        <p:txBody>
          <a:bodyPr anchor="ctr"/>
          <a:lstStyle>
            <a:lvl1pPr marL="0" indent="0" algn="ctr">
              <a:buNone/>
              <a:defRPr/>
            </a:lvl1pPr>
          </a:lstStyle>
          <a:p>
            <a:r>
              <a:rPr lang="nb-NO" smtClean="0"/>
              <a:t>Dra bildet til plassholderen eller klikk ikonet for å legge til</a:t>
            </a:r>
            <a:endParaRPr lang="nb-NO"/>
          </a:p>
        </p:txBody>
      </p:sp>
      <p:sp>
        <p:nvSpPr>
          <p:cNvPr id="8" name="Plassholder for bilde 6"/>
          <p:cNvSpPr>
            <a:spLocks noGrp="1"/>
          </p:cNvSpPr>
          <p:nvPr>
            <p:ph type="pic" sz="quarter" idx="14"/>
          </p:nvPr>
        </p:nvSpPr>
        <p:spPr>
          <a:xfrm>
            <a:off x="4572000" y="1333500"/>
            <a:ext cx="4562272" cy="1708826"/>
          </a:xfrm>
        </p:spPr>
        <p:txBody>
          <a:bodyPr anchor="ctr"/>
          <a:lstStyle>
            <a:lvl1pPr marL="0" indent="0" algn="ctr">
              <a:buNone/>
              <a:defRPr/>
            </a:lvl1pPr>
          </a:lstStyle>
          <a:p>
            <a:r>
              <a:rPr lang="nb-NO" smtClean="0"/>
              <a:t>Dra bildet til plassholderen eller klikk ikonet for å legge til</a:t>
            </a:r>
            <a:endParaRPr lang="nb-NO"/>
          </a:p>
        </p:txBody>
      </p:sp>
      <p:sp>
        <p:nvSpPr>
          <p:cNvPr id="11" name="Plassholder for bilde 6"/>
          <p:cNvSpPr>
            <a:spLocks noGrp="1"/>
          </p:cNvSpPr>
          <p:nvPr>
            <p:ph type="pic" sz="quarter" idx="15"/>
          </p:nvPr>
        </p:nvSpPr>
        <p:spPr>
          <a:xfrm>
            <a:off x="0" y="3050508"/>
            <a:ext cx="4572000" cy="1681482"/>
          </a:xfrm>
        </p:spPr>
        <p:txBody>
          <a:bodyPr anchor="ctr"/>
          <a:lstStyle>
            <a:lvl1pPr marL="0" indent="0" algn="ctr">
              <a:buNone/>
              <a:defRPr/>
            </a:lvl1pPr>
          </a:lstStyle>
          <a:p>
            <a:r>
              <a:rPr lang="nb-NO" smtClean="0"/>
              <a:t>Dra bildet til plassholderen eller klikk ikonet for å legge til</a:t>
            </a:r>
            <a:endParaRPr lang="nb-NO"/>
          </a:p>
        </p:txBody>
      </p:sp>
      <p:sp>
        <p:nvSpPr>
          <p:cNvPr id="12" name="Plassholder for bilde 6"/>
          <p:cNvSpPr>
            <a:spLocks noGrp="1"/>
          </p:cNvSpPr>
          <p:nvPr>
            <p:ph type="pic" sz="quarter" idx="16"/>
          </p:nvPr>
        </p:nvSpPr>
        <p:spPr>
          <a:xfrm>
            <a:off x="4572000" y="3050508"/>
            <a:ext cx="4562272" cy="1681482"/>
          </a:xfrm>
        </p:spPr>
        <p:txBody>
          <a:bodyPr anchor="ctr"/>
          <a:lstStyle>
            <a:lvl1pPr marL="0" indent="0" algn="ctr">
              <a:buNone/>
              <a:defRPr/>
            </a:lvl1pPr>
          </a:lstStyle>
          <a:p>
            <a:r>
              <a:rPr lang="nb-NO" smtClean="0"/>
              <a:t>Dra bildet til plassholderen eller klikk ikonet for å legge til</a:t>
            </a:r>
            <a:endParaRPr lang="nb-NO"/>
          </a:p>
        </p:txBody>
      </p:sp>
    </p:spTree>
    <p:extLst>
      <p:ext uri="{BB962C8B-B14F-4D97-AF65-F5344CB8AC3E}">
        <p14:creationId xmlns:p14="http://schemas.microsoft.com/office/powerpoint/2010/main" val="40199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IEK – tittel med 4 bilder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0A9D1626-4C87-B841-A3B1-ABA81D5AA806}" type="datetime1">
              <a:rPr lang="nb-NO" smtClean="0"/>
              <a:t>28.02.2018</a:t>
            </a:fld>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71453E77-8900-494B-A3F7-B660A0BA4F2E}" type="slidenum">
              <a:rPr lang="nb-NO"/>
              <a:pPr>
                <a:defRPr/>
              </a:pPr>
              <a:t>‹#›</a:t>
            </a:fld>
            <a:endParaRPr lang="nb-NO" dirty="0"/>
          </a:p>
        </p:txBody>
      </p:sp>
      <p:sp>
        <p:nvSpPr>
          <p:cNvPr id="7" name="Plassholder for bilde 6"/>
          <p:cNvSpPr>
            <a:spLocks noGrp="1"/>
          </p:cNvSpPr>
          <p:nvPr>
            <p:ph type="pic" sz="quarter" idx="13"/>
          </p:nvPr>
        </p:nvSpPr>
        <p:spPr>
          <a:xfrm>
            <a:off x="0" y="1333500"/>
            <a:ext cx="2267744" cy="1708826"/>
          </a:xfrm>
        </p:spPr>
        <p:txBody>
          <a:bodyPr anchor="ctr"/>
          <a:lstStyle>
            <a:lvl1pPr marL="0" indent="0" algn="ctr">
              <a:buNone/>
              <a:defRPr/>
            </a:lvl1pPr>
          </a:lstStyle>
          <a:p>
            <a:r>
              <a:rPr lang="nb-NO" smtClean="0"/>
              <a:t>Dra bildet til plassholderen eller klikk ikonet for å legge til</a:t>
            </a:r>
            <a:endParaRPr lang="nb-NO"/>
          </a:p>
        </p:txBody>
      </p:sp>
      <p:sp>
        <p:nvSpPr>
          <p:cNvPr id="10" name="Plassholder for bilde 6"/>
          <p:cNvSpPr>
            <a:spLocks noGrp="1"/>
          </p:cNvSpPr>
          <p:nvPr>
            <p:ph type="pic" sz="quarter" idx="17"/>
          </p:nvPr>
        </p:nvSpPr>
        <p:spPr>
          <a:xfrm>
            <a:off x="2292085" y="1333500"/>
            <a:ext cx="2267744" cy="1708826"/>
          </a:xfrm>
        </p:spPr>
        <p:txBody>
          <a:bodyPr anchor="ctr"/>
          <a:lstStyle>
            <a:lvl1pPr marL="0" indent="0" algn="ctr">
              <a:buNone/>
              <a:defRPr/>
            </a:lvl1pPr>
          </a:lstStyle>
          <a:p>
            <a:r>
              <a:rPr lang="nb-NO" smtClean="0"/>
              <a:t>Dra bildet til plassholderen eller klikk ikonet for å legge til</a:t>
            </a:r>
            <a:endParaRPr lang="nb-NO"/>
          </a:p>
        </p:txBody>
      </p:sp>
      <p:sp>
        <p:nvSpPr>
          <p:cNvPr id="13" name="Plassholder for bilde 6"/>
          <p:cNvSpPr>
            <a:spLocks noGrp="1"/>
          </p:cNvSpPr>
          <p:nvPr>
            <p:ph type="pic" sz="quarter" idx="18"/>
          </p:nvPr>
        </p:nvSpPr>
        <p:spPr>
          <a:xfrm>
            <a:off x="4584170" y="1333500"/>
            <a:ext cx="2267744" cy="1708826"/>
          </a:xfrm>
        </p:spPr>
        <p:txBody>
          <a:bodyPr anchor="ctr"/>
          <a:lstStyle>
            <a:lvl1pPr marL="0" indent="0" algn="ctr">
              <a:buNone/>
              <a:defRPr/>
            </a:lvl1pPr>
          </a:lstStyle>
          <a:p>
            <a:r>
              <a:rPr lang="nb-NO" smtClean="0"/>
              <a:t>Dra bildet til plassholderen eller klikk ikonet for å legge til</a:t>
            </a:r>
            <a:endParaRPr lang="nb-NO"/>
          </a:p>
        </p:txBody>
      </p:sp>
      <p:sp>
        <p:nvSpPr>
          <p:cNvPr id="14" name="Plassholder for bilde 6"/>
          <p:cNvSpPr>
            <a:spLocks noGrp="1"/>
          </p:cNvSpPr>
          <p:nvPr>
            <p:ph type="pic" sz="quarter" idx="19"/>
          </p:nvPr>
        </p:nvSpPr>
        <p:spPr>
          <a:xfrm>
            <a:off x="6876256" y="1333500"/>
            <a:ext cx="2267744" cy="1708826"/>
          </a:xfrm>
        </p:spPr>
        <p:txBody>
          <a:bodyPr anchor="ctr"/>
          <a:lstStyle>
            <a:lvl1pPr marL="0" indent="0" algn="ctr">
              <a:buNone/>
              <a:defRPr/>
            </a:lvl1pPr>
          </a:lstStyle>
          <a:p>
            <a:r>
              <a:rPr lang="nb-NO" smtClean="0"/>
              <a:t>Dra bildet til plassholderen eller klikk ikonet for å legge til</a:t>
            </a:r>
            <a:endParaRPr lang="nb-NO"/>
          </a:p>
        </p:txBody>
      </p:sp>
      <p:sp>
        <p:nvSpPr>
          <p:cNvPr id="9" name="Plassholder for innhold 8"/>
          <p:cNvSpPr>
            <a:spLocks noGrp="1"/>
          </p:cNvSpPr>
          <p:nvPr>
            <p:ph sz="quarter" idx="20"/>
          </p:nvPr>
        </p:nvSpPr>
        <p:spPr>
          <a:xfrm>
            <a:off x="665164" y="3245050"/>
            <a:ext cx="8135937" cy="1403150"/>
          </a:xfrm>
        </p:spPr>
        <p:txBody>
          <a:bodyPr/>
          <a:lstStyle>
            <a:lvl1pPr marL="0" indent="0">
              <a:buFontTx/>
              <a:buNone/>
              <a:defRPr/>
            </a:lvl1pPr>
          </a:lstStyle>
          <a:p>
            <a:pPr lvl="0"/>
            <a:r>
              <a:rPr lang="nb-NO" smtClean="0"/>
              <a:t>Klikk for å redigere tekststiler i malen</a:t>
            </a:r>
          </a:p>
        </p:txBody>
      </p:sp>
    </p:spTree>
    <p:extLst>
      <p:ext uri="{BB962C8B-B14F-4D97-AF65-F5344CB8AC3E}">
        <p14:creationId xmlns:p14="http://schemas.microsoft.com/office/powerpoint/2010/main" val="16744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IEK – forside bilde_grønn forløpning">
    <p:spTree>
      <p:nvGrpSpPr>
        <p:cNvPr id="1" name=""/>
        <p:cNvGrpSpPr/>
        <p:nvPr/>
      </p:nvGrpSpPr>
      <p:grpSpPr>
        <a:xfrm>
          <a:off x="0" y="0"/>
          <a:ext cx="0" cy="0"/>
          <a:chOff x="0" y="0"/>
          <a:chExt cx="0" cy="0"/>
        </a:xfrm>
      </p:grpSpPr>
      <p:sp>
        <p:nvSpPr>
          <p:cNvPr id="8" name="Rektangel 7"/>
          <p:cNvSpPr/>
          <p:nvPr userDrawn="1"/>
        </p:nvSpPr>
        <p:spPr>
          <a:xfrm>
            <a:off x="0" y="0"/>
            <a:ext cx="9162000" cy="5143500"/>
          </a:xfrm>
          <a:prstGeom prst="rect">
            <a:avLst/>
          </a:prstGeom>
          <a:gradFill>
            <a:gsLst>
              <a:gs pos="77000">
                <a:schemeClr val="accent2"/>
              </a:gs>
              <a:gs pos="0">
                <a:schemeClr val="accent3"/>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rgbClr val="FFFFFF"/>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sp>
        <p:nvSpPr>
          <p:cNvPr id="11" name="Friform 10"/>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37132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IEK – kun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5A034734-94F8-3C4E-9C34-2FD830E4146A}" type="datetime1">
              <a:rPr lang="nb-NO" smtClean="0"/>
              <a:t>28.02.2018</a:t>
            </a:fld>
            <a:endParaRPr lang="nb-NO" dirty="0"/>
          </a:p>
        </p:txBody>
      </p:sp>
      <p:sp>
        <p:nvSpPr>
          <p:cNvPr id="4"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5" name="Rectangle 6"/>
          <p:cNvSpPr>
            <a:spLocks noGrp="1" noChangeArrowheads="1"/>
          </p:cNvSpPr>
          <p:nvPr>
            <p:ph type="sldNum" sz="quarter" idx="12"/>
          </p:nvPr>
        </p:nvSpPr>
        <p:spPr>
          <a:ln/>
        </p:spPr>
        <p:txBody>
          <a:bodyPr/>
          <a:lstStyle>
            <a:lvl1pPr>
              <a:defRPr/>
            </a:lvl1pPr>
          </a:lstStyle>
          <a:p>
            <a:pPr>
              <a:defRPr/>
            </a:pPr>
            <a:fld id="{71453E77-8900-494B-A3F7-B660A0BA4F2E}" type="slidenum">
              <a:rPr lang="nb-NO"/>
              <a:pPr>
                <a:defRPr/>
              </a:pPr>
              <a:t>‹#›</a:t>
            </a:fld>
            <a:endParaRPr lang="nb-NO" dirty="0"/>
          </a:p>
        </p:txBody>
      </p:sp>
    </p:spTree>
    <p:extLst>
      <p:ext uri="{BB962C8B-B14F-4D97-AF65-F5344CB8AC3E}">
        <p14:creationId xmlns:p14="http://schemas.microsoft.com/office/powerpoint/2010/main" val="25916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IEK – 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solidFill>
                  <a:schemeClr val="bg1"/>
                </a:solidFill>
              </a:defRPr>
            </a:lvl1pPr>
          </a:lstStyle>
          <a:p>
            <a:pPr>
              <a:defRPr/>
            </a:pPr>
            <a:fld id="{E23C600C-87DC-9040-86CA-527682CEBC8F}" type="datetime1">
              <a:rPr lang="nb-NO" smtClean="0"/>
              <a:t>28.02.2018</a:t>
            </a:fld>
            <a:endParaRPr lang="nb-NO" dirty="0"/>
          </a:p>
        </p:txBody>
      </p:sp>
      <p:sp>
        <p:nvSpPr>
          <p:cNvPr id="3" name="Rectangle 5"/>
          <p:cNvSpPr>
            <a:spLocks noGrp="1" noChangeArrowheads="1"/>
          </p:cNvSpPr>
          <p:nvPr>
            <p:ph type="ftr" sz="quarter" idx="11"/>
          </p:nvPr>
        </p:nvSpPr>
        <p:spPr>
          <a:ln/>
        </p:spPr>
        <p:txBody>
          <a:bodyPr/>
          <a:lstStyle>
            <a:lvl1pPr>
              <a:defRPr>
                <a:solidFill>
                  <a:schemeClr val="bg1"/>
                </a:solidFill>
              </a:defRPr>
            </a:lvl1pPr>
          </a:lstStyle>
          <a:p>
            <a:pPr>
              <a:defRPr/>
            </a:pPr>
            <a:endParaRPr lang="nb-NO" dirty="0"/>
          </a:p>
        </p:txBody>
      </p:sp>
      <p:sp>
        <p:nvSpPr>
          <p:cNvPr id="4" name="Rectangle 6"/>
          <p:cNvSpPr>
            <a:spLocks noGrp="1" noChangeArrowheads="1"/>
          </p:cNvSpPr>
          <p:nvPr>
            <p:ph type="sldNum" sz="quarter" idx="12"/>
          </p:nvPr>
        </p:nvSpPr>
        <p:spPr>
          <a:ln/>
        </p:spPr>
        <p:txBody>
          <a:bodyPr/>
          <a:lstStyle>
            <a:lvl1pPr>
              <a:defRPr>
                <a:solidFill>
                  <a:schemeClr val="bg1"/>
                </a:solidFill>
              </a:defRPr>
            </a:lvl1pPr>
          </a:lstStyle>
          <a:p>
            <a:pPr>
              <a:defRPr/>
            </a:pPr>
            <a:fld id="{30A02A7A-EFA1-DA44-AD70-5C7652F45B8D}" type="slidenum">
              <a:rPr lang="nb-NO" smtClean="0"/>
              <a:pPr>
                <a:defRPr/>
              </a:pPr>
              <a:t>‹#›</a:t>
            </a:fld>
            <a:endParaRPr lang="nb-NO" dirty="0"/>
          </a:p>
        </p:txBody>
      </p:sp>
      <p:cxnSp>
        <p:nvCxnSpPr>
          <p:cNvPr id="6" name="Rett linje 5"/>
          <p:cNvCxnSpPr/>
          <p:nvPr userDrawn="1"/>
        </p:nvCxnSpPr>
        <p:spPr>
          <a:xfrm>
            <a:off x="0" y="571500"/>
            <a:ext cx="9162000" cy="0"/>
          </a:xfrm>
          <a:prstGeom prst="line">
            <a:avLst/>
          </a:prstGeom>
          <a:ln w="6350">
            <a:solidFill>
              <a:srgbClr val="FFFFFF">
                <a:alpha val="6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1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IEK – Cas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fld id="{F9B9BB12-FD0A-2148-9D04-79DAEA36974D}"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14" name="Plassholder for tekst 3"/>
          <p:cNvSpPr>
            <a:spLocks noGrp="1"/>
          </p:cNvSpPr>
          <p:nvPr userDrawn="1">
            <p:ph type="body" sz="half" idx="2" hasCustomPrompt="1"/>
          </p:nvPr>
        </p:nvSpPr>
        <p:spPr>
          <a:xfrm>
            <a:off x="0" y="3633281"/>
            <a:ext cx="9144000" cy="1098709"/>
          </a:xfrm>
          <a:solidFill>
            <a:schemeClr val="tx1"/>
          </a:solidFill>
          <a:ln>
            <a:solidFill>
              <a:schemeClr val="tx1"/>
            </a:solidFill>
          </a:ln>
        </p:spPr>
        <p:txBody>
          <a:bodyPr wrap="square" lIns="612000" tIns="108000" rIns="432000" bIns="108000" anchor="b" anchorCtr="0">
            <a:noAutofit/>
          </a:bodyPr>
          <a:lstStyle>
            <a:lvl1pPr marL="54000" indent="0">
              <a:lnSpc>
                <a:spcPct val="100000"/>
              </a:lnSpc>
              <a:spcBef>
                <a:spcPts val="0"/>
              </a:spcBef>
              <a:buNone/>
              <a:defRPr sz="10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72000">
              <a:spcBef>
                <a:spcPts val="0"/>
              </a:spcBef>
            </a:pPr>
            <a:r>
              <a:rPr lang="nb-NO" sz="1050" b="0" i="0" dirty="0" smtClean="0">
                <a:solidFill>
                  <a:srgbClr val="FFFFFF"/>
                </a:solidFill>
                <a:latin typeface="Calibri"/>
                <a:cs typeface="Calibri"/>
              </a:rPr>
              <a:t>Her kan det stå en liten Case-tekst, gjerne</a:t>
            </a:r>
            <a:r>
              <a:rPr lang="nb-NO" sz="1050" b="0" i="0" baseline="0" dirty="0" smtClean="0">
                <a:solidFill>
                  <a:srgbClr val="FFFFFF"/>
                </a:solidFill>
                <a:latin typeface="Calibri"/>
                <a:cs typeface="Calibri"/>
              </a:rPr>
              <a:t> over flere linjer. Den kan også plasseres fritt på bildet og størrelse på tekstboks er også valgfri.</a:t>
            </a:r>
          </a:p>
          <a:p>
            <a:pPr marL="72000">
              <a:spcBef>
                <a:spcPts val="0"/>
              </a:spcBef>
            </a:pPr>
            <a:r>
              <a:rPr lang="nb-NO" sz="1050" b="0" i="0" baseline="0" dirty="0" smtClean="0">
                <a:solidFill>
                  <a:srgbClr val="FFFFFF"/>
                </a:solidFill>
                <a:latin typeface="Calibri"/>
                <a:cs typeface="Calibri"/>
              </a:rPr>
              <a:t>     </a:t>
            </a:r>
          </a:p>
        </p:txBody>
      </p:sp>
      <p:sp>
        <p:nvSpPr>
          <p:cNvPr id="9" name="Plassholder for bilde 20"/>
          <p:cNvSpPr>
            <a:spLocks noGrp="1"/>
          </p:cNvSpPr>
          <p:nvPr>
            <p:ph type="pic" sz="quarter" idx="13"/>
          </p:nvPr>
        </p:nvSpPr>
        <p:spPr bwMode="auto">
          <a:xfrm>
            <a:off x="0" y="627460"/>
            <a:ext cx="9148078" cy="3143263"/>
          </a:xfrm>
          <a:custGeom>
            <a:avLst/>
            <a:gdLst>
              <a:gd name="connsiteX0" fmla="*/ 0 w 1008063"/>
              <a:gd name="connsiteY0" fmla="*/ 0 h 549275"/>
              <a:gd name="connsiteX1" fmla="*/ 916515 w 1008063"/>
              <a:gd name="connsiteY1" fmla="*/ 0 h 549275"/>
              <a:gd name="connsiteX2" fmla="*/ 1008063 w 1008063"/>
              <a:gd name="connsiteY2" fmla="*/ 91548 h 549275"/>
              <a:gd name="connsiteX3" fmla="*/ 1008063 w 1008063"/>
              <a:gd name="connsiteY3" fmla="*/ 549275 h 549275"/>
              <a:gd name="connsiteX4" fmla="*/ 1008063 w 1008063"/>
              <a:gd name="connsiteY4" fmla="*/ 549275 h 549275"/>
              <a:gd name="connsiteX5" fmla="*/ 91548 w 1008063"/>
              <a:gd name="connsiteY5" fmla="*/ 549275 h 549275"/>
              <a:gd name="connsiteX6" fmla="*/ 0 w 1008063"/>
              <a:gd name="connsiteY6" fmla="*/ 457727 h 549275"/>
              <a:gd name="connsiteX7" fmla="*/ 0 w 1008063"/>
              <a:gd name="connsiteY7" fmla="*/ 0 h 549275"/>
              <a:gd name="connsiteX0" fmla="*/ 0 w 6588731"/>
              <a:gd name="connsiteY0" fmla="*/ 0 h 1916162"/>
              <a:gd name="connsiteX1" fmla="*/ 916515 w 6588731"/>
              <a:gd name="connsiteY1" fmla="*/ 0 h 1916162"/>
              <a:gd name="connsiteX2" fmla="*/ 1008063 w 6588731"/>
              <a:gd name="connsiteY2" fmla="*/ 91548 h 1916162"/>
              <a:gd name="connsiteX3" fmla="*/ 1008063 w 6588731"/>
              <a:gd name="connsiteY3" fmla="*/ 549275 h 1916162"/>
              <a:gd name="connsiteX4" fmla="*/ 6588731 w 6588731"/>
              <a:gd name="connsiteY4" fmla="*/ 1916162 h 1916162"/>
              <a:gd name="connsiteX5" fmla="*/ 91548 w 6588731"/>
              <a:gd name="connsiteY5" fmla="*/ 549275 h 1916162"/>
              <a:gd name="connsiteX6" fmla="*/ 0 w 6588731"/>
              <a:gd name="connsiteY6" fmla="*/ 457727 h 1916162"/>
              <a:gd name="connsiteX7" fmla="*/ 0 w 6588731"/>
              <a:gd name="connsiteY7" fmla="*/ 0 h 1916162"/>
              <a:gd name="connsiteX0" fmla="*/ 0 w 6588731"/>
              <a:gd name="connsiteY0" fmla="*/ 2787814 h 4703976"/>
              <a:gd name="connsiteX1" fmla="*/ 916515 w 6588731"/>
              <a:gd name="connsiteY1" fmla="*/ 2787814 h 4703976"/>
              <a:gd name="connsiteX2" fmla="*/ 1008063 w 6588731"/>
              <a:gd name="connsiteY2" fmla="*/ 2879362 h 4703976"/>
              <a:gd name="connsiteX3" fmla="*/ 6569877 w 6588731"/>
              <a:gd name="connsiteY3" fmla="*/ 0 h 4703976"/>
              <a:gd name="connsiteX4" fmla="*/ 6588731 w 6588731"/>
              <a:gd name="connsiteY4" fmla="*/ 4703976 h 4703976"/>
              <a:gd name="connsiteX5" fmla="*/ 91548 w 6588731"/>
              <a:gd name="connsiteY5" fmla="*/ 3337089 h 4703976"/>
              <a:gd name="connsiteX6" fmla="*/ 0 w 6588731"/>
              <a:gd name="connsiteY6" fmla="*/ 3245541 h 4703976"/>
              <a:gd name="connsiteX7" fmla="*/ 0 w 6588731"/>
              <a:gd name="connsiteY7" fmla="*/ 2787814 h 4703976"/>
              <a:gd name="connsiteX0" fmla="*/ 2611830 w 9200561"/>
              <a:gd name="connsiteY0" fmla="*/ 2787814 h 4703976"/>
              <a:gd name="connsiteX1" fmla="*/ 3528345 w 9200561"/>
              <a:gd name="connsiteY1" fmla="*/ 2787814 h 4703976"/>
              <a:gd name="connsiteX2" fmla="*/ 0 w 9200561"/>
              <a:gd name="connsiteY2" fmla="*/ 23041 h 4703976"/>
              <a:gd name="connsiteX3" fmla="*/ 9181707 w 9200561"/>
              <a:gd name="connsiteY3" fmla="*/ 0 h 4703976"/>
              <a:gd name="connsiteX4" fmla="*/ 9200561 w 9200561"/>
              <a:gd name="connsiteY4" fmla="*/ 4703976 h 4703976"/>
              <a:gd name="connsiteX5" fmla="*/ 2703378 w 9200561"/>
              <a:gd name="connsiteY5" fmla="*/ 3337089 h 4703976"/>
              <a:gd name="connsiteX6" fmla="*/ 2611830 w 9200561"/>
              <a:gd name="connsiteY6" fmla="*/ 3245541 h 4703976"/>
              <a:gd name="connsiteX7" fmla="*/ 2611830 w 9200561"/>
              <a:gd name="connsiteY7" fmla="*/ 2787814 h 4703976"/>
              <a:gd name="connsiteX0" fmla="*/ 2611830 w 9200561"/>
              <a:gd name="connsiteY0" fmla="*/ 2787814 h 4710882"/>
              <a:gd name="connsiteX1" fmla="*/ 59281 w 9200561"/>
              <a:gd name="connsiteY1" fmla="*/ 4710882 h 4710882"/>
              <a:gd name="connsiteX2" fmla="*/ 0 w 9200561"/>
              <a:gd name="connsiteY2" fmla="*/ 23041 h 4710882"/>
              <a:gd name="connsiteX3" fmla="*/ 9181707 w 9200561"/>
              <a:gd name="connsiteY3" fmla="*/ 0 h 4710882"/>
              <a:gd name="connsiteX4" fmla="*/ 9200561 w 9200561"/>
              <a:gd name="connsiteY4" fmla="*/ 4703976 h 4710882"/>
              <a:gd name="connsiteX5" fmla="*/ 2703378 w 9200561"/>
              <a:gd name="connsiteY5" fmla="*/ 3337089 h 4710882"/>
              <a:gd name="connsiteX6" fmla="*/ 2611830 w 9200561"/>
              <a:gd name="connsiteY6" fmla="*/ 3245541 h 4710882"/>
              <a:gd name="connsiteX7" fmla="*/ 2611830 w 9200561"/>
              <a:gd name="connsiteY7" fmla="*/ 2787814 h 4710882"/>
              <a:gd name="connsiteX0" fmla="*/ 528506 w 9200561"/>
              <a:gd name="connsiteY0" fmla="*/ 4701455 h 4710882"/>
              <a:gd name="connsiteX1" fmla="*/ 59281 w 9200561"/>
              <a:gd name="connsiteY1" fmla="*/ 4710882 h 4710882"/>
              <a:gd name="connsiteX2" fmla="*/ 0 w 9200561"/>
              <a:gd name="connsiteY2" fmla="*/ 23041 h 4710882"/>
              <a:gd name="connsiteX3" fmla="*/ 9181707 w 9200561"/>
              <a:gd name="connsiteY3" fmla="*/ 0 h 4710882"/>
              <a:gd name="connsiteX4" fmla="*/ 9200561 w 9200561"/>
              <a:gd name="connsiteY4" fmla="*/ 4703976 h 4710882"/>
              <a:gd name="connsiteX5" fmla="*/ 2703378 w 9200561"/>
              <a:gd name="connsiteY5" fmla="*/ 3337089 h 4710882"/>
              <a:gd name="connsiteX6" fmla="*/ 2611830 w 9200561"/>
              <a:gd name="connsiteY6" fmla="*/ 3245541 h 4710882"/>
              <a:gd name="connsiteX7" fmla="*/ 528506 w 9200561"/>
              <a:gd name="connsiteY7" fmla="*/ 4701455 h 4710882"/>
              <a:gd name="connsiteX0" fmla="*/ 528506 w 9200561"/>
              <a:gd name="connsiteY0" fmla="*/ 4701455 h 4876378"/>
              <a:gd name="connsiteX1" fmla="*/ 59281 w 9200561"/>
              <a:gd name="connsiteY1" fmla="*/ 4710882 h 4876378"/>
              <a:gd name="connsiteX2" fmla="*/ 0 w 9200561"/>
              <a:gd name="connsiteY2" fmla="*/ 23041 h 4876378"/>
              <a:gd name="connsiteX3" fmla="*/ 9181707 w 9200561"/>
              <a:gd name="connsiteY3" fmla="*/ 0 h 4876378"/>
              <a:gd name="connsiteX4" fmla="*/ 9200561 w 9200561"/>
              <a:gd name="connsiteY4" fmla="*/ 4703976 h 4876378"/>
              <a:gd name="connsiteX5" fmla="*/ 2703378 w 9200561"/>
              <a:gd name="connsiteY5" fmla="*/ 3337089 h 4876378"/>
              <a:gd name="connsiteX6" fmla="*/ 688762 w 9200561"/>
              <a:gd name="connsiteY6" fmla="*/ 4876378 h 4876378"/>
              <a:gd name="connsiteX7" fmla="*/ 528506 w 9200561"/>
              <a:gd name="connsiteY7" fmla="*/ 4701455 h 4876378"/>
              <a:gd name="connsiteX0" fmla="*/ 528506 w 9200561"/>
              <a:gd name="connsiteY0" fmla="*/ 4701455 h 4876378"/>
              <a:gd name="connsiteX1" fmla="*/ 59281 w 9200561"/>
              <a:gd name="connsiteY1" fmla="*/ 4710882 h 4876378"/>
              <a:gd name="connsiteX2" fmla="*/ 0 w 9200561"/>
              <a:gd name="connsiteY2" fmla="*/ 23041 h 4876378"/>
              <a:gd name="connsiteX3" fmla="*/ 9181707 w 9200561"/>
              <a:gd name="connsiteY3" fmla="*/ 0 h 4876378"/>
              <a:gd name="connsiteX4" fmla="*/ 9200561 w 9200561"/>
              <a:gd name="connsiteY4" fmla="*/ 4703976 h 4876378"/>
              <a:gd name="connsiteX5" fmla="*/ 799163 w 9200561"/>
              <a:gd name="connsiteY5" fmla="*/ 4713403 h 4876378"/>
              <a:gd name="connsiteX6" fmla="*/ 688762 w 9200561"/>
              <a:gd name="connsiteY6" fmla="*/ 4876378 h 4876378"/>
              <a:gd name="connsiteX7" fmla="*/ 528506 w 9200561"/>
              <a:gd name="connsiteY7" fmla="*/ 4701455 h 4876378"/>
              <a:gd name="connsiteX0" fmla="*/ 500225 w 9172280"/>
              <a:gd name="connsiteY0" fmla="*/ 4701455 h 4876378"/>
              <a:gd name="connsiteX1" fmla="*/ 31000 w 9172280"/>
              <a:gd name="connsiteY1" fmla="*/ 4710882 h 4876378"/>
              <a:gd name="connsiteX2" fmla="*/ 0 w 9172280"/>
              <a:gd name="connsiteY2" fmla="*/ 32468 h 4876378"/>
              <a:gd name="connsiteX3" fmla="*/ 9153426 w 9172280"/>
              <a:gd name="connsiteY3" fmla="*/ 0 h 4876378"/>
              <a:gd name="connsiteX4" fmla="*/ 9172280 w 9172280"/>
              <a:gd name="connsiteY4" fmla="*/ 4703976 h 4876378"/>
              <a:gd name="connsiteX5" fmla="*/ 770882 w 9172280"/>
              <a:gd name="connsiteY5" fmla="*/ 4713403 h 4876378"/>
              <a:gd name="connsiteX6" fmla="*/ 660481 w 9172280"/>
              <a:gd name="connsiteY6" fmla="*/ 4876378 h 4876378"/>
              <a:gd name="connsiteX7" fmla="*/ 500225 w 9172280"/>
              <a:gd name="connsiteY7" fmla="*/ 4701455 h 4876378"/>
              <a:gd name="connsiteX0" fmla="*/ 481371 w 9153426"/>
              <a:gd name="connsiteY0" fmla="*/ 4701455 h 4876378"/>
              <a:gd name="connsiteX1" fmla="*/ 12146 w 9153426"/>
              <a:gd name="connsiteY1" fmla="*/ 4710882 h 4876378"/>
              <a:gd name="connsiteX2" fmla="*/ 0 w 9153426"/>
              <a:gd name="connsiteY2" fmla="*/ 32468 h 4876378"/>
              <a:gd name="connsiteX3" fmla="*/ 9134572 w 9153426"/>
              <a:gd name="connsiteY3" fmla="*/ 0 h 4876378"/>
              <a:gd name="connsiteX4" fmla="*/ 9153426 w 9153426"/>
              <a:gd name="connsiteY4" fmla="*/ 4703976 h 4876378"/>
              <a:gd name="connsiteX5" fmla="*/ 752028 w 9153426"/>
              <a:gd name="connsiteY5" fmla="*/ 4713403 h 4876378"/>
              <a:gd name="connsiteX6" fmla="*/ 641627 w 9153426"/>
              <a:gd name="connsiteY6" fmla="*/ 4876378 h 4876378"/>
              <a:gd name="connsiteX7" fmla="*/ 481371 w 9153426"/>
              <a:gd name="connsiteY7" fmla="*/ 4701455 h 4876378"/>
              <a:gd name="connsiteX0" fmla="*/ 481371 w 9153426"/>
              <a:gd name="connsiteY0" fmla="*/ 4673174 h 4848097"/>
              <a:gd name="connsiteX1" fmla="*/ 12146 w 9153426"/>
              <a:gd name="connsiteY1" fmla="*/ 4682601 h 4848097"/>
              <a:gd name="connsiteX2" fmla="*/ 0 w 9153426"/>
              <a:gd name="connsiteY2" fmla="*/ 4187 h 4848097"/>
              <a:gd name="connsiteX3" fmla="*/ 9143999 w 9153426"/>
              <a:gd name="connsiteY3" fmla="*/ 0 h 4848097"/>
              <a:gd name="connsiteX4" fmla="*/ 9153426 w 9153426"/>
              <a:gd name="connsiteY4" fmla="*/ 4675695 h 4848097"/>
              <a:gd name="connsiteX5" fmla="*/ 752028 w 9153426"/>
              <a:gd name="connsiteY5" fmla="*/ 4685122 h 4848097"/>
              <a:gd name="connsiteX6" fmla="*/ 641627 w 9153426"/>
              <a:gd name="connsiteY6" fmla="*/ 4848097 h 4848097"/>
              <a:gd name="connsiteX7" fmla="*/ 481371 w 9153426"/>
              <a:gd name="connsiteY7" fmla="*/ 4673174 h 4848097"/>
              <a:gd name="connsiteX0" fmla="*/ 481371 w 9153426"/>
              <a:gd name="connsiteY0" fmla="*/ 4673174 h 4848097"/>
              <a:gd name="connsiteX1" fmla="*/ 6799 w 9153426"/>
              <a:gd name="connsiteY1" fmla="*/ 4698643 h 4848097"/>
              <a:gd name="connsiteX2" fmla="*/ 0 w 9153426"/>
              <a:gd name="connsiteY2" fmla="*/ 4187 h 4848097"/>
              <a:gd name="connsiteX3" fmla="*/ 9143999 w 9153426"/>
              <a:gd name="connsiteY3" fmla="*/ 0 h 4848097"/>
              <a:gd name="connsiteX4" fmla="*/ 9153426 w 9153426"/>
              <a:gd name="connsiteY4" fmla="*/ 4675695 h 4848097"/>
              <a:gd name="connsiteX5" fmla="*/ 752028 w 9153426"/>
              <a:gd name="connsiteY5" fmla="*/ 4685122 h 4848097"/>
              <a:gd name="connsiteX6" fmla="*/ 641627 w 9153426"/>
              <a:gd name="connsiteY6" fmla="*/ 4848097 h 4848097"/>
              <a:gd name="connsiteX7" fmla="*/ 481371 w 9153426"/>
              <a:gd name="connsiteY7" fmla="*/ 4673174 h 4848097"/>
              <a:gd name="connsiteX0" fmla="*/ 481371 w 9153426"/>
              <a:gd name="connsiteY0" fmla="*/ 4673174 h 4848097"/>
              <a:gd name="connsiteX1" fmla="*/ 6799 w 9153426"/>
              <a:gd name="connsiteY1" fmla="*/ 4634475 h 4848097"/>
              <a:gd name="connsiteX2" fmla="*/ 0 w 9153426"/>
              <a:gd name="connsiteY2" fmla="*/ 4187 h 4848097"/>
              <a:gd name="connsiteX3" fmla="*/ 9143999 w 9153426"/>
              <a:gd name="connsiteY3" fmla="*/ 0 h 4848097"/>
              <a:gd name="connsiteX4" fmla="*/ 9153426 w 9153426"/>
              <a:gd name="connsiteY4" fmla="*/ 4675695 h 4848097"/>
              <a:gd name="connsiteX5" fmla="*/ 752028 w 9153426"/>
              <a:gd name="connsiteY5" fmla="*/ 4685122 h 4848097"/>
              <a:gd name="connsiteX6" fmla="*/ 641627 w 9153426"/>
              <a:gd name="connsiteY6" fmla="*/ 4848097 h 4848097"/>
              <a:gd name="connsiteX7" fmla="*/ 481371 w 9153426"/>
              <a:gd name="connsiteY7" fmla="*/ 4673174 h 4848097"/>
              <a:gd name="connsiteX0" fmla="*/ 481371 w 9153426"/>
              <a:gd name="connsiteY0" fmla="*/ 4673174 h 4848097"/>
              <a:gd name="connsiteX1" fmla="*/ 6799 w 9153426"/>
              <a:gd name="connsiteY1" fmla="*/ 4687948 h 4848097"/>
              <a:gd name="connsiteX2" fmla="*/ 0 w 9153426"/>
              <a:gd name="connsiteY2" fmla="*/ 4187 h 4848097"/>
              <a:gd name="connsiteX3" fmla="*/ 9143999 w 9153426"/>
              <a:gd name="connsiteY3" fmla="*/ 0 h 4848097"/>
              <a:gd name="connsiteX4" fmla="*/ 9153426 w 9153426"/>
              <a:gd name="connsiteY4" fmla="*/ 4675695 h 4848097"/>
              <a:gd name="connsiteX5" fmla="*/ 752028 w 9153426"/>
              <a:gd name="connsiteY5" fmla="*/ 4685122 h 4848097"/>
              <a:gd name="connsiteX6" fmla="*/ 641627 w 9153426"/>
              <a:gd name="connsiteY6" fmla="*/ 4848097 h 4848097"/>
              <a:gd name="connsiteX7" fmla="*/ 481371 w 9153426"/>
              <a:gd name="connsiteY7" fmla="*/ 4673174 h 4848097"/>
              <a:gd name="connsiteX0" fmla="*/ 486719 w 9153426"/>
              <a:gd name="connsiteY0" fmla="*/ 4683869 h 4848097"/>
              <a:gd name="connsiteX1" fmla="*/ 6799 w 9153426"/>
              <a:gd name="connsiteY1" fmla="*/ 4687948 h 4848097"/>
              <a:gd name="connsiteX2" fmla="*/ 0 w 9153426"/>
              <a:gd name="connsiteY2" fmla="*/ 4187 h 4848097"/>
              <a:gd name="connsiteX3" fmla="*/ 9143999 w 9153426"/>
              <a:gd name="connsiteY3" fmla="*/ 0 h 4848097"/>
              <a:gd name="connsiteX4" fmla="*/ 9153426 w 9153426"/>
              <a:gd name="connsiteY4" fmla="*/ 4675695 h 4848097"/>
              <a:gd name="connsiteX5" fmla="*/ 752028 w 9153426"/>
              <a:gd name="connsiteY5" fmla="*/ 4685122 h 4848097"/>
              <a:gd name="connsiteX6" fmla="*/ 641627 w 9153426"/>
              <a:gd name="connsiteY6" fmla="*/ 4848097 h 4848097"/>
              <a:gd name="connsiteX7" fmla="*/ 486719 w 9153426"/>
              <a:gd name="connsiteY7" fmla="*/ 4683869 h 4848097"/>
              <a:gd name="connsiteX0" fmla="*/ 486719 w 9153426"/>
              <a:gd name="connsiteY0" fmla="*/ 4683869 h 4741149"/>
              <a:gd name="connsiteX1" fmla="*/ 6799 w 9153426"/>
              <a:gd name="connsiteY1" fmla="*/ 4687948 h 4741149"/>
              <a:gd name="connsiteX2" fmla="*/ 0 w 9153426"/>
              <a:gd name="connsiteY2" fmla="*/ 4187 h 4741149"/>
              <a:gd name="connsiteX3" fmla="*/ 9143999 w 9153426"/>
              <a:gd name="connsiteY3" fmla="*/ 0 h 4741149"/>
              <a:gd name="connsiteX4" fmla="*/ 9153426 w 9153426"/>
              <a:gd name="connsiteY4" fmla="*/ 4675695 h 4741149"/>
              <a:gd name="connsiteX5" fmla="*/ 752028 w 9153426"/>
              <a:gd name="connsiteY5" fmla="*/ 4685122 h 4741149"/>
              <a:gd name="connsiteX6" fmla="*/ 620238 w 9153426"/>
              <a:gd name="connsiteY6" fmla="*/ 4741149 h 4741149"/>
              <a:gd name="connsiteX7" fmla="*/ 486719 w 9153426"/>
              <a:gd name="connsiteY7" fmla="*/ 4683869 h 4741149"/>
              <a:gd name="connsiteX0" fmla="*/ 486719 w 9153426"/>
              <a:gd name="connsiteY0" fmla="*/ 4683869 h 4832054"/>
              <a:gd name="connsiteX1" fmla="*/ 6799 w 9153426"/>
              <a:gd name="connsiteY1" fmla="*/ 4687948 h 4832054"/>
              <a:gd name="connsiteX2" fmla="*/ 0 w 9153426"/>
              <a:gd name="connsiteY2" fmla="*/ 4187 h 4832054"/>
              <a:gd name="connsiteX3" fmla="*/ 9143999 w 9153426"/>
              <a:gd name="connsiteY3" fmla="*/ 0 h 4832054"/>
              <a:gd name="connsiteX4" fmla="*/ 9153426 w 9153426"/>
              <a:gd name="connsiteY4" fmla="*/ 4675695 h 4832054"/>
              <a:gd name="connsiteX5" fmla="*/ 752028 w 9153426"/>
              <a:gd name="connsiteY5" fmla="*/ 4685122 h 4832054"/>
              <a:gd name="connsiteX6" fmla="*/ 609544 w 9153426"/>
              <a:gd name="connsiteY6" fmla="*/ 4832054 h 4832054"/>
              <a:gd name="connsiteX7" fmla="*/ 486719 w 9153426"/>
              <a:gd name="connsiteY7" fmla="*/ 4683869 h 4832054"/>
              <a:gd name="connsiteX0" fmla="*/ 486719 w 9153426"/>
              <a:gd name="connsiteY0" fmla="*/ 4683869 h 4810664"/>
              <a:gd name="connsiteX1" fmla="*/ 6799 w 9153426"/>
              <a:gd name="connsiteY1" fmla="*/ 4687948 h 4810664"/>
              <a:gd name="connsiteX2" fmla="*/ 0 w 9153426"/>
              <a:gd name="connsiteY2" fmla="*/ 4187 h 4810664"/>
              <a:gd name="connsiteX3" fmla="*/ 9143999 w 9153426"/>
              <a:gd name="connsiteY3" fmla="*/ 0 h 4810664"/>
              <a:gd name="connsiteX4" fmla="*/ 9153426 w 9153426"/>
              <a:gd name="connsiteY4" fmla="*/ 4675695 h 4810664"/>
              <a:gd name="connsiteX5" fmla="*/ 752028 w 9153426"/>
              <a:gd name="connsiteY5" fmla="*/ 4685122 h 4810664"/>
              <a:gd name="connsiteX6" fmla="*/ 609544 w 9153426"/>
              <a:gd name="connsiteY6" fmla="*/ 4810664 h 4810664"/>
              <a:gd name="connsiteX7" fmla="*/ 486719 w 9153426"/>
              <a:gd name="connsiteY7" fmla="*/ 4683869 h 4810664"/>
              <a:gd name="connsiteX0" fmla="*/ 486719 w 9153426"/>
              <a:gd name="connsiteY0" fmla="*/ 4683869 h 4810664"/>
              <a:gd name="connsiteX1" fmla="*/ 6799 w 9153426"/>
              <a:gd name="connsiteY1" fmla="*/ 4687948 h 4810664"/>
              <a:gd name="connsiteX2" fmla="*/ 0 w 9153426"/>
              <a:gd name="connsiteY2" fmla="*/ 4187 h 4810664"/>
              <a:gd name="connsiteX3" fmla="*/ 9143999 w 9153426"/>
              <a:gd name="connsiteY3" fmla="*/ 0 h 4810664"/>
              <a:gd name="connsiteX4" fmla="*/ 9153426 w 9153426"/>
              <a:gd name="connsiteY4" fmla="*/ 4675695 h 4810664"/>
              <a:gd name="connsiteX5" fmla="*/ 752028 w 9153426"/>
              <a:gd name="connsiteY5" fmla="*/ 4685122 h 4810664"/>
              <a:gd name="connsiteX6" fmla="*/ 609544 w 9153426"/>
              <a:gd name="connsiteY6" fmla="*/ 4810664 h 4810664"/>
              <a:gd name="connsiteX7" fmla="*/ 486719 w 9153426"/>
              <a:gd name="connsiteY7" fmla="*/ 4683869 h 4810664"/>
              <a:gd name="connsiteX0" fmla="*/ 486719 w 9153426"/>
              <a:gd name="connsiteY0" fmla="*/ 4683869 h 4810664"/>
              <a:gd name="connsiteX1" fmla="*/ 6799 w 9153426"/>
              <a:gd name="connsiteY1" fmla="*/ 4687948 h 4810664"/>
              <a:gd name="connsiteX2" fmla="*/ 0 w 9153426"/>
              <a:gd name="connsiteY2" fmla="*/ 4187 h 4810664"/>
              <a:gd name="connsiteX3" fmla="*/ 9143999 w 9153426"/>
              <a:gd name="connsiteY3" fmla="*/ 0 h 4810664"/>
              <a:gd name="connsiteX4" fmla="*/ 9153426 w 9153426"/>
              <a:gd name="connsiteY4" fmla="*/ 4675695 h 4810664"/>
              <a:gd name="connsiteX5" fmla="*/ 752028 w 9153426"/>
              <a:gd name="connsiteY5" fmla="*/ 4685122 h 4810664"/>
              <a:gd name="connsiteX6" fmla="*/ 609544 w 9153426"/>
              <a:gd name="connsiteY6" fmla="*/ 4810664 h 4810664"/>
              <a:gd name="connsiteX7" fmla="*/ 486719 w 9153426"/>
              <a:gd name="connsiteY7" fmla="*/ 4683869 h 4810664"/>
              <a:gd name="connsiteX0" fmla="*/ 486719 w 9153426"/>
              <a:gd name="connsiteY0" fmla="*/ 4683869 h 4821359"/>
              <a:gd name="connsiteX1" fmla="*/ 6799 w 9153426"/>
              <a:gd name="connsiteY1" fmla="*/ 4687948 h 4821359"/>
              <a:gd name="connsiteX2" fmla="*/ 0 w 9153426"/>
              <a:gd name="connsiteY2" fmla="*/ 4187 h 4821359"/>
              <a:gd name="connsiteX3" fmla="*/ 9143999 w 9153426"/>
              <a:gd name="connsiteY3" fmla="*/ 0 h 4821359"/>
              <a:gd name="connsiteX4" fmla="*/ 9153426 w 9153426"/>
              <a:gd name="connsiteY4" fmla="*/ 4675695 h 4821359"/>
              <a:gd name="connsiteX5" fmla="*/ 752028 w 9153426"/>
              <a:gd name="connsiteY5" fmla="*/ 4685122 h 4821359"/>
              <a:gd name="connsiteX6" fmla="*/ 604197 w 9153426"/>
              <a:gd name="connsiteY6" fmla="*/ 4821359 h 4821359"/>
              <a:gd name="connsiteX7" fmla="*/ 486719 w 9153426"/>
              <a:gd name="connsiteY7" fmla="*/ 4683869 h 4821359"/>
              <a:gd name="connsiteX0" fmla="*/ 486719 w 9145678"/>
              <a:gd name="connsiteY0" fmla="*/ 4683869 h 4821359"/>
              <a:gd name="connsiteX1" fmla="*/ 6799 w 9145678"/>
              <a:gd name="connsiteY1" fmla="*/ 4687948 h 4821359"/>
              <a:gd name="connsiteX2" fmla="*/ 0 w 9145678"/>
              <a:gd name="connsiteY2" fmla="*/ 4187 h 4821359"/>
              <a:gd name="connsiteX3" fmla="*/ 9143999 w 9145678"/>
              <a:gd name="connsiteY3" fmla="*/ 0 h 4821359"/>
              <a:gd name="connsiteX4" fmla="*/ 9142731 w 9145678"/>
              <a:gd name="connsiteY4" fmla="*/ 4691737 h 4821359"/>
              <a:gd name="connsiteX5" fmla="*/ 752028 w 9145678"/>
              <a:gd name="connsiteY5" fmla="*/ 4685122 h 4821359"/>
              <a:gd name="connsiteX6" fmla="*/ 604197 w 9145678"/>
              <a:gd name="connsiteY6" fmla="*/ 4821359 h 4821359"/>
              <a:gd name="connsiteX7" fmla="*/ 486719 w 9145678"/>
              <a:gd name="connsiteY7" fmla="*/ 4683869 h 4821359"/>
              <a:gd name="connsiteX0" fmla="*/ 486719 w 9145678"/>
              <a:gd name="connsiteY0" fmla="*/ 4683869 h 4821359"/>
              <a:gd name="connsiteX1" fmla="*/ 6799 w 9145678"/>
              <a:gd name="connsiteY1" fmla="*/ 4687948 h 4821359"/>
              <a:gd name="connsiteX2" fmla="*/ 0 w 9145678"/>
              <a:gd name="connsiteY2" fmla="*/ 4187 h 4821359"/>
              <a:gd name="connsiteX3" fmla="*/ 9143999 w 9145678"/>
              <a:gd name="connsiteY3" fmla="*/ 0 h 4821359"/>
              <a:gd name="connsiteX4" fmla="*/ 9142731 w 9145678"/>
              <a:gd name="connsiteY4" fmla="*/ 4686389 h 4821359"/>
              <a:gd name="connsiteX5" fmla="*/ 752028 w 9145678"/>
              <a:gd name="connsiteY5" fmla="*/ 4685122 h 4821359"/>
              <a:gd name="connsiteX6" fmla="*/ 604197 w 9145678"/>
              <a:gd name="connsiteY6" fmla="*/ 4821359 h 4821359"/>
              <a:gd name="connsiteX7" fmla="*/ 486719 w 9145678"/>
              <a:gd name="connsiteY7" fmla="*/ 4683869 h 4821359"/>
              <a:gd name="connsiteX0" fmla="*/ 486719 w 9145678"/>
              <a:gd name="connsiteY0" fmla="*/ 4683869 h 4821359"/>
              <a:gd name="connsiteX1" fmla="*/ 6799 w 9145678"/>
              <a:gd name="connsiteY1" fmla="*/ 4687948 h 4821359"/>
              <a:gd name="connsiteX2" fmla="*/ 0 w 9145678"/>
              <a:gd name="connsiteY2" fmla="*/ 4187 h 4821359"/>
              <a:gd name="connsiteX3" fmla="*/ 9143999 w 9145678"/>
              <a:gd name="connsiteY3" fmla="*/ 0 h 4821359"/>
              <a:gd name="connsiteX4" fmla="*/ 9142731 w 9145678"/>
              <a:gd name="connsiteY4" fmla="*/ 4686389 h 4821359"/>
              <a:gd name="connsiteX5" fmla="*/ 752028 w 9145678"/>
              <a:gd name="connsiteY5" fmla="*/ 4685122 h 4821359"/>
              <a:gd name="connsiteX6" fmla="*/ 604197 w 9145678"/>
              <a:gd name="connsiteY6" fmla="*/ 4821359 h 4821359"/>
              <a:gd name="connsiteX7" fmla="*/ 486719 w 9145678"/>
              <a:gd name="connsiteY7" fmla="*/ 4683869 h 4821359"/>
              <a:gd name="connsiteX0" fmla="*/ 486719 w 9148078"/>
              <a:gd name="connsiteY0" fmla="*/ 4683869 h 4821359"/>
              <a:gd name="connsiteX1" fmla="*/ 6799 w 9148078"/>
              <a:gd name="connsiteY1" fmla="*/ 4687948 h 4821359"/>
              <a:gd name="connsiteX2" fmla="*/ 0 w 9148078"/>
              <a:gd name="connsiteY2" fmla="*/ 4187 h 4821359"/>
              <a:gd name="connsiteX3" fmla="*/ 9143999 w 9148078"/>
              <a:gd name="connsiteY3" fmla="*/ 0 h 4821359"/>
              <a:gd name="connsiteX4" fmla="*/ 9148078 w 9148078"/>
              <a:gd name="connsiteY4" fmla="*/ 4686389 h 4821359"/>
              <a:gd name="connsiteX5" fmla="*/ 752028 w 9148078"/>
              <a:gd name="connsiteY5" fmla="*/ 4685122 h 4821359"/>
              <a:gd name="connsiteX6" fmla="*/ 604197 w 9148078"/>
              <a:gd name="connsiteY6" fmla="*/ 4821359 h 4821359"/>
              <a:gd name="connsiteX7" fmla="*/ 486719 w 9148078"/>
              <a:gd name="connsiteY7" fmla="*/ 4683869 h 4821359"/>
              <a:gd name="connsiteX0" fmla="*/ 486719 w 9148078"/>
              <a:gd name="connsiteY0" fmla="*/ 4683869 h 4821359"/>
              <a:gd name="connsiteX1" fmla="*/ 6799 w 9148078"/>
              <a:gd name="connsiteY1" fmla="*/ 4687948 h 4821359"/>
              <a:gd name="connsiteX2" fmla="*/ 0 w 9148078"/>
              <a:gd name="connsiteY2" fmla="*/ 4187 h 4821359"/>
              <a:gd name="connsiteX3" fmla="*/ 9143999 w 9148078"/>
              <a:gd name="connsiteY3" fmla="*/ 0 h 4821359"/>
              <a:gd name="connsiteX4" fmla="*/ 9148078 w 9148078"/>
              <a:gd name="connsiteY4" fmla="*/ 4686389 h 4821359"/>
              <a:gd name="connsiteX5" fmla="*/ 752028 w 9148078"/>
              <a:gd name="connsiteY5" fmla="*/ 4685122 h 4821359"/>
              <a:gd name="connsiteX6" fmla="*/ 614892 w 9148078"/>
              <a:gd name="connsiteY6" fmla="*/ 4821359 h 4821359"/>
              <a:gd name="connsiteX7" fmla="*/ 486719 w 9148078"/>
              <a:gd name="connsiteY7" fmla="*/ 4683869 h 4821359"/>
              <a:gd name="connsiteX0" fmla="*/ 486719 w 9148078"/>
              <a:gd name="connsiteY0" fmla="*/ 4683869 h 4821359"/>
              <a:gd name="connsiteX1" fmla="*/ 1452 w 9148078"/>
              <a:gd name="connsiteY1" fmla="*/ 4687948 h 4821359"/>
              <a:gd name="connsiteX2" fmla="*/ 0 w 9148078"/>
              <a:gd name="connsiteY2" fmla="*/ 4187 h 4821359"/>
              <a:gd name="connsiteX3" fmla="*/ 9143999 w 9148078"/>
              <a:gd name="connsiteY3" fmla="*/ 0 h 4821359"/>
              <a:gd name="connsiteX4" fmla="*/ 9148078 w 9148078"/>
              <a:gd name="connsiteY4" fmla="*/ 4686389 h 4821359"/>
              <a:gd name="connsiteX5" fmla="*/ 752028 w 9148078"/>
              <a:gd name="connsiteY5" fmla="*/ 4685122 h 4821359"/>
              <a:gd name="connsiteX6" fmla="*/ 614892 w 9148078"/>
              <a:gd name="connsiteY6" fmla="*/ 4821359 h 4821359"/>
              <a:gd name="connsiteX7" fmla="*/ 486719 w 9148078"/>
              <a:gd name="connsiteY7" fmla="*/ 4683869 h 4821359"/>
              <a:gd name="connsiteX0" fmla="*/ 486719 w 9148078"/>
              <a:gd name="connsiteY0" fmla="*/ 4683869 h 4821359"/>
              <a:gd name="connsiteX1" fmla="*/ 1452 w 9148078"/>
              <a:gd name="connsiteY1" fmla="*/ 4678423 h 4821359"/>
              <a:gd name="connsiteX2" fmla="*/ 0 w 9148078"/>
              <a:gd name="connsiteY2" fmla="*/ 4187 h 4821359"/>
              <a:gd name="connsiteX3" fmla="*/ 9143999 w 9148078"/>
              <a:gd name="connsiteY3" fmla="*/ 0 h 4821359"/>
              <a:gd name="connsiteX4" fmla="*/ 9148078 w 9148078"/>
              <a:gd name="connsiteY4" fmla="*/ 4686389 h 4821359"/>
              <a:gd name="connsiteX5" fmla="*/ 752028 w 9148078"/>
              <a:gd name="connsiteY5" fmla="*/ 4685122 h 4821359"/>
              <a:gd name="connsiteX6" fmla="*/ 614892 w 9148078"/>
              <a:gd name="connsiteY6" fmla="*/ 4821359 h 4821359"/>
              <a:gd name="connsiteX7" fmla="*/ 486719 w 9148078"/>
              <a:gd name="connsiteY7" fmla="*/ 4683869 h 4821359"/>
              <a:gd name="connsiteX0" fmla="*/ 486719 w 9148078"/>
              <a:gd name="connsiteY0" fmla="*/ 4683869 h 4821359"/>
              <a:gd name="connsiteX1" fmla="*/ 1452 w 9148078"/>
              <a:gd name="connsiteY1" fmla="*/ 4684773 h 4821359"/>
              <a:gd name="connsiteX2" fmla="*/ 0 w 9148078"/>
              <a:gd name="connsiteY2" fmla="*/ 4187 h 4821359"/>
              <a:gd name="connsiteX3" fmla="*/ 9143999 w 9148078"/>
              <a:gd name="connsiteY3" fmla="*/ 0 h 4821359"/>
              <a:gd name="connsiteX4" fmla="*/ 9148078 w 9148078"/>
              <a:gd name="connsiteY4" fmla="*/ 4686389 h 4821359"/>
              <a:gd name="connsiteX5" fmla="*/ 752028 w 9148078"/>
              <a:gd name="connsiteY5" fmla="*/ 4685122 h 4821359"/>
              <a:gd name="connsiteX6" fmla="*/ 614892 w 9148078"/>
              <a:gd name="connsiteY6" fmla="*/ 4821359 h 4821359"/>
              <a:gd name="connsiteX7" fmla="*/ 486719 w 9148078"/>
              <a:gd name="connsiteY7" fmla="*/ 4683869 h 4821359"/>
              <a:gd name="connsiteX0" fmla="*/ 486719 w 9148078"/>
              <a:gd name="connsiteY0" fmla="*/ 4683869 h 4821359"/>
              <a:gd name="connsiteX1" fmla="*/ 1452 w 9148078"/>
              <a:gd name="connsiteY1" fmla="*/ 4684773 h 4821359"/>
              <a:gd name="connsiteX2" fmla="*/ 0 w 9148078"/>
              <a:gd name="connsiteY2" fmla="*/ 4187 h 4821359"/>
              <a:gd name="connsiteX3" fmla="*/ 9143999 w 9148078"/>
              <a:gd name="connsiteY3" fmla="*/ 0 h 4821359"/>
              <a:gd name="connsiteX4" fmla="*/ 9148078 w 9148078"/>
              <a:gd name="connsiteY4" fmla="*/ 4686389 h 4821359"/>
              <a:gd name="connsiteX5" fmla="*/ 861537 w 9148078"/>
              <a:gd name="connsiteY5" fmla="*/ 4685122 h 4821359"/>
              <a:gd name="connsiteX6" fmla="*/ 614892 w 9148078"/>
              <a:gd name="connsiteY6" fmla="*/ 4821359 h 4821359"/>
              <a:gd name="connsiteX7" fmla="*/ 486719 w 9148078"/>
              <a:gd name="connsiteY7" fmla="*/ 4683869 h 4821359"/>
              <a:gd name="connsiteX0" fmla="*/ 486719 w 9148078"/>
              <a:gd name="connsiteY0" fmla="*/ 4683869 h 4821359"/>
              <a:gd name="connsiteX1" fmla="*/ 1452 w 9148078"/>
              <a:gd name="connsiteY1" fmla="*/ 4684773 h 4821359"/>
              <a:gd name="connsiteX2" fmla="*/ 0 w 9148078"/>
              <a:gd name="connsiteY2" fmla="*/ 4187 h 4821359"/>
              <a:gd name="connsiteX3" fmla="*/ 9143999 w 9148078"/>
              <a:gd name="connsiteY3" fmla="*/ 0 h 4821359"/>
              <a:gd name="connsiteX4" fmla="*/ 9148078 w 9148078"/>
              <a:gd name="connsiteY4" fmla="*/ 4686389 h 4821359"/>
              <a:gd name="connsiteX5" fmla="*/ 861537 w 9148078"/>
              <a:gd name="connsiteY5" fmla="*/ 4685122 h 4821359"/>
              <a:gd name="connsiteX6" fmla="*/ 675122 w 9148078"/>
              <a:gd name="connsiteY6" fmla="*/ 4821359 h 4821359"/>
              <a:gd name="connsiteX7" fmla="*/ 486719 w 9148078"/>
              <a:gd name="connsiteY7" fmla="*/ 4683869 h 4821359"/>
              <a:gd name="connsiteX0" fmla="*/ 486719 w 9148078"/>
              <a:gd name="connsiteY0" fmla="*/ 4683869 h 4878246"/>
              <a:gd name="connsiteX1" fmla="*/ 1452 w 9148078"/>
              <a:gd name="connsiteY1" fmla="*/ 4684773 h 4878246"/>
              <a:gd name="connsiteX2" fmla="*/ 0 w 9148078"/>
              <a:gd name="connsiteY2" fmla="*/ 4187 h 4878246"/>
              <a:gd name="connsiteX3" fmla="*/ 9143999 w 9148078"/>
              <a:gd name="connsiteY3" fmla="*/ 0 h 4878246"/>
              <a:gd name="connsiteX4" fmla="*/ 9148078 w 9148078"/>
              <a:gd name="connsiteY4" fmla="*/ 4686389 h 4878246"/>
              <a:gd name="connsiteX5" fmla="*/ 861537 w 9148078"/>
              <a:gd name="connsiteY5" fmla="*/ 4685122 h 4878246"/>
              <a:gd name="connsiteX6" fmla="*/ 675122 w 9148078"/>
              <a:gd name="connsiteY6" fmla="*/ 4878246 h 4878246"/>
              <a:gd name="connsiteX7" fmla="*/ 486719 w 9148078"/>
              <a:gd name="connsiteY7" fmla="*/ 4683869 h 4878246"/>
              <a:gd name="connsiteX0" fmla="*/ 486719 w 9148078"/>
              <a:gd name="connsiteY0" fmla="*/ 4683869 h 4878246"/>
              <a:gd name="connsiteX1" fmla="*/ 1452 w 9148078"/>
              <a:gd name="connsiteY1" fmla="*/ 4684773 h 4878246"/>
              <a:gd name="connsiteX2" fmla="*/ 0 w 9148078"/>
              <a:gd name="connsiteY2" fmla="*/ 4187 h 4878246"/>
              <a:gd name="connsiteX3" fmla="*/ 9143999 w 9148078"/>
              <a:gd name="connsiteY3" fmla="*/ 0 h 4878246"/>
              <a:gd name="connsiteX4" fmla="*/ 9148078 w 9148078"/>
              <a:gd name="connsiteY4" fmla="*/ 4686389 h 4878246"/>
              <a:gd name="connsiteX5" fmla="*/ 820262 w 9148078"/>
              <a:gd name="connsiteY5" fmla="*/ 4685123 h 4878246"/>
              <a:gd name="connsiteX6" fmla="*/ 675122 w 9148078"/>
              <a:gd name="connsiteY6" fmla="*/ 4878246 h 4878246"/>
              <a:gd name="connsiteX7" fmla="*/ 486719 w 9148078"/>
              <a:gd name="connsiteY7" fmla="*/ 4683869 h 4878246"/>
              <a:gd name="connsiteX0" fmla="*/ 537519 w 9148078"/>
              <a:gd name="connsiteY0" fmla="*/ 4688801 h 4878246"/>
              <a:gd name="connsiteX1" fmla="*/ 1452 w 9148078"/>
              <a:gd name="connsiteY1" fmla="*/ 4684773 h 4878246"/>
              <a:gd name="connsiteX2" fmla="*/ 0 w 9148078"/>
              <a:gd name="connsiteY2" fmla="*/ 4187 h 4878246"/>
              <a:gd name="connsiteX3" fmla="*/ 9143999 w 9148078"/>
              <a:gd name="connsiteY3" fmla="*/ 0 h 4878246"/>
              <a:gd name="connsiteX4" fmla="*/ 9148078 w 9148078"/>
              <a:gd name="connsiteY4" fmla="*/ 4686389 h 4878246"/>
              <a:gd name="connsiteX5" fmla="*/ 820262 w 9148078"/>
              <a:gd name="connsiteY5" fmla="*/ 4685123 h 4878246"/>
              <a:gd name="connsiteX6" fmla="*/ 675122 w 9148078"/>
              <a:gd name="connsiteY6" fmla="*/ 4878246 h 4878246"/>
              <a:gd name="connsiteX7" fmla="*/ 537519 w 9148078"/>
              <a:gd name="connsiteY7" fmla="*/ 4688801 h 4878246"/>
              <a:gd name="connsiteX0" fmla="*/ 537519 w 9148078"/>
              <a:gd name="connsiteY0" fmla="*/ 4688801 h 4878246"/>
              <a:gd name="connsiteX1" fmla="*/ 1452 w 9148078"/>
              <a:gd name="connsiteY1" fmla="*/ 4684773 h 4878246"/>
              <a:gd name="connsiteX2" fmla="*/ 0 w 9148078"/>
              <a:gd name="connsiteY2" fmla="*/ 4187 h 4878246"/>
              <a:gd name="connsiteX3" fmla="*/ 9143999 w 9148078"/>
              <a:gd name="connsiteY3" fmla="*/ 0 h 4878246"/>
              <a:gd name="connsiteX4" fmla="*/ 9148078 w 9148078"/>
              <a:gd name="connsiteY4" fmla="*/ 4686389 h 4878246"/>
              <a:gd name="connsiteX5" fmla="*/ 798037 w 9148078"/>
              <a:gd name="connsiteY5" fmla="*/ 4690055 h 4878246"/>
              <a:gd name="connsiteX6" fmla="*/ 675122 w 9148078"/>
              <a:gd name="connsiteY6" fmla="*/ 4878246 h 4878246"/>
              <a:gd name="connsiteX7" fmla="*/ 537519 w 9148078"/>
              <a:gd name="connsiteY7" fmla="*/ 4688801 h 4878246"/>
              <a:gd name="connsiteX0" fmla="*/ 537519 w 9148078"/>
              <a:gd name="connsiteY0" fmla="*/ 4688801 h 4883178"/>
              <a:gd name="connsiteX1" fmla="*/ 1452 w 9148078"/>
              <a:gd name="connsiteY1" fmla="*/ 4684773 h 4883178"/>
              <a:gd name="connsiteX2" fmla="*/ 0 w 9148078"/>
              <a:gd name="connsiteY2" fmla="*/ 4187 h 4883178"/>
              <a:gd name="connsiteX3" fmla="*/ 9143999 w 9148078"/>
              <a:gd name="connsiteY3" fmla="*/ 0 h 4883178"/>
              <a:gd name="connsiteX4" fmla="*/ 9148078 w 9148078"/>
              <a:gd name="connsiteY4" fmla="*/ 4686389 h 4883178"/>
              <a:gd name="connsiteX5" fmla="*/ 798037 w 9148078"/>
              <a:gd name="connsiteY5" fmla="*/ 4690055 h 4883178"/>
              <a:gd name="connsiteX6" fmla="*/ 665597 w 9148078"/>
              <a:gd name="connsiteY6" fmla="*/ 4883178 h 4883178"/>
              <a:gd name="connsiteX7" fmla="*/ 537519 w 9148078"/>
              <a:gd name="connsiteY7" fmla="*/ 4688801 h 488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078" h="4883178">
                <a:moveTo>
                  <a:pt x="537519" y="4688801"/>
                </a:moveTo>
                <a:lnTo>
                  <a:pt x="1452" y="4684773"/>
                </a:lnTo>
                <a:cubicBezTo>
                  <a:pt x="-2597" y="3125302"/>
                  <a:pt x="4049" y="1563658"/>
                  <a:pt x="0" y="4187"/>
                </a:cubicBezTo>
                <a:lnTo>
                  <a:pt x="9143999" y="0"/>
                </a:lnTo>
                <a:cubicBezTo>
                  <a:pt x="9150284" y="1567992"/>
                  <a:pt x="9141793" y="3118397"/>
                  <a:pt x="9148078" y="4686389"/>
                </a:cubicBezTo>
                <a:lnTo>
                  <a:pt x="798037" y="4690055"/>
                </a:lnTo>
                <a:lnTo>
                  <a:pt x="665597" y="4883178"/>
                </a:lnTo>
                <a:lnTo>
                  <a:pt x="537519" y="4688801"/>
                </a:ln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marL="0" indent="0" algn="ctr">
              <a:buFontTx/>
              <a:buNone/>
              <a:defRPr/>
            </a:lvl1pPr>
          </a:lstStyle>
          <a:p>
            <a:r>
              <a:rPr lang="nb-NO" smtClean="0"/>
              <a:t>Dra bildet til plassholderen eller klikk ikonet for å legge til</a:t>
            </a:r>
            <a:endParaRPr lang="nb-NO" dirty="0"/>
          </a:p>
        </p:txBody>
      </p:sp>
    </p:spTree>
    <p:extLst>
      <p:ext uri="{BB962C8B-B14F-4D97-AF65-F5344CB8AC3E}">
        <p14:creationId xmlns:p14="http://schemas.microsoft.com/office/powerpoint/2010/main" val="34918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GIEK – faktaboks">
    <p:spTree>
      <p:nvGrpSpPr>
        <p:cNvPr id="1" name=""/>
        <p:cNvGrpSpPr/>
        <p:nvPr/>
      </p:nvGrpSpPr>
      <p:grpSpPr>
        <a:xfrm>
          <a:off x="0" y="0"/>
          <a:ext cx="0" cy="0"/>
          <a:chOff x="0" y="0"/>
          <a:chExt cx="0" cy="0"/>
        </a:xfrm>
      </p:grpSpPr>
      <p:grpSp>
        <p:nvGrpSpPr>
          <p:cNvPr id="5" name="Gruppe 4"/>
          <p:cNvGrpSpPr/>
          <p:nvPr userDrawn="1"/>
        </p:nvGrpSpPr>
        <p:grpSpPr>
          <a:xfrm>
            <a:off x="665164" y="1333501"/>
            <a:ext cx="8132763" cy="2179774"/>
            <a:chOff x="683235" y="2112866"/>
            <a:chExt cx="6543065" cy="2338263"/>
          </a:xfrm>
          <a:solidFill>
            <a:schemeClr val="tx1"/>
          </a:solidFill>
        </p:grpSpPr>
        <p:sp>
          <p:nvSpPr>
            <p:cNvPr id="6" name="Rektangel 5"/>
            <p:cNvSpPr/>
            <p:nvPr userDrawn="1"/>
          </p:nvSpPr>
          <p:spPr>
            <a:xfrm>
              <a:off x="683235" y="2112866"/>
              <a:ext cx="6543065" cy="215433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fontAlgn="base">
                <a:spcBef>
                  <a:spcPct val="0"/>
                </a:spcBef>
                <a:spcAft>
                  <a:spcPct val="0"/>
                </a:spcAft>
              </a:pPr>
              <a:r>
                <a:rPr lang="nb-NO" sz="1800" noProof="0" dirty="0" err="1" smtClean="0">
                  <a:solidFill>
                    <a:schemeClr val="bg1"/>
                  </a:solidFill>
                </a:rPr>
                <a:t>asdasdasdasd</a:t>
              </a:r>
              <a:endParaRPr lang="nb-NO" sz="1800" noProof="0" dirty="0">
                <a:solidFill>
                  <a:schemeClr val="bg1"/>
                </a:solidFill>
              </a:endParaRPr>
            </a:p>
          </p:txBody>
        </p:sp>
        <p:sp>
          <p:nvSpPr>
            <p:cNvPr id="7" name="Rettvinklet trekant 6"/>
            <p:cNvSpPr/>
            <p:nvPr userDrawn="1"/>
          </p:nvSpPr>
          <p:spPr>
            <a:xfrm rot="18900000">
              <a:off x="3792751" y="4015159"/>
              <a:ext cx="324033" cy="43597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nb-NO" sz="1350" noProof="0" dirty="0">
                <a:solidFill>
                  <a:srgbClr val="5A0B28"/>
                </a:solidFill>
              </a:endParaRPr>
            </a:p>
          </p:txBody>
        </p:sp>
      </p:grpSp>
      <p:sp>
        <p:nvSpPr>
          <p:cNvPr id="10" name="Rectangle 4"/>
          <p:cNvSpPr>
            <a:spLocks noGrp="1" noChangeArrowheads="1"/>
          </p:cNvSpPr>
          <p:nvPr>
            <p:ph type="dt" sz="half" idx="10"/>
          </p:nvPr>
        </p:nvSpPr>
        <p:spPr>
          <a:xfrm>
            <a:off x="7764463" y="4957763"/>
            <a:ext cx="677862" cy="103874"/>
          </a:xfrm>
          <a:ln/>
        </p:spPr>
        <p:txBody>
          <a:bodyPr/>
          <a:lstStyle>
            <a:lvl1pPr>
              <a:defRPr/>
            </a:lvl1pPr>
          </a:lstStyle>
          <a:p>
            <a:pPr>
              <a:defRPr/>
            </a:pPr>
            <a:fld id="{255E96A4-6531-8F4C-811A-63396699E43F}" type="datetime1">
              <a:rPr lang="nb-NO" noProof="0" smtClean="0"/>
              <a:t>28.02.2018</a:t>
            </a:fld>
            <a:endParaRPr lang="nb-NO" noProof="0" dirty="0"/>
          </a:p>
        </p:txBody>
      </p:sp>
      <p:sp>
        <p:nvSpPr>
          <p:cNvPr id="13" name="Rectangle 5"/>
          <p:cNvSpPr>
            <a:spLocks noGrp="1" noChangeArrowheads="1"/>
          </p:cNvSpPr>
          <p:nvPr>
            <p:ph type="ftr" sz="quarter" idx="11"/>
          </p:nvPr>
        </p:nvSpPr>
        <p:spPr>
          <a:xfrm>
            <a:off x="665164" y="4957763"/>
            <a:ext cx="6884987" cy="103874"/>
          </a:xfrm>
          <a:ln/>
        </p:spPr>
        <p:txBody>
          <a:bodyPr/>
          <a:lstStyle>
            <a:lvl1pPr>
              <a:defRPr/>
            </a:lvl1pPr>
          </a:lstStyle>
          <a:p>
            <a:pPr>
              <a:defRPr/>
            </a:pPr>
            <a:endParaRPr lang="nb-NO" noProof="0" dirty="0"/>
          </a:p>
        </p:txBody>
      </p:sp>
      <p:sp>
        <p:nvSpPr>
          <p:cNvPr id="14" name="Rectangle 6"/>
          <p:cNvSpPr>
            <a:spLocks noGrp="1" noChangeArrowheads="1"/>
          </p:cNvSpPr>
          <p:nvPr>
            <p:ph type="sldNum" sz="quarter" idx="12"/>
          </p:nvPr>
        </p:nvSpPr>
        <p:spPr>
          <a:xfrm>
            <a:off x="8448675" y="4957763"/>
            <a:ext cx="349250" cy="103874"/>
          </a:xfrm>
          <a:ln/>
        </p:spPr>
        <p:txBody>
          <a:bodyPr/>
          <a:lstStyle>
            <a:lvl1pPr>
              <a:defRPr/>
            </a:lvl1pPr>
          </a:lstStyle>
          <a:p>
            <a:pPr>
              <a:defRPr/>
            </a:pPr>
            <a:fld id="{C5C89435-20BE-804C-BC15-D78D463BDF4E}" type="slidenum">
              <a:rPr lang="nb-NO" noProof="0"/>
              <a:pPr>
                <a:defRPr/>
              </a:pPr>
              <a:t>‹#›</a:t>
            </a:fld>
            <a:endParaRPr lang="nb-NO" noProof="0" dirty="0"/>
          </a:p>
        </p:txBody>
      </p:sp>
    </p:spTree>
    <p:extLst>
      <p:ext uri="{BB962C8B-B14F-4D97-AF65-F5344CB8AC3E}">
        <p14:creationId xmlns:p14="http://schemas.microsoft.com/office/powerpoint/2010/main" val="289316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IEK – siste side 1">
    <p:spTree>
      <p:nvGrpSpPr>
        <p:cNvPr id="1" name=""/>
        <p:cNvGrpSpPr/>
        <p:nvPr/>
      </p:nvGrpSpPr>
      <p:grpSpPr>
        <a:xfrm>
          <a:off x="0" y="0"/>
          <a:ext cx="0" cy="0"/>
          <a:chOff x="0" y="0"/>
          <a:chExt cx="0" cy="0"/>
        </a:xfrm>
      </p:grpSpPr>
      <p:sp>
        <p:nvSpPr>
          <p:cNvPr id="14" name="Rektangel 13"/>
          <p:cNvSpPr/>
          <p:nvPr userDrawn="1"/>
        </p:nvSpPr>
        <p:spPr>
          <a:xfrm>
            <a:off x="-18000" y="0"/>
            <a:ext cx="9162000" cy="5143500"/>
          </a:xfrm>
          <a:prstGeom prst="rect">
            <a:avLst/>
          </a:prstGeom>
          <a:gradFill>
            <a:gsLst>
              <a:gs pos="81000">
                <a:schemeClr val="tx1"/>
              </a:gs>
              <a:gs pos="0">
                <a:schemeClr val="tx1">
                  <a:lumMod val="60000"/>
                  <a:lumOff val="4000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dirty="0"/>
          </a:p>
        </p:txBody>
      </p:sp>
      <p:sp>
        <p:nvSpPr>
          <p:cNvPr id="18" name="Tittel 1"/>
          <p:cNvSpPr>
            <a:spLocks noGrp="1"/>
          </p:cNvSpPr>
          <p:nvPr>
            <p:ph type="title" hasCustomPrompt="1"/>
          </p:nvPr>
        </p:nvSpPr>
        <p:spPr>
          <a:xfrm>
            <a:off x="660400" y="3288059"/>
            <a:ext cx="8140700" cy="1360141"/>
          </a:xfrm>
        </p:spPr>
        <p:txBody>
          <a:bodyPr anchor="t"/>
          <a:lstStyle>
            <a:lvl1pPr>
              <a:spcBef>
                <a:spcPts val="0"/>
              </a:spcBef>
              <a:spcAft>
                <a:spcPts val="1200"/>
              </a:spcAft>
              <a:defRPr sz="1200" u="none">
                <a:solidFill>
                  <a:schemeClr val="bg1"/>
                </a:solidFill>
              </a:defRPr>
            </a:lvl1pPr>
          </a:lstStyle>
          <a:p>
            <a:r>
              <a:rPr lang="nb-NO" dirty="0" smtClean="0"/>
              <a:t>Kontakt: </a:t>
            </a:r>
            <a:br>
              <a:rPr lang="nb-NO" dirty="0" smtClean="0"/>
            </a:br>
            <a:r>
              <a:rPr lang="nb-NO" dirty="0" smtClean="0"/>
              <a:t>Navn </a:t>
            </a:r>
            <a:r>
              <a:rPr lang="nb-NO" dirty="0" err="1" smtClean="0"/>
              <a:t>Navnesen</a:t>
            </a:r>
            <a:r>
              <a:rPr lang="nb-NO" dirty="0" smtClean="0"/>
              <a:t/>
            </a:r>
            <a:br>
              <a:rPr lang="nb-NO" dirty="0" smtClean="0"/>
            </a:br>
            <a:r>
              <a:rPr lang="nb-NO" dirty="0" err="1" smtClean="0"/>
              <a:t>navn.navnesen@giek.no</a:t>
            </a:r>
            <a:r>
              <a:rPr lang="nb-NO" dirty="0" smtClean="0"/>
              <a:t/>
            </a:r>
            <a:br>
              <a:rPr lang="nb-NO" dirty="0" smtClean="0"/>
            </a:br>
            <a:r>
              <a:rPr lang="nb-NO" dirty="0" smtClean="0"/>
              <a:t>Mobil: +47 xxx xx xxx</a:t>
            </a:r>
            <a:endParaRPr lang="nb-NO" dirty="0"/>
          </a:p>
        </p:txBody>
      </p:sp>
      <p:sp>
        <p:nvSpPr>
          <p:cNvPr id="19" name="TekstSylinder 18"/>
          <p:cNvSpPr txBox="1"/>
          <p:nvPr userDrawn="1"/>
        </p:nvSpPr>
        <p:spPr>
          <a:xfrm>
            <a:off x="6751612" y="4717181"/>
            <a:ext cx="2049488" cy="253916"/>
          </a:xfrm>
          <a:prstGeom prst="rect">
            <a:avLst/>
          </a:prstGeom>
          <a:noFill/>
        </p:spPr>
        <p:txBody>
          <a:bodyPr wrap="square" lIns="27000" rIns="0" rtlCol="0">
            <a:spAutoFit/>
          </a:bodyPr>
          <a:lstStyle/>
          <a:p>
            <a:pPr algn="r"/>
            <a:r>
              <a:rPr lang="nb-NO" sz="1050" dirty="0" smtClean="0">
                <a:solidFill>
                  <a:schemeClr val="bg1"/>
                </a:solidFill>
              </a:rPr>
              <a:t> Les mer på </a:t>
            </a:r>
            <a:r>
              <a:rPr lang="nb-NO" sz="1050" dirty="0" err="1" smtClean="0">
                <a:solidFill>
                  <a:schemeClr val="bg1"/>
                </a:solidFill>
              </a:rPr>
              <a:t>www.giek.no</a:t>
            </a:r>
            <a:endParaRPr lang="nb-NO" sz="1050" dirty="0">
              <a:solidFill>
                <a:schemeClr val="bg1"/>
              </a:solidFill>
            </a:endParaRPr>
          </a:p>
        </p:txBody>
      </p:sp>
      <p:sp>
        <p:nvSpPr>
          <p:cNvPr id="9" name="Friform 8"/>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3751038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IEK – siste side 2">
    <p:spTree>
      <p:nvGrpSpPr>
        <p:cNvPr id="1" name=""/>
        <p:cNvGrpSpPr/>
        <p:nvPr/>
      </p:nvGrpSpPr>
      <p:grpSpPr>
        <a:xfrm>
          <a:off x="0" y="0"/>
          <a:ext cx="0" cy="0"/>
          <a:chOff x="0" y="0"/>
          <a:chExt cx="0" cy="0"/>
        </a:xfrm>
      </p:grpSpPr>
      <p:sp>
        <p:nvSpPr>
          <p:cNvPr id="6" name="Rektangel 5"/>
          <p:cNvSpPr/>
          <p:nvPr userDrawn="1"/>
        </p:nvSpPr>
        <p:spPr>
          <a:xfrm>
            <a:off x="0" y="0"/>
            <a:ext cx="9162000" cy="5143500"/>
          </a:xfrm>
          <a:prstGeom prst="rect">
            <a:avLst/>
          </a:prstGeom>
          <a:gradFill>
            <a:gsLst>
              <a:gs pos="88000">
                <a:schemeClr val="accent1">
                  <a:shade val="51000"/>
                  <a:satMod val="130000"/>
                </a:schemeClr>
              </a:gs>
              <a:gs pos="27000">
                <a:schemeClr val="accent1">
                  <a:shade val="94000"/>
                  <a:satMod val="135000"/>
                </a:schemeClr>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TekstSylinder 7"/>
          <p:cNvSpPr txBox="1"/>
          <p:nvPr userDrawn="1"/>
        </p:nvSpPr>
        <p:spPr>
          <a:xfrm>
            <a:off x="6751612" y="4717181"/>
            <a:ext cx="2049488" cy="253916"/>
          </a:xfrm>
          <a:prstGeom prst="rect">
            <a:avLst/>
          </a:prstGeom>
          <a:noFill/>
        </p:spPr>
        <p:txBody>
          <a:bodyPr wrap="square" lIns="27000" rIns="0" rtlCol="0">
            <a:spAutoFit/>
          </a:bodyPr>
          <a:lstStyle/>
          <a:p>
            <a:pPr algn="r"/>
            <a:r>
              <a:rPr lang="nb-NO" sz="1050" dirty="0" smtClean="0">
                <a:solidFill>
                  <a:schemeClr val="bg1"/>
                </a:solidFill>
              </a:rPr>
              <a:t> Les mer på </a:t>
            </a:r>
            <a:r>
              <a:rPr lang="nb-NO" sz="1050" dirty="0" err="1" smtClean="0">
                <a:solidFill>
                  <a:schemeClr val="bg1"/>
                </a:solidFill>
              </a:rPr>
              <a:t>www.giek.no</a:t>
            </a:r>
            <a:endParaRPr lang="nb-NO" sz="1050" dirty="0">
              <a:solidFill>
                <a:schemeClr val="bg1"/>
              </a:solidFill>
            </a:endParaRPr>
          </a:p>
        </p:txBody>
      </p:sp>
      <p:sp>
        <p:nvSpPr>
          <p:cNvPr id="7" name="Friform 6"/>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
        <p:nvSpPr>
          <p:cNvPr id="11" name="Tittel 1"/>
          <p:cNvSpPr>
            <a:spLocks noGrp="1"/>
          </p:cNvSpPr>
          <p:nvPr>
            <p:ph type="title" hasCustomPrompt="1"/>
          </p:nvPr>
        </p:nvSpPr>
        <p:spPr>
          <a:xfrm>
            <a:off x="660400" y="3288059"/>
            <a:ext cx="8140700" cy="1360141"/>
          </a:xfrm>
        </p:spPr>
        <p:txBody>
          <a:bodyPr anchor="t"/>
          <a:lstStyle>
            <a:lvl1pPr>
              <a:spcBef>
                <a:spcPts val="0"/>
              </a:spcBef>
              <a:spcAft>
                <a:spcPts val="1200"/>
              </a:spcAft>
              <a:defRPr sz="1200" u="none">
                <a:solidFill>
                  <a:schemeClr val="bg1"/>
                </a:solidFill>
              </a:defRPr>
            </a:lvl1pPr>
          </a:lstStyle>
          <a:p>
            <a:r>
              <a:rPr lang="nb-NO" dirty="0" smtClean="0"/>
              <a:t>Kontakt: </a:t>
            </a:r>
            <a:br>
              <a:rPr lang="nb-NO" dirty="0" smtClean="0"/>
            </a:br>
            <a:r>
              <a:rPr lang="nb-NO" dirty="0" smtClean="0"/>
              <a:t>Navn </a:t>
            </a:r>
            <a:r>
              <a:rPr lang="nb-NO" dirty="0" err="1" smtClean="0"/>
              <a:t>Navnesen</a:t>
            </a:r>
            <a:r>
              <a:rPr lang="nb-NO" dirty="0" smtClean="0"/>
              <a:t/>
            </a:r>
            <a:br>
              <a:rPr lang="nb-NO" dirty="0" smtClean="0"/>
            </a:br>
            <a:r>
              <a:rPr lang="nb-NO" dirty="0" err="1" smtClean="0"/>
              <a:t>navn.navnesen@giek.no</a:t>
            </a:r>
            <a:r>
              <a:rPr lang="nb-NO" dirty="0" smtClean="0"/>
              <a:t/>
            </a:r>
            <a:br>
              <a:rPr lang="nb-NO" dirty="0" smtClean="0"/>
            </a:br>
            <a:r>
              <a:rPr lang="nb-NO" dirty="0" smtClean="0"/>
              <a:t>Mobil: +47 xxx xx xxx</a:t>
            </a:r>
            <a:endParaRPr lang="nb-NO" dirty="0"/>
          </a:p>
        </p:txBody>
      </p:sp>
    </p:spTree>
    <p:extLst>
      <p:ext uri="{BB962C8B-B14F-4D97-AF65-F5344CB8AC3E}">
        <p14:creationId xmlns:p14="http://schemas.microsoft.com/office/powerpoint/2010/main" val="1342435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GIEK – siste side 3">
    <p:spTree>
      <p:nvGrpSpPr>
        <p:cNvPr id="1" name=""/>
        <p:cNvGrpSpPr/>
        <p:nvPr/>
      </p:nvGrpSpPr>
      <p:grpSpPr>
        <a:xfrm>
          <a:off x="0" y="0"/>
          <a:ext cx="0" cy="0"/>
          <a:chOff x="0" y="0"/>
          <a:chExt cx="0" cy="0"/>
        </a:xfrm>
      </p:grpSpPr>
      <p:sp>
        <p:nvSpPr>
          <p:cNvPr id="7" name="Rektangel 6"/>
          <p:cNvSpPr/>
          <p:nvPr userDrawn="1"/>
        </p:nvSpPr>
        <p:spPr>
          <a:xfrm>
            <a:off x="0" y="0"/>
            <a:ext cx="9162000" cy="5143500"/>
          </a:xfrm>
          <a:prstGeom prst="rect">
            <a:avLst/>
          </a:prstGeom>
          <a:gradFill>
            <a:gsLst>
              <a:gs pos="77000">
                <a:schemeClr val="accent2"/>
              </a:gs>
              <a:gs pos="0">
                <a:schemeClr val="accent3"/>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TekstSylinder 7"/>
          <p:cNvSpPr txBox="1"/>
          <p:nvPr userDrawn="1"/>
        </p:nvSpPr>
        <p:spPr>
          <a:xfrm>
            <a:off x="6751612" y="4717181"/>
            <a:ext cx="2049488" cy="253916"/>
          </a:xfrm>
          <a:prstGeom prst="rect">
            <a:avLst/>
          </a:prstGeom>
          <a:noFill/>
        </p:spPr>
        <p:txBody>
          <a:bodyPr wrap="square" lIns="27000" rIns="0" rtlCol="0">
            <a:spAutoFit/>
          </a:bodyPr>
          <a:lstStyle/>
          <a:p>
            <a:pPr algn="r"/>
            <a:r>
              <a:rPr lang="nb-NO" sz="1050" dirty="0" smtClean="0">
                <a:solidFill>
                  <a:schemeClr val="bg1"/>
                </a:solidFill>
              </a:rPr>
              <a:t> Les mer på </a:t>
            </a:r>
            <a:r>
              <a:rPr lang="nb-NO" sz="1050" dirty="0" err="1" smtClean="0">
                <a:solidFill>
                  <a:schemeClr val="bg1"/>
                </a:solidFill>
              </a:rPr>
              <a:t>www.giek.no</a:t>
            </a:r>
            <a:endParaRPr lang="nb-NO" sz="1050" dirty="0">
              <a:solidFill>
                <a:schemeClr val="bg1"/>
              </a:solidFill>
            </a:endParaRPr>
          </a:p>
        </p:txBody>
      </p:sp>
      <p:sp>
        <p:nvSpPr>
          <p:cNvPr id="9" name="Friform 8"/>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
        <p:nvSpPr>
          <p:cNvPr id="13" name="Tittel 1"/>
          <p:cNvSpPr>
            <a:spLocks noGrp="1"/>
          </p:cNvSpPr>
          <p:nvPr>
            <p:ph type="title" hasCustomPrompt="1"/>
          </p:nvPr>
        </p:nvSpPr>
        <p:spPr>
          <a:xfrm>
            <a:off x="660400" y="3288059"/>
            <a:ext cx="8140700" cy="1360141"/>
          </a:xfrm>
        </p:spPr>
        <p:txBody>
          <a:bodyPr anchor="t"/>
          <a:lstStyle>
            <a:lvl1pPr>
              <a:spcBef>
                <a:spcPts val="0"/>
              </a:spcBef>
              <a:spcAft>
                <a:spcPts val="1200"/>
              </a:spcAft>
              <a:defRPr sz="1200" u="none">
                <a:solidFill>
                  <a:schemeClr val="bg1"/>
                </a:solidFill>
              </a:defRPr>
            </a:lvl1pPr>
          </a:lstStyle>
          <a:p>
            <a:r>
              <a:rPr lang="nb-NO" dirty="0" smtClean="0"/>
              <a:t>Kontakt: </a:t>
            </a:r>
            <a:br>
              <a:rPr lang="nb-NO" dirty="0" smtClean="0"/>
            </a:br>
            <a:r>
              <a:rPr lang="nb-NO" dirty="0" smtClean="0"/>
              <a:t>Navn </a:t>
            </a:r>
            <a:r>
              <a:rPr lang="nb-NO" dirty="0" err="1" smtClean="0"/>
              <a:t>Navnesen</a:t>
            </a:r>
            <a:r>
              <a:rPr lang="nb-NO" dirty="0" smtClean="0"/>
              <a:t/>
            </a:r>
            <a:br>
              <a:rPr lang="nb-NO" dirty="0" smtClean="0"/>
            </a:br>
            <a:r>
              <a:rPr lang="nb-NO" dirty="0" err="1" smtClean="0"/>
              <a:t>navn.navnesen@giek.no</a:t>
            </a:r>
            <a:r>
              <a:rPr lang="nb-NO" dirty="0" smtClean="0"/>
              <a:t/>
            </a:r>
            <a:br>
              <a:rPr lang="nb-NO" dirty="0" smtClean="0"/>
            </a:br>
            <a:r>
              <a:rPr lang="nb-NO" dirty="0" smtClean="0"/>
              <a:t>Mobil: +47 xxx xx xxx</a:t>
            </a:r>
            <a:endParaRPr lang="nb-NO" dirty="0"/>
          </a:p>
        </p:txBody>
      </p:sp>
    </p:spTree>
    <p:extLst>
      <p:ext uri="{BB962C8B-B14F-4D97-AF65-F5344CB8AC3E}">
        <p14:creationId xmlns:p14="http://schemas.microsoft.com/office/powerpoint/2010/main" val="4748646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IEK – siste side 4">
    <p:spTree>
      <p:nvGrpSpPr>
        <p:cNvPr id="1" name=""/>
        <p:cNvGrpSpPr/>
        <p:nvPr/>
      </p:nvGrpSpPr>
      <p:grpSpPr>
        <a:xfrm>
          <a:off x="0" y="0"/>
          <a:ext cx="0" cy="0"/>
          <a:chOff x="0" y="0"/>
          <a:chExt cx="0" cy="0"/>
        </a:xfrm>
      </p:grpSpPr>
      <p:sp>
        <p:nvSpPr>
          <p:cNvPr id="7" name="Rektangel 6"/>
          <p:cNvSpPr/>
          <p:nvPr userDrawn="1"/>
        </p:nvSpPr>
        <p:spPr>
          <a:xfrm>
            <a:off x="0" y="0"/>
            <a:ext cx="9162000" cy="5143500"/>
          </a:xfrm>
          <a:prstGeom prst="rect">
            <a:avLst/>
          </a:prstGeom>
          <a:gradFill>
            <a:gsLst>
              <a:gs pos="100000">
                <a:schemeClr val="accent5"/>
              </a:gs>
              <a:gs pos="27000">
                <a:schemeClr val="accent4"/>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TekstSylinder 7"/>
          <p:cNvSpPr txBox="1"/>
          <p:nvPr userDrawn="1"/>
        </p:nvSpPr>
        <p:spPr>
          <a:xfrm>
            <a:off x="6751612" y="4717181"/>
            <a:ext cx="2049488" cy="253916"/>
          </a:xfrm>
          <a:prstGeom prst="rect">
            <a:avLst/>
          </a:prstGeom>
          <a:noFill/>
        </p:spPr>
        <p:txBody>
          <a:bodyPr wrap="square" lIns="27000" rIns="0" rtlCol="0">
            <a:spAutoFit/>
          </a:bodyPr>
          <a:lstStyle/>
          <a:p>
            <a:pPr algn="r"/>
            <a:r>
              <a:rPr lang="nb-NO" sz="1050" dirty="0" smtClean="0">
                <a:solidFill>
                  <a:schemeClr val="bg1"/>
                </a:solidFill>
              </a:rPr>
              <a:t> Les mer på </a:t>
            </a:r>
            <a:r>
              <a:rPr lang="nb-NO" sz="1050" dirty="0" err="1" smtClean="0">
                <a:solidFill>
                  <a:schemeClr val="bg1"/>
                </a:solidFill>
              </a:rPr>
              <a:t>www.giek.no</a:t>
            </a:r>
            <a:endParaRPr lang="nb-NO" sz="1050" dirty="0">
              <a:solidFill>
                <a:schemeClr val="bg1"/>
              </a:solidFill>
            </a:endParaRPr>
          </a:p>
        </p:txBody>
      </p:sp>
      <p:sp>
        <p:nvSpPr>
          <p:cNvPr id="9" name="Friform 8"/>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
        <p:nvSpPr>
          <p:cNvPr id="13" name="Tittel 1"/>
          <p:cNvSpPr>
            <a:spLocks noGrp="1"/>
          </p:cNvSpPr>
          <p:nvPr>
            <p:ph type="title" hasCustomPrompt="1"/>
          </p:nvPr>
        </p:nvSpPr>
        <p:spPr>
          <a:xfrm>
            <a:off x="660400" y="3288059"/>
            <a:ext cx="8140700" cy="1360141"/>
          </a:xfrm>
        </p:spPr>
        <p:txBody>
          <a:bodyPr anchor="t"/>
          <a:lstStyle>
            <a:lvl1pPr>
              <a:spcBef>
                <a:spcPts val="0"/>
              </a:spcBef>
              <a:spcAft>
                <a:spcPts val="1200"/>
              </a:spcAft>
              <a:defRPr sz="1200" u="none">
                <a:solidFill>
                  <a:schemeClr val="bg1"/>
                </a:solidFill>
              </a:defRPr>
            </a:lvl1pPr>
          </a:lstStyle>
          <a:p>
            <a:r>
              <a:rPr lang="nb-NO" dirty="0" smtClean="0"/>
              <a:t>Kontakt: </a:t>
            </a:r>
            <a:br>
              <a:rPr lang="nb-NO" dirty="0" smtClean="0"/>
            </a:br>
            <a:r>
              <a:rPr lang="nb-NO" dirty="0" smtClean="0"/>
              <a:t>Navn </a:t>
            </a:r>
            <a:r>
              <a:rPr lang="nb-NO" dirty="0" err="1" smtClean="0"/>
              <a:t>Navnesen</a:t>
            </a:r>
            <a:r>
              <a:rPr lang="nb-NO" dirty="0" smtClean="0"/>
              <a:t/>
            </a:r>
            <a:br>
              <a:rPr lang="nb-NO" dirty="0" smtClean="0"/>
            </a:br>
            <a:r>
              <a:rPr lang="nb-NO" dirty="0" err="1" smtClean="0"/>
              <a:t>navn.navnesen@giek.no</a:t>
            </a:r>
            <a:r>
              <a:rPr lang="nb-NO" dirty="0" smtClean="0"/>
              <a:t/>
            </a:r>
            <a:br>
              <a:rPr lang="nb-NO" dirty="0" smtClean="0"/>
            </a:br>
            <a:r>
              <a:rPr lang="nb-NO" dirty="0" smtClean="0"/>
              <a:t>Mobil: +47 xxx xx xxx</a:t>
            </a:r>
            <a:endParaRPr lang="nb-NO" dirty="0"/>
          </a:p>
        </p:txBody>
      </p:sp>
    </p:spTree>
    <p:extLst>
      <p:ext uri="{BB962C8B-B14F-4D97-AF65-F5344CB8AC3E}">
        <p14:creationId xmlns:p14="http://schemas.microsoft.com/office/powerpoint/2010/main" val="264123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8650" y="1369218"/>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369218"/>
            <a:ext cx="3886200" cy="326350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fld id="{0917E572-011A-4EA6-B312-4AC8834679A7}" type="datetimeFigureOut">
              <a:rPr lang="nb-NO">
                <a:solidFill>
                  <a:prstClr val="black">
                    <a:tint val="75000"/>
                  </a:prstClr>
                </a:solidFill>
              </a:rPr>
              <a:pPr>
                <a:defRPr/>
              </a:pPr>
              <a:t>28.02.2018</a:t>
            </a:fld>
            <a:endParaRPr lang="nb-NO">
              <a:solidFill>
                <a:prstClr val="black">
                  <a:tint val="75000"/>
                </a:prstClr>
              </a:solidFill>
            </a:endParaRPr>
          </a:p>
        </p:txBody>
      </p:sp>
      <p:sp>
        <p:nvSpPr>
          <p:cNvPr id="6" name="Plassholder for bunntekst 4"/>
          <p:cNvSpPr>
            <a:spLocks noGrp="1"/>
          </p:cNvSpPr>
          <p:nvPr>
            <p:ph type="ftr" sz="quarter" idx="11"/>
          </p:nvPr>
        </p:nvSpPr>
        <p:spPr/>
        <p:txBody>
          <a:bodyPr/>
          <a:lstStyle>
            <a:lvl1pPr>
              <a:defRPr/>
            </a:lvl1pPr>
          </a:lstStyle>
          <a:p>
            <a:pPr>
              <a:defRPr/>
            </a:pPr>
            <a:endParaRPr lang="nb-NO">
              <a:solidFill>
                <a:prstClr val="black">
                  <a:tint val="75000"/>
                </a:prstClr>
              </a:solidFill>
            </a:endParaRPr>
          </a:p>
        </p:txBody>
      </p:sp>
      <p:sp>
        <p:nvSpPr>
          <p:cNvPr id="7" name="Plassholder for lysbildenummer 5"/>
          <p:cNvSpPr>
            <a:spLocks noGrp="1"/>
          </p:cNvSpPr>
          <p:nvPr>
            <p:ph type="sldNum" sz="quarter" idx="12"/>
          </p:nvPr>
        </p:nvSpPr>
        <p:spPr/>
        <p:txBody>
          <a:bodyPr/>
          <a:lstStyle>
            <a:lvl1pPr>
              <a:defRPr/>
            </a:lvl1pPr>
          </a:lstStyle>
          <a:p>
            <a:fld id="{0BB39C13-41AB-4493-B275-A56624BF2DEB}" type="slidenum">
              <a:rPr lang="nb-NO" altLang="nb-NO"/>
              <a:pPr/>
              <a:t>‹#›</a:t>
            </a:fld>
            <a:endParaRPr lang="nb-NO" altLang="nb-NO"/>
          </a:p>
        </p:txBody>
      </p:sp>
    </p:spTree>
    <p:extLst>
      <p:ext uri="{BB962C8B-B14F-4D97-AF65-F5344CB8AC3E}">
        <p14:creationId xmlns:p14="http://schemas.microsoft.com/office/powerpoint/2010/main" val="529682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IEK – overskrit øverst på arket">
    <p:spTree>
      <p:nvGrpSpPr>
        <p:cNvPr id="1" name=""/>
        <p:cNvGrpSpPr/>
        <p:nvPr/>
      </p:nvGrpSpPr>
      <p:grpSpPr>
        <a:xfrm>
          <a:off x="0" y="0"/>
          <a:ext cx="0" cy="0"/>
          <a:chOff x="0" y="0"/>
          <a:chExt cx="0" cy="0"/>
        </a:xfrm>
      </p:grpSpPr>
      <p:sp>
        <p:nvSpPr>
          <p:cNvPr id="2" name="Tittel 1"/>
          <p:cNvSpPr>
            <a:spLocks noGrp="1"/>
          </p:cNvSpPr>
          <p:nvPr>
            <p:ph type="title"/>
          </p:nvPr>
        </p:nvSpPr>
        <p:spPr>
          <a:xfrm>
            <a:off x="660400" y="164387"/>
            <a:ext cx="7007944" cy="462676"/>
          </a:xfrm>
        </p:spPr>
        <p:txBody>
          <a:bodyPr/>
          <a:lstStyle/>
          <a:p>
            <a:r>
              <a:rPr lang="nb-NO" dirty="0" smtClean="0"/>
              <a:t>Klikk for å redigere tittelstil</a:t>
            </a:r>
            <a:endParaRPr lang="nb-NO" dirty="0"/>
          </a:p>
        </p:txBody>
      </p:sp>
      <p:sp>
        <p:nvSpPr>
          <p:cNvPr id="4" name="Rectangle 4"/>
          <p:cNvSpPr>
            <a:spLocks noGrp="1" noChangeArrowheads="1"/>
          </p:cNvSpPr>
          <p:nvPr>
            <p:ph type="dt" sz="half" idx="10"/>
          </p:nvPr>
        </p:nvSpPr>
        <p:spPr>
          <a:ln/>
        </p:spPr>
        <p:txBody>
          <a:bodyPr/>
          <a:lstStyle>
            <a:lvl1pPr>
              <a:defRPr/>
            </a:lvl1pPr>
          </a:lstStyle>
          <a:p>
            <a:pPr>
              <a:defRPr/>
            </a:pPr>
            <a:fld id="{4903679F-CC47-3243-B91E-CB16EA8A0386}" type="datetime1">
              <a:rPr lang="nb-NO" smtClean="0"/>
              <a:t>28.02.2018</a:t>
            </a:fld>
            <a:endParaRPr lang="nb-NO" dirty="0"/>
          </a:p>
        </p:txBody>
      </p:sp>
      <p:sp>
        <p:nvSpPr>
          <p:cNvPr id="5" name="Rectangle 5"/>
          <p:cNvSpPr>
            <a:spLocks noGrp="1" noChangeArrowheads="1"/>
          </p:cNvSpPr>
          <p:nvPr>
            <p:ph type="ftr" sz="quarter" idx="11"/>
          </p:nvPr>
        </p:nvSpPr>
        <p:spPr>
          <a:ln/>
        </p:spPr>
        <p:txBody>
          <a:bodyPr/>
          <a:lstStyle>
            <a:lvl1pPr>
              <a:defRPr/>
            </a:lvl1pPr>
          </a:lstStyle>
          <a:p>
            <a:pPr>
              <a:defRPr/>
            </a:pPr>
            <a:endParaRPr lang="nb-NO" dirty="0"/>
          </a:p>
        </p:txBody>
      </p:sp>
      <p:sp>
        <p:nvSpPr>
          <p:cNvPr id="6" name="Rectangle 6"/>
          <p:cNvSpPr>
            <a:spLocks noGrp="1" noChangeArrowheads="1"/>
          </p:cNvSpPr>
          <p:nvPr>
            <p:ph type="sldNum" sz="quarter" idx="12"/>
          </p:nvPr>
        </p:nvSpPr>
        <p:spPr>
          <a:ln/>
        </p:spPr>
        <p:txBody>
          <a:bodyPr/>
          <a:lstStyle>
            <a:lvl1pPr>
              <a:defRPr/>
            </a:lvl1pPr>
          </a:lstStyle>
          <a:p>
            <a:pPr>
              <a:defRPr/>
            </a:pPr>
            <a:fld id="{3F24E951-C4DC-404A-87C4-647CE792C832}" type="slidenum">
              <a:rPr lang="nb-NO"/>
              <a:pPr>
                <a:defRPr/>
              </a:pPr>
              <a:t>‹#›</a:t>
            </a:fld>
            <a:endParaRPr lang="nb-NO" dirty="0"/>
          </a:p>
        </p:txBody>
      </p:sp>
      <p:sp>
        <p:nvSpPr>
          <p:cNvPr id="8" name="TekstSylinder 7"/>
          <p:cNvSpPr txBox="1"/>
          <p:nvPr userDrawn="1"/>
        </p:nvSpPr>
        <p:spPr>
          <a:xfrm>
            <a:off x="273051" y="3419475"/>
            <a:ext cx="184731" cy="300082"/>
          </a:xfrm>
          <a:prstGeom prst="rect">
            <a:avLst/>
          </a:prstGeom>
          <a:noFill/>
        </p:spPr>
        <p:txBody>
          <a:bodyPr wrap="none" rtlCol="0">
            <a:spAutoFit/>
          </a:bodyPr>
          <a:lstStyle/>
          <a:p>
            <a:pPr fontAlgn="base">
              <a:spcBef>
                <a:spcPct val="0"/>
              </a:spcBef>
              <a:spcAft>
                <a:spcPct val="0"/>
              </a:spcAft>
            </a:pPr>
            <a:endParaRPr lang="nb-NO" sz="1350" dirty="0">
              <a:solidFill>
                <a:srgbClr val="5A0B28"/>
              </a:solidFill>
              <a:latin typeface="Arial" charset="0"/>
            </a:endParaRPr>
          </a:p>
        </p:txBody>
      </p:sp>
    </p:spTree>
    <p:extLst>
      <p:ext uri="{BB962C8B-B14F-4D97-AF65-F5344CB8AC3E}">
        <p14:creationId xmlns:p14="http://schemas.microsoft.com/office/powerpoint/2010/main" val="167191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IEK – forside bilde_rød forløpning">
    <p:spTree>
      <p:nvGrpSpPr>
        <p:cNvPr id="1" name=""/>
        <p:cNvGrpSpPr/>
        <p:nvPr/>
      </p:nvGrpSpPr>
      <p:grpSpPr>
        <a:xfrm>
          <a:off x="0" y="0"/>
          <a:ext cx="0" cy="0"/>
          <a:chOff x="0" y="0"/>
          <a:chExt cx="0" cy="0"/>
        </a:xfrm>
      </p:grpSpPr>
      <p:sp>
        <p:nvSpPr>
          <p:cNvPr id="8" name="Rektangel 7"/>
          <p:cNvSpPr/>
          <p:nvPr userDrawn="1"/>
        </p:nvSpPr>
        <p:spPr>
          <a:xfrm>
            <a:off x="0" y="0"/>
            <a:ext cx="9162000" cy="5143500"/>
          </a:xfrm>
          <a:prstGeom prst="rect">
            <a:avLst/>
          </a:prstGeom>
          <a:gradFill>
            <a:gsLst>
              <a:gs pos="100000">
                <a:schemeClr val="accent5"/>
              </a:gs>
              <a:gs pos="27000">
                <a:schemeClr val="accent4"/>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6" name="Tittel 1"/>
          <p:cNvSpPr>
            <a:spLocks noGrp="1"/>
          </p:cNvSpPr>
          <p:nvPr>
            <p:ph type="ctrTitle"/>
          </p:nvPr>
        </p:nvSpPr>
        <p:spPr>
          <a:xfrm>
            <a:off x="660401" y="3404421"/>
            <a:ext cx="8140699" cy="642938"/>
          </a:xfrm>
          <a:prstGeom prst="rect">
            <a:avLst/>
          </a:prstGeom>
        </p:spPr>
        <p:txBody>
          <a:bodyPr/>
          <a:lstStyle>
            <a:lvl1pPr algn="l">
              <a:defRPr sz="3200" b="1">
                <a:solidFill>
                  <a:srgbClr val="FFFFFF"/>
                </a:solidFill>
              </a:defRPr>
            </a:lvl1pPr>
          </a:lstStyle>
          <a:p>
            <a:r>
              <a:rPr lang="nb-NO" dirty="0" smtClean="0"/>
              <a:t>Klikk for å redigere tittelstil</a:t>
            </a:r>
            <a:endParaRPr lang="nb-NO" dirty="0"/>
          </a:p>
        </p:txBody>
      </p:sp>
      <p:sp>
        <p:nvSpPr>
          <p:cNvPr id="12"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bg1"/>
                </a:solidFill>
                <a:latin typeface="Calibri"/>
                <a:cs typeface="Calibri"/>
              </a:defRPr>
            </a:lvl1pPr>
          </a:lstStyle>
          <a:p>
            <a:pPr lvl="0"/>
            <a:r>
              <a:rPr lang="nb-NO" noProof="0" dirty="0" smtClean="0"/>
              <a:t>Klikk for å redigere undertittelstil i malen</a:t>
            </a:r>
            <a:endParaRPr lang="en-US" noProof="0" dirty="0" smtClean="0"/>
          </a:p>
        </p:txBody>
      </p:sp>
      <p:sp>
        <p:nvSpPr>
          <p:cNvPr id="10" name="Friform 9"/>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1776117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IEK – forside _ sett inn egen bilde">
    <p:spTree>
      <p:nvGrpSpPr>
        <p:cNvPr id="1" name=""/>
        <p:cNvGrpSpPr/>
        <p:nvPr/>
      </p:nvGrpSpPr>
      <p:grpSpPr>
        <a:xfrm>
          <a:off x="0" y="0"/>
          <a:ext cx="0" cy="0"/>
          <a:chOff x="0" y="0"/>
          <a:chExt cx="0" cy="0"/>
        </a:xfrm>
      </p:grpSpPr>
      <p:sp>
        <p:nvSpPr>
          <p:cNvPr id="5" name="Plassholder for bilde 4"/>
          <p:cNvSpPr>
            <a:spLocks noGrp="1"/>
          </p:cNvSpPr>
          <p:nvPr>
            <p:ph type="pic" sz="quarter" idx="10" hasCustomPrompt="1"/>
          </p:nvPr>
        </p:nvSpPr>
        <p:spPr bwMode="auto">
          <a:xfrm>
            <a:off x="-22328" y="-2831"/>
            <a:ext cx="9183529" cy="5146331"/>
          </a:xfrm>
          <a:custGeom>
            <a:avLst/>
            <a:gdLst>
              <a:gd name="connsiteX0" fmla="*/ 0 w 9144000"/>
              <a:gd name="connsiteY0" fmla="*/ 0 h 6883400"/>
              <a:gd name="connsiteX1" fmla="*/ 7996744 w 9144000"/>
              <a:gd name="connsiteY1" fmla="*/ 0 h 6883400"/>
              <a:gd name="connsiteX2" fmla="*/ 9144000 w 9144000"/>
              <a:gd name="connsiteY2" fmla="*/ 1147256 h 6883400"/>
              <a:gd name="connsiteX3" fmla="*/ 9144000 w 9144000"/>
              <a:gd name="connsiteY3" fmla="*/ 6883400 h 6883400"/>
              <a:gd name="connsiteX4" fmla="*/ 0 w 9144000"/>
              <a:gd name="connsiteY4" fmla="*/ 6883400 h 6883400"/>
              <a:gd name="connsiteX5" fmla="*/ 0 w 9144000"/>
              <a:gd name="connsiteY5" fmla="*/ 0 h 6883400"/>
              <a:gd name="connsiteX0" fmla="*/ 0 w 9159498"/>
              <a:gd name="connsiteY0" fmla="*/ 0 h 6883400"/>
              <a:gd name="connsiteX1" fmla="*/ 7996744 w 9159498"/>
              <a:gd name="connsiteY1" fmla="*/ 0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0 h 6883400"/>
              <a:gd name="connsiteX1" fmla="*/ 5517015 w 9159498"/>
              <a:gd name="connsiteY1" fmla="*/ 15499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2623483 w 9159498"/>
              <a:gd name="connsiteY1" fmla="*/ 1977805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93585 w 9159498"/>
              <a:gd name="connsiteY1" fmla="*/ 3837602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37335 w 9159498"/>
              <a:gd name="connsiteY2" fmla="*/ 1571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50361 h 6894994"/>
              <a:gd name="connsiteX1" fmla="*/ 1678086 w 9159498"/>
              <a:gd name="connsiteY1" fmla="*/ 3865075 h 6894994"/>
              <a:gd name="connsiteX2" fmla="*/ 5537335 w 9159498"/>
              <a:gd name="connsiteY2" fmla="*/ 0 h 6894994"/>
              <a:gd name="connsiteX3" fmla="*/ 9159498 w 9159498"/>
              <a:gd name="connsiteY3" fmla="*/ 11975 h 6894994"/>
              <a:gd name="connsiteX4" fmla="*/ 9144000 w 9159498"/>
              <a:gd name="connsiteY4" fmla="*/ 6894994 h 6894994"/>
              <a:gd name="connsiteX5" fmla="*/ 0 w 9159498"/>
              <a:gd name="connsiteY5" fmla="*/ 6894994 h 6894994"/>
              <a:gd name="connsiteX6" fmla="*/ 0 w 9159498"/>
              <a:gd name="connsiteY6" fmla="*/ 2150361 h 6894994"/>
              <a:gd name="connsiteX0" fmla="*/ 0 w 9159498"/>
              <a:gd name="connsiteY0" fmla="*/ 2143587 h 6888220"/>
              <a:gd name="connsiteX1" fmla="*/ 1678086 w 9159498"/>
              <a:gd name="connsiteY1" fmla="*/ 3858301 h 6888220"/>
              <a:gd name="connsiteX2" fmla="*/ 5517015 w 9159498"/>
              <a:gd name="connsiteY2" fmla="*/ 0 h 6888220"/>
              <a:gd name="connsiteX3" fmla="*/ 9159498 w 9159498"/>
              <a:gd name="connsiteY3" fmla="*/ 5201 h 6888220"/>
              <a:gd name="connsiteX4" fmla="*/ 9144000 w 9159498"/>
              <a:gd name="connsiteY4" fmla="*/ 6888220 h 6888220"/>
              <a:gd name="connsiteX5" fmla="*/ 0 w 9159498"/>
              <a:gd name="connsiteY5" fmla="*/ 6888220 h 6888220"/>
              <a:gd name="connsiteX6" fmla="*/ 0 w 9159498"/>
              <a:gd name="connsiteY6" fmla="*/ 2143587 h 6888220"/>
              <a:gd name="connsiteX0" fmla="*/ 0 w 9180470"/>
              <a:gd name="connsiteY0" fmla="*/ 2139392 h 6888220"/>
              <a:gd name="connsiteX1" fmla="*/ 1699058 w 9180470"/>
              <a:gd name="connsiteY1" fmla="*/ 3858301 h 6888220"/>
              <a:gd name="connsiteX2" fmla="*/ 5537987 w 9180470"/>
              <a:gd name="connsiteY2" fmla="*/ 0 h 6888220"/>
              <a:gd name="connsiteX3" fmla="*/ 9180470 w 9180470"/>
              <a:gd name="connsiteY3" fmla="*/ 5201 h 6888220"/>
              <a:gd name="connsiteX4" fmla="*/ 9164972 w 9180470"/>
              <a:gd name="connsiteY4" fmla="*/ 6888220 h 6888220"/>
              <a:gd name="connsiteX5" fmla="*/ 20972 w 9180470"/>
              <a:gd name="connsiteY5" fmla="*/ 6888220 h 6888220"/>
              <a:gd name="connsiteX6" fmla="*/ 0 w 9180470"/>
              <a:gd name="connsiteY6" fmla="*/ 2139392 h 6888220"/>
              <a:gd name="connsiteX0" fmla="*/ 2018 w 9182488"/>
              <a:gd name="connsiteY0" fmla="*/ 2139392 h 6888220"/>
              <a:gd name="connsiteX1" fmla="*/ 1701076 w 9182488"/>
              <a:gd name="connsiteY1" fmla="*/ 3858301 h 6888220"/>
              <a:gd name="connsiteX2" fmla="*/ 5540005 w 9182488"/>
              <a:gd name="connsiteY2" fmla="*/ 0 h 6888220"/>
              <a:gd name="connsiteX3" fmla="*/ 9182488 w 9182488"/>
              <a:gd name="connsiteY3" fmla="*/ 5201 h 6888220"/>
              <a:gd name="connsiteX4" fmla="*/ 9166990 w 9182488"/>
              <a:gd name="connsiteY4" fmla="*/ 6888220 h 6888220"/>
              <a:gd name="connsiteX5" fmla="*/ 2018 w 9182488"/>
              <a:gd name="connsiteY5" fmla="*/ 6888220 h 6888220"/>
              <a:gd name="connsiteX6" fmla="*/ 2018 w 9182488"/>
              <a:gd name="connsiteY6" fmla="*/ 2139392 h 6888220"/>
              <a:gd name="connsiteX0" fmla="*/ 5825 w 9186295"/>
              <a:gd name="connsiteY0" fmla="*/ 2139392 h 6888220"/>
              <a:gd name="connsiteX1" fmla="*/ 1704883 w 9186295"/>
              <a:gd name="connsiteY1" fmla="*/ 3858301 h 6888220"/>
              <a:gd name="connsiteX2" fmla="*/ 5543812 w 9186295"/>
              <a:gd name="connsiteY2" fmla="*/ 0 h 6888220"/>
              <a:gd name="connsiteX3" fmla="*/ 9186295 w 9186295"/>
              <a:gd name="connsiteY3" fmla="*/ 5201 h 6888220"/>
              <a:gd name="connsiteX4" fmla="*/ 9170797 w 9186295"/>
              <a:gd name="connsiteY4" fmla="*/ 6888220 h 6888220"/>
              <a:gd name="connsiteX5" fmla="*/ 1631 w 9186295"/>
              <a:gd name="connsiteY5" fmla="*/ 6888220 h 6888220"/>
              <a:gd name="connsiteX6" fmla="*/ 5825 w 9186295"/>
              <a:gd name="connsiteY6" fmla="*/ 2139392 h 6888220"/>
              <a:gd name="connsiteX0" fmla="*/ 2019 w 9182489"/>
              <a:gd name="connsiteY0" fmla="*/ 2139392 h 6888220"/>
              <a:gd name="connsiteX1" fmla="*/ 1701077 w 9182489"/>
              <a:gd name="connsiteY1" fmla="*/ 3858301 h 6888220"/>
              <a:gd name="connsiteX2" fmla="*/ 5540006 w 9182489"/>
              <a:gd name="connsiteY2" fmla="*/ 0 h 6888220"/>
              <a:gd name="connsiteX3" fmla="*/ 9182489 w 9182489"/>
              <a:gd name="connsiteY3" fmla="*/ 5201 h 6888220"/>
              <a:gd name="connsiteX4" fmla="*/ 9166991 w 9182489"/>
              <a:gd name="connsiteY4" fmla="*/ 6888220 h 6888220"/>
              <a:gd name="connsiteX5" fmla="*/ 2019 w 9182489"/>
              <a:gd name="connsiteY5" fmla="*/ 6888220 h 6888220"/>
              <a:gd name="connsiteX6" fmla="*/ 2019 w 9182489"/>
              <a:gd name="connsiteY6" fmla="*/ 2139392 h 6888220"/>
              <a:gd name="connsiteX0" fmla="*/ 13767 w 9194237"/>
              <a:gd name="connsiteY0" fmla="*/ 2139392 h 6888220"/>
              <a:gd name="connsiteX1" fmla="*/ 1712825 w 9194237"/>
              <a:gd name="connsiteY1" fmla="*/ 3858301 h 6888220"/>
              <a:gd name="connsiteX2" fmla="*/ 5551754 w 9194237"/>
              <a:gd name="connsiteY2" fmla="*/ 0 h 6888220"/>
              <a:gd name="connsiteX3" fmla="*/ 9194237 w 9194237"/>
              <a:gd name="connsiteY3" fmla="*/ 5201 h 6888220"/>
              <a:gd name="connsiteX4" fmla="*/ 9178739 w 9194237"/>
              <a:gd name="connsiteY4" fmla="*/ 6888220 h 6888220"/>
              <a:gd name="connsiteX5" fmla="*/ 1183 w 9194237"/>
              <a:gd name="connsiteY5" fmla="*/ 6888220 h 6888220"/>
              <a:gd name="connsiteX6" fmla="*/ 13767 w 9194237"/>
              <a:gd name="connsiteY6" fmla="*/ 2139392 h 6888220"/>
              <a:gd name="connsiteX0" fmla="*/ 26006 w 9206476"/>
              <a:gd name="connsiteY0" fmla="*/ 2139392 h 6888220"/>
              <a:gd name="connsiteX1" fmla="*/ 1725064 w 9206476"/>
              <a:gd name="connsiteY1" fmla="*/ 3858301 h 6888220"/>
              <a:gd name="connsiteX2" fmla="*/ 5563993 w 9206476"/>
              <a:gd name="connsiteY2" fmla="*/ 0 h 6888220"/>
              <a:gd name="connsiteX3" fmla="*/ 9206476 w 9206476"/>
              <a:gd name="connsiteY3" fmla="*/ 5201 h 6888220"/>
              <a:gd name="connsiteX4" fmla="*/ 9190978 w 9206476"/>
              <a:gd name="connsiteY4" fmla="*/ 6888220 h 6888220"/>
              <a:gd name="connsiteX5" fmla="*/ 839 w 9206476"/>
              <a:gd name="connsiteY5" fmla="*/ 6888220 h 6888220"/>
              <a:gd name="connsiteX6" fmla="*/ 26006 w 9206476"/>
              <a:gd name="connsiteY6" fmla="*/ 2139392 h 6888220"/>
              <a:gd name="connsiteX0" fmla="*/ 13768 w 9194238"/>
              <a:gd name="connsiteY0" fmla="*/ 2139392 h 6888220"/>
              <a:gd name="connsiteX1" fmla="*/ 1712826 w 9194238"/>
              <a:gd name="connsiteY1" fmla="*/ 3858301 h 6888220"/>
              <a:gd name="connsiteX2" fmla="*/ 5551755 w 9194238"/>
              <a:gd name="connsiteY2" fmla="*/ 0 h 6888220"/>
              <a:gd name="connsiteX3" fmla="*/ 9194238 w 9194238"/>
              <a:gd name="connsiteY3" fmla="*/ 5201 h 6888220"/>
              <a:gd name="connsiteX4" fmla="*/ 9178740 w 9194238"/>
              <a:gd name="connsiteY4" fmla="*/ 6888220 h 6888220"/>
              <a:gd name="connsiteX5" fmla="*/ 1184 w 9194238"/>
              <a:gd name="connsiteY5" fmla="*/ 6888220 h 6888220"/>
              <a:gd name="connsiteX6" fmla="*/ 13768 w 9194238"/>
              <a:gd name="connsiteY6" fmla="*/ 2139392 h 6888220"/>
              <a:gd name="connsiteX0" fmla="*/ 21902 w 9202372"/>
              <a:gd name="connsiteY0" fmla="*/ 2139392 h 6888220"/>
              <a:gd name="connsiteX1" fmla="*/ 1720960 w 9202372"/>
              <a:gd name="connsiteY1" fmla="*/ 3858301 h 6888220"/>
              <a:gd name="connsiteX2" fmla="*/ 5559889 w 9202372"/>
              <a:gd name="connsiteY2" fmla="*/ 0 h 6888220"/>
              <a:gd name="connsiteX3" fmla="*/ 9202372 w 9202372"/>
              <a:gd name="connsiteY3" fmla="*/ 5201 h 6888220"/>
              <a:gd name="connsiteX4" fmla="*/ 9186874 w 9202372"/>
              <a:gd name="connsiteY4" fmla="*/ 6888220 h 6888220"/>
              <a:gd name="connsiteX5" fmla="*/ 929 w 9202372"/>
              <a:gd name="connsiteY5" fmla="*/ 6888220 h 6888220"/>
              <a:gd name="connsiteX6" fmla="*/ 21902 w 9202372"/>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12584 w 9193054"/>
              <a:gd name="connsiteY0" fmla="*/ 2139392 h 6888220"/>
              <a:gd name="connsiteX1" fmla="*/ 1711642 w 9193054"/>
              <a:gd name="connsiteY1" fmla="*/ 3858301 h 6888220"/>
              <a:gd name="connsiteX2" fmla="*/ 5550571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39392 h 6888220"/>
              <a:gd name="connsiteX1" fmla="*/ 1711642 w 9193054"/>
              <a:gd name="connsiteY1" fmla="*/ 3858301 h 6888220"/>
              <a:gd name="connsiteX2" fmla="*/ 5575738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77556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9552 h 6898380"/>
              <a:gd name="connsiteX1" fmla="*/ 1711642 w 9193054"/>
              <a:gd name="connsiteY1" fmla="*/ 3868461 h 6898380"/>
              <a:gd name="connsiteX2" fmla="*/ 5575738 w 9193054"/>
              <a:gd name="connsiteY2" fmla="*/ 0 h 6898380"/>
              <a:gd name="connsiteX3" fmla="*/ 9193054 w 9193054"/>
              <a:gd name="connsiteY3" fmla="*/ 6972 h 6898380"/>
              <a:gd name="connsiteX4" fmla="*/ 9181750 w 9193054"/>
              <a:gd name="connsiteY4" fmla="*/ 6898380 h 6898380"/>
              <a:gd name="connsiteX5" fmla="*/ 0 w 9193054"/>
              <a:gd name="connsiteY5" fmla="*/ 6898380 h 6898380"/>
              <a:gd name="connsiteX6" fmla="*/ 12584 w 9193054"/>
              <a:gd name="connsiteY6" fmla="*/ 2149552 h 6898380"/>
              <a:gd name="connsiteX0" fmla="*/ 12584 w 9193054"/>
              <a:gd name="connsiteY0" fmla="*/ 2142580 h 6891408"/>
              <a:gd name="connsiteX1" fmla="*/ 1711642 w 9193054"/>
              <a:gd name="connsiteY1" fmla="*/ 386148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445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929492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0225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10641 h 6859469"/>
              <a:gd name="connsiteX1" fmla="*/ 1478178 w 9193054"/>
              <a:gd name="connsiteY1" fmla="*/ 3838286 h 6859469"/>
              <a:gd name="connsiteX2" fmla="*/ 4768342 w 9193054"/>
              <a:gd name="connsiteY2" fmla="*/ 0 h 6859469"/>
              <a:gd name="connsiteX3" fmla="*/ 9193054 w 9193054"/>
              <a:gd name="connsiteY3" fmla="*/ 133161 h 6859469"/>
              <a:gd name="connsiteX4" fmla="*/ 9181750 w 9193054"/>
              <a:gd name="connsiteY4" fmla="*/ 6859469 h 6859469"/>
              <a:gd name="connsiteX5" fmla="*/ 0 w 9193054"/>
              <a:gd name="connsiteY5" fmla="*/ 6859469 h 6859469"/>
              <a:gd name="connsiteX6" fmla="*/ 12584 w 9193054"/>
              <a:gd name="connsiteY6" fmla="*/ 2110641 h 6859469"/>
              <a:gd name="connsiteX0" fmla="*/ 12584 w 9183529"/>
              <a:gd name="connsiteY0" fmla="*/ 2112946 h 6861774"/>
              <a:gd name="connsiteX1" fmla="*/ 1478178 w 9183529"/>
              <a:gd name="connsiteY1" fmla="*/ 3840591 h 6861774"/>
              <a:gd name="connsiteX2" fmla="*/ 4768342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478178 w 9183529"/>
              <a:gd name="connsiteY1" fmla="*/ 3840591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7023 w 9183529"/>
              <a:gd name="connsiteY0" fmla="*/ 2059680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7023 w 9183529"/>
              <a:gd name="connsiteY6" fmla="*/ 2059680 h 6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529" h="6861774">
                <a:moveTo>
                  <a:pt x="17023" y="2059680"/>
                </a:moveTo>
                <a:lnTo>
                  <a:pt x="1260675" y="3745897"/>
                </a:lnTo>
                <a:lnTo>
                  <a:pt x="4071445" y="2305"/>
                </a:lnTo>
                <a:lnTo>
                  <a:pt x="9183529" y="0"/>
                </a:lnTo>
                <a:lnTo>
                  <a:pt x="9181750" y="6861774"/>
                </a:lnTo>
                <a:lnTo>
                  <a:pt x="0" y="6861774"/>
                </a:lnTo>
                <a:cubicBezTo>
                  <a:pt x="10486" y="4487360"/>
                  <a:pt x="24014" y="3642623"/>
                  <a:pt x="17023" y="2059680"/>
                </a:cubicBezTo>
                <a:close/>
              </a:path>
            </a:pathLst>
          </a:cu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marL="0" indent="0" algn="ctr">
              <a:buFontTx/>
              <a:buNone/>
              <a:defRPr sz="1050" b="0" i="1">
                <a:solidFill>
                  <a:schemeClr val="bg1">
                    <a:lumMod val="50000"/>
                  </a:schemeClr>
                </a:solidFill>
              </a:defRPr>
            </a:lvl1pPr>
          </a:lstStyle>
          <a:p>
            <a:r>
              <a:rPr lang="nb-NO" dirty="0" smtClean="0"/>
              <a:t>Sett inn egen forsidebilde</a:t>
            </a:r>
            <a:endParaRPr lang="nb-NO" dirty="0"/>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chemeClr val="tx1"/>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350">
                <a:solidFill>
                  <a:schemeClr val="tx1"/>
                </a:solidFill>
                <a:latin typeface="Calibri"/>
                <a:cs typeface="Calibri"/>
              </a:defRPr>
            </a:lvl1pPr>
          </a:lstStyle>
          <a:p>
            <a:pPr lvl="0"/>
            <a:r>
              <a:rPr lang="nb-NO" noProof="0" dirty="0" smtClean="0"/>
              <a:t>Klikk for å redigere undertittelstil i malen</a:t>
            </a:r>
            <a:endParaRPr lang="en-US" noProof="0" dirty="0" smtClean="0"/>
          </a:p>
        </p:txBody>
      </p:sp>
      <p:sp>
        <p:nvSpPr>
          <p:cNvPr id="9" name="Friform 8"/>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587553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IEK – forside rød _ sett inn egen bilde">
    <p:spTree>
      <p:nvGrpSpPr>
        <p:cNvPr id="1" name=""/>
        <p:cNvGrpSpPr/>
        <p:nvPr/>
      </p:nvGrpSpPr>
      <p:grpSpPr>
        <a:xfrm>
          <a:off x="0" y="0"/>
          <a:ext cx="0" cy="0"/>
          <a:chOff x="0" y="0"/>
          <a:chExt cx="0" cy="0"/>
        </a:xfrm>
      </p:grpSpPr>
      <p:sp>
        <p:nvSpPr>
          <p:cNvPr id="9" name="Plassholder for bilde 4"/>
          <p:cNvSpPr>
            <a:spLocks noGrp="1"/>
          </p:cNvSpPr>
          <p:nvPr>
            <p:ph type="pic" sz="quarter" idx="10" hasCustomPrompt="1"/>
          </p:nvPr>
        </p:nvSpPr>
        <p:spPr bwMode="auto">
          <a:xfrm>
            <a:off x="-22328" y="-2831"/>
            <a:ext cx="9183529" cy="5146331"/>
          </a:xfrm>
          <a:custGeom>
            <a:avLst/>
            <a:gdLst>
              <a:gd name="connsiteX0" fmla="*/ 0 w 9144000"/>
              <a:gd name="connsiteY0" fmla="*/ 0 h 6883400"/>
              <a:gd name="connsiteX1" fmla="*/ 7996744 w 9144000"/>
              <a:gd name="connsiteY1" fmla="*/ 0 h 6883400"/>
              <a:gd name="connsiteX2" fmla="*/ 9144000 w 9144000"/>
              <a:gd name="connsiteY2" fmla="*/ 1147256 h 6883400"/>
              <a:gd name="connsiteX3" fmla="*/ 9144000 w 9144000"/>
              <a:gd name="connsiteY3" fmla="*/ 6883400 h 6883400"/>
              <a:gd name="connsiteX4" fmla="*/ 0 w 9144000"/>
              <a:gd name="connsiteY4" fmla="*/ 6883400 h 6883400"/>
              <a:gd name="connsiteX5" fmla="*/ 0 w 9144000"/>
              <a:gd name="connsiteY5" fmla="*/ 0 h 6883400"/>
              <a:gd name="connsiteX0" fmla="*/ 0 w 9159498"/>
              <a:gd name="connsiteY0" fmla="*/ 0 h 6883400"/>
              <a:gd name="connsiteX1" fmla="*/ 7996744 w 9159498"/>
              <a:gd name="connsiteY1" fmla="*/ 0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0 h 6883400"/>
              <a:gd name="connsiteX1" fmla="*/ 5517015 w 9159498"/>
              <a:gd name="connsiteY1" fmla="*/ 15499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2623483 w 9159498"/>
              <a:gd name="connsiteY1" fmla="*/ 1977805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93585 w 9159498"/>
              <a:gd name="connsiteY1" fmla="*/ 3837602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37335 w 9159498"/>
              <a:gd name="connsiteY2" fmla="*/ 1571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50361 h 6894994"/>
              <a:gd name="connsiteX1" fmla="*/ 1678086 w 9159498"/>
              <a:gd name="connsiteY1" fmla="*/ 3865075 h 6894994"/>
              <a:gd name="connsiteX2" fmla="*/ 5537335 w 9159498"/>
              <a:gd name="connsiteY2" fmla="*/ 0 h 6894994"/>
              <a:gd name="connsiteX3" fmla="*/ 9159498 w 9159498"/>
              <a:gd name="connsiteY3" fmla="*/ 11975 h 6894994"/>
              <a:gd name="connsiteX4" fmla="*/ 9144000 w 9159498"/>
              <a:gd name="connsiteY4" fmla="*/ 6894994 h 6894994"/>
              <a:gd name="connsiteX5" fmla="*/ 0 w 9159498"/>
              <a:gd name="connsiteY5" fmla="*/ 6894994 h 6894994"/>
              <a:gd name="connsiteX6" fmla="*/ 0 w 9159498"/>
              <a:gd name="connsiteY6" fmla="*/ 2150361 h 6894994"/>
              <a:gd name="connsiteX0" fmla="*/ 0 w 9159498"/>
              <a:gd name="connsiteY0" fmla="*/ 2143587 h 6888220"/>
              <a:gd name="connsiteX1" fmla="*/ 1678086 w 9159498"/>
              <a:gd name="connsiteY1" fmla="*/ 3858301 h 6888220"/>
              <a:gd name="connsiteX2" fmla="*/ 5517015 w 9159498"/>
              <a:gd name="connsiteY2" fmla="*/ 0 h 6888220"/>
              <a:gd name="connsiteX3" fmla="*/ 9159498 w 9159498"/>
              <a:gd name="connsiteY3" fmla="*/ 5201 h 6888220"/>
              <a:gd name="connsiteX4" fmla="*/ 9144000 w 9159498"/>
              <a:gd name="connsiteY4" fmla="*/ 6888220 h 6888220"/>
              <a:gd name="connsiteX5" fmla="*/ 0 w 9159498"/>
              <a:gd name="connsiteY5" fmla="*/ 6888220 h 6888220"/>
              <a:gd name="connsiteX6" fmla="*/ 0 w 9159498"/>
              <a:gd name="connsiteY6" fmla="*/ 2143587 h 6888220"/>
              <a:gd name="connsiteX0" fmla="*/ 0 w 9180470"/>
              <a:gd name="connsiteY0" fmla="*/ 2139392 h 6888220"/>
              <a:gd name="connsiteX1" fmla="*/ 1699058 w 9180470"/>
              <a:gd name="connsiteY1" fmla="*/ 3858301 h 6888220"/>
              <a:gd name="connsiteX2" fmla="*/ 5537987 w 9180470"/>
              <a:gd name="connsiteY2" fmla="*/ 0 h 6888220"/>
              <a:gd name="connsiteX3" fmla="*/ 9180470 w 9180470"/>
              <a:gd name="connsiteY3" fmla="*/ 5201 h 6888220"/>
              <a:gd name="connsiteX4" fmla="*/ 9164972 w 9180470"/>
              <a:gd name="connsiteY4" fmla="*/ 6888220 h 6888220"/>
              <a:gd name="connsiteX5" fmla="*/ 20972 w 9180470"/>
              <a:gd name="connsiteY5" fmla="*/ 6888220 h 6888220"/>
              <a:gd name="connsiteX6" fmla="*/ 0 w 9180470"/>
              <a:gd name="connsiteY6" fmla="*/ 2139392 h 6888220"/>
              <a:gd name="connsiteX0" fmla="*/ 2018 w 9182488"/>
              <a:gd name="connsiteY0" fmla="*/ 2139392 h 6888220"/>
              <a:gd name="connsiteX1" fmla="*/ 1701076 w 9182488"/>
              <a:gd name="connsiteY1" fmla="*/ 3858301 h 6888220"/>
              <a:gd name="connsiteX2" fmla="*/ 5540005 w 9182488"/>
              <a:gd name="connsiteY2" fmla="*/ 0 h 6888220"/>
              <a:gd name="connsiteX3" fmla="*/ 9182488 w 9182488"/>
              <a:gd name="connsiteY3" fmla="*/ 5201 h 6888220"/>
              <a:gd name="connsiteX4" fmla="*/ 9166990 w 9182488"/>
              <a:gd name="connsiteY4" fmla="*/ 6888220 h 6888220"/>
              <a:gd name="connsiteX5" fmla="*/ 2018 w 9182488"/>
              <a:gd name="connsiteY5" fmla="*/ 6888220 h 6888220"/>
              <a:gd name="connsiteX6" fmla="*/ 2018 w 9182488"/>
              <a:gd name="connsiteY6" fmla="*/ 2139392 h 6888220"/>
              <a:gd name="connsiteX0" fmla="*/ 5825 w 9186295"/>
              <a:gd name="connsiteY0" fmla="*/ 2139392 h 6888220"/>
              <a:gd name="connsiteX1" fmla="*/ 1704883 w 9186295"/>
              <a:gd name="connsiteY1" fmla="*/ 3858301 h 6888220"/>
              <a:gd name="connsiteX2" fmla="*/ 5543812 w 9186295"/>
              <a:gd name="connsiteY2" fmla="*/ 0 h 6888220"/>
              <a:gd name="connsiteX3" fmla="*/ 9186295 w 9186295"/>
              <a:gd name="connsiteY3" fmla="*/ 5201 h 6888220"/>
              <a:gd name="connsiteX4" fmla="*/ 9170797 w 9186295"/>
              <a:gd name="connsiteY4" fmla="*/ 6888220 h 6888220"/>
              <a:gd name="connsiteX5" fmla="*/ 1631 w 9186295"/>
              <a:gd name="connsiteY5" fmla="*/ 6888220 h 6888220"/>
              <a:gd name="connsiteX6" fmla="*/ 5825 w 9186295"/>
              <a:gd name="connsiteY6" fmla="*/ 2139392 h 6888220"/>
              <a:gd name="connsiteX0" fmla="*/ 2019 w 9182489"/>
              <a:gd name="connsiteY0" fmla="*/ 2139392 h 6888220"/>
              <a:gd name="connsiteX1" fmla="*/ 1701077 w 9182489"/>
              <a:gd name="connsiteY1" fmla="*/ 3858301 h 6888220"/>
              <a:gd name="connsiteX2" fmla="*/ 5540006 w 9182489"/>
              <a:gd name="connsiteY2" fmla="*/ 0 h 6888220"/>
              <a:gd name="connsiteX3" fmla="*/ 9182489 w 9182489"/>
              <a:gd name="connsiteY3" fmla="*/ 5201 h 6888220"/>
              <a:gd name="connsiteX4" fmla="*/ 9166991 w 9182489"/>
              <a:gd name="connsiteY4" fmla="*/ 6888220 h 6888220"/>
              <a:gd name="connsiteX5" fmla="*/ 2019 w 9182489"/>
              <a:gd name="connsiteY5" fmla="*/ 6888220 h 6888220"/>
              <a:gd name="connsiteX6" fmla="*/ 2019 w 9182489"/>
              <a:gd name="connsiteY6" fmla="*/ 2139392 h 6888220"/>
              <a:gd name="connsiteX0" fmla="*/ 13767 w 9194237"/>
              <a:gd name="connsiteY0" fmla="*/ 2139392 h 6888220"/>
              <a:gd name="connsiteX1" fmla="*/ 1712825 w 9194237"/>
              <a:gd name="connsiteY1" fmla="*/ 3858301 h 6888220"/>
              <a:gd name="connsiteX2" fmla="*/ 5551754 w 9194237"/>
              <a:gd name="connsiteY2" fmla="*/ 0 h 6888220"/>
              <a:gd name="connsiteX3" fmla="*/ 9194237 w 9194237"/>
              <a:gd name="connsiteY3" fmla="*/ 5201 h 6888220"/>
              <a:gd name="connsiteX4" fmla="*/ 9178739 w 9194237"/>
              <a:gd name="connsiteY4" fmla="*/ 6888220 h 6888220"/>
              <a:gd name="connsiteX5" fmla="*/ 1183 w 9194237"/>
              <a:gd name="connsiteY5" fmla="*/ 6888220 h 6888220"/>
              <a:gd name="connsiteX6" fmla="*/ 13767 w 9194237"/>
              <a:gd name="connsiteY6" fmla="*/ 2139392 h 6888220"/>
              <a:gd name="connsiteX0" fmla="*/ 26006 w 9206476"/>
              <a:gd name="connsiteY0" fmla="*/ 2139392 h 6888220"/>
              <a:gd name="connsiteX1" fmla="*/ 1725064 w 9206476"/>
              <a:gd name="connsiteY1" fmla="*/ 3858301 h 6888220"/>
              <a:gd name="connsiteX2" fmla="*/ 5563993 w 9206476"/>
              <a:gd name="connsiteY2" fmla="*/ 0 h 6888220"/>
              <a:gd name="connsiteX3" fmla="*/ 9206476 w 9206476"/>
              <a:gd name="connsiteY3" fmla="*/ 5201 h 6888220"/>
              <a:gd name="connsiteX4" fmla="*/ 9190978 w 9206476"/>
              <a:gd name="connsiteY4" fmla="*/ 6888220 h 6888220"/>
              <a:gd name="connsiteX5" fmla="*/ 839 w 9206476"/>
              <a:gd name="connsiteY5" fmla="*/ 6888220 h 6888220"/>
              <a:gd name="connsiteX6" fmla="*/ 26006 w 9206476"/>
              <a:gd name="connsiteY6" fmla="*/ 2139392 h 6888220"/>
              <a:gd name="connsiteX0" fmla="*/ 13768 w 9194238"/>
              <a:gd name="connsiteY0" fmla="*/ 2139392 h 6888220"/>
              <a:gd name="connsiteX1" fmla="*/ 1712826 w 9194238"/>
              <a:gd name="connsiteY1" fmla="*/ 3858301 h 6888220"/>
              <a:gd name="connsiteX2" fmla="*/ 5551755 w 9194238"/>
              <a:gd name="connsiteY2" fmla="*/ 0 h 6888220"/>
              <a:gd name="connsiteX3" fmla="*/ 9194238 w 9194238"/>
              <a:gd name="connsiteY3" fmla="*/ 5201 h 6888220"/>
              <a:gd name="connsiteX4" fmla="*/ 9178740 w 9194238"/>
              <a:gd name="connsiteY4" fmla="*/ 6888220 h 6888220"/>
              <a:gd name="connsiteX5" fmla="*/ 1184 w 9194238"/>
              <a:gd name="connsiteY5" fmla="*/ 6888220 h 6888220"/>
              <a:gd name="connsiteX6" fmla="*/ 13768 w 9194238"/>
              <a:gd name="connsiteY6" fmla="*/ 2139392 h 6888220"/>
              <a:gd name="connsiteX0" fmla="*/ 21902 w 9202372"/>
              <a:gd name="connsiteY0" fmla="*/ 2139392 h 6888220"/>
              <a:gd name="connsiteX1" fmla="*/ 1720960 w 9202372"/>
              <a:gd name="connsiteY1" fmla="*/ 3858301 h 6888220"/>
              <a:gd name="connsiteX2" fmla="*/ 5559889 w 9202372"/>
              <a:gd name="connsiteY2" fmla="*/ 0 h 6888220"/>
              <a:gd name="connsiteX3" fmla="*/ 9202372 w 9202372"/>
              <a:gd name="connsiteY3" fmla="*/ 5201 h 6888220"/>
              <a:gd name="connsiteX4" fmla="*/ 9186874 w 9202372"/>
              <a:gd name="connsiteY4" fmla="*/ 6888220 h 6888220"/>
              <a:gd name="connsiteX5" fmla="*/ 929 w 9202372"/>
              <a:gd name="connsiteY5" fmla="*/ 6888220 h 6888220"/>
              <a:gd name="connsiteX6" fmla="*/ 21902 w 9202372"/>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12584 w 9193054"/>
              <a:gd name="connsiteY0" fmla="*/ 2139392 h 6888220"/>
              <a:gd name="connsiteX1" fmla="*/ 1711642 w 9193054"/>
              <a:gd name="connsiteY1" fmla="*/ 3858301 h 6888220"/>
              <a:gd name="connsiteX2" fmla="*/ 5550571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39392 h 6888220"/>
              <a:gd name="connsiteX1" fmla="*/ 1711642 w 9193054"/>
              <a:gd name="connsiteY1" fmla="*/ 3858301 h 6888220"/>
              <a:gd name="connsiteX2" fmla="*/ 5575738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77556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9552 h 6898380"/>
              <a:gd name="connsiteX1" fmla="*/ 1711642 w 9193054"/>
              <a:gd name="connsiteY1" fmla="*/ 3868461 h 6898380"/>
              <a:gd name="connsiteX2" fmla="*/ 5575738 w 9193054"/>
              <a:gd name="connsiteY2" fmla="*/ 0 h 6898380"/>
              <a:gd name="connsiteX3" fmla="*/ 9193054 w 9193054"/>
              <a:gd name="connsiteY3" fmla="*/ 6972 h 6898380"/>
              <a:gd name="connsiteX4" fmla="*/ 9181750 w 9193054"/>
              <a:gd name="connsiteY4" fmla="*/ 6898380 h 6898380"/>
              <a:gd name="connsiteX5" fmla="*/ 0 w 9193054"/>
              <a:gd name="connsiteY5" fmla="*/ 6898380 h 6898380"/>
              <a:gd name="connsiteX6" fmla="*/ 12584 w 9193054"/>
              <a:gd name="connsiteY6" fmla="*/ 2149552 h 6898380"/>
              <a:gd name="connsiteX0" fmla="*/ 12584 w 9193054"/>
              <a:gd name="connsiteY0" fmla="*/ 2142580 h 6891408"/>
              <a:gd name="connsiteX1" fmla="*/ 1711642 w 9193054"/>
              <a:gd name="connsiteY1" fmla="*/ 386148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445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929492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0225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10641 h 6859469"/>
              <a:gd name="connsiteX1" fmla="*/ 1478178 w 9193054"/>
              <a:gd name="connsiteY1" fmla="*/ 3838286 h 6859469"/>
              <a:gd name="connsiteX2" fmla="*/ 4768342 w 9193054"/>
              <a:gd name="connsiteY2" fmla="*/ 0 h 6859469"/>
              <a:gd name="connsiteX3" fmla="*/ 9193054 w 9193054"/>
              <a:gd name="connsiteY3" fmla="*/ 133161 h 6859469"/>
              <a:gd name="connsiteX4" fmla="*/ 9181750 w 9193054"/>
              <a:gd name="connsiteY4" fmla="*/ 6859469 h 6859469"/>
              <a:gd name="connsiteX5" fmla="*/ 0 w 9193054"/>
              <a:gd name="connsiteY5" fmla="*/ 6859469 h 6859469"/>
              <a:gd name="connsiteX6" fmla="*/ 12584 w 9193054"/>
              <a:gd name="connsiteY6" fmla="*/ 2110641 h 6859469"/>
              <a:gd name="connsiteX0" fmla="*/ 12584 w 9183529"/>
              <a:gd name="connsiteY0" fmla="*/ 2112946 h 6861774"/>
              <a:gd name="connsiteX1" fmla="*/ 1478178 w 9183529"/>
              <a:gd name="connsiteY1" fmla="*/ 3840591 h 6861774"/>
              <a:gd name="connsiteX2" fmla="*/ 4768342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478178 w 9183529"/>
              <a:gd name="connsiteY1" fmla="*/ 3840591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7023 w 9183529"/>
              <a:gd name="connsiteY0" fmla="*/ 2059680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7023 w 9183529"/>
              <a:gd name="connsiteY6" fmla="*/ 2059680 h 6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529" h="6861774">
                <a:moveTo>
                  <a:pt x="17023" y="2059680"/>
                </a:moveTo>
                <a:lnTo>
                  <a:pt x="1260675" y="3745897"/>
                </a:lnTo>
                <a:lnTo>
                  <a:pt x="4071445" y="2305"/>
                </a:lnTo>
                <a:lnTo>
                  <a:pt x="9183529" y="0"/>
                </a:lnTo>
                <a:lnTo>
                  <a:pt x="9181750" y="6861774"/>
                </a:lnTo>
                <a:lnTo>
                  <a:pt x="0" y="6861774"/>
                </a:lnTo>
                <a:cubicBezTo>
                  <a:pt x="10486" y="4487360"/>
                  <a:pt x="24014" y="3642623"/>
                  <a:pt x="17023" y="2059680"/>
                </a:cubicBezTo>
                <a:close/>
              </a:path>
            </a:pathLst>
          </a:cu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marL="0" indent="0" algn="ctr">
              <a:buFontTx/>
              <a:buNone/>
              <a:defRPr sz="1050" b="0" i="1">
                <a:solidFill>
                  <a:schemeClr val="bg1">
                    <a:lumMod val="50000"/>
                  </a:schemeClr>
                </a:solidFill>
              </a:defRPr>
            </a:lvl1pPr>
          </a:lstStyle>
          <a:p>
            <a:r>
              <a:rPr lang="nb-NO" dirty="0" smtClean="0"/>
              <a:t>Sett inn egen forsidebilde</a:t>
            </a:r>
            <a:endParaRPr lang="nb-NO" dirty="0"/>
          </a:p>
        </p:txBody>
      </p:sp>
      <p:sp>
        <p:nvSpPr>
          <p:cNvPr id="10" name="Friform 9"/>
          <p:cNvSpPr/>
          <p:nvPr userDrawn="1"/>
        </p:nvSpPr>
        <p:spPr>
          <a:xfrm>
            <a:off x="0" y="-19050"/>
            <a:ext cx="4067944" cy="2830413"/>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gradFill>
            <a:gsLst>
              <a:gs pos="88000">
                <a:schemeClr val="accent5"/>
              </a:gs>
              <a:gs pos="27000">
                <a:schemeClr val="accent4"/>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dirty="0"/>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chemeClr val="tx1"/>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tx1"/>
                </a:solidFill>
                <a:latin typeface="Calibri"/>
                <a:cs typeface="Calibri"/>
              </a:defRPr>
            </a:lvl1pPr>
          </a:lstStyle>
          <a:p>
            <a:pPr lvl="0"/>
            <a:r>
              <a:rPr lang="nb-NO" noProof="0" dirty="0" smtClean="0"/>
              <a:t>Klikk for å redigere undertittelstil i malen</a:t>
            </a:r>
            <a:endParaRPr lang="en-US" noProof="0" dirty="0" smtClean="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1046274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IEK – forside blå _ sett inn egen bilde">
    <p:bg>
      <p:bgPr>
        <a:solidFill>
          <a:schemeClr val="bg1"/>
        </a:solidFill>
        <a:effectLst/>
      </p:bgPr>
    </p:bg>
    <p:spTree>
      <p:nvGrpSpPr>
        <p:cNvPr id="1" name=""/>
        <p:cNvGrpSpPr/>
        <p:nvPr/>
      </p:nvGrpSpPr>
      <p:grpSpPr>
        <a:xfrm>
          <a:off x="0" y="0"/>
          <a:ext cx="0" cy="0"/>
          <a:chOff x="0" y="0"/>
          <a:chExt cx="0" cy="0"/>
        </a:xfrm>
      </p:grpSpPr>
      <p:sp>
        <p:nvSpPr>
          <p:cNvPr id="9" name="Plassholder for bilde 4"/>
          <p:cNvSpPr>
            <a:spLocks noGrp="1"/>
          </p:cNvSpPr>
          <p:nvPr>
            <p:ph type="pic" sz="quarter" idx="10" hasCustomPrompt="1"/>
          </p:nvPr>
        </p:nvSpPr>
        <p:spPr bwMode="auto">
          <a:xfrm>
            <a:off x="-22328" y="-2831"/>
            <a:ext cx="9183529" cy="5146331"/>
          </a:xfrm>
          <a:custGeom>
            <a:avLst/>
            <a:gdLst>
              <a:gd name="connsiteX0" fmla="*/ 0 w 9144000"/>
              <a:gd name="connsiteY0" fmla="*/ 0 h 6883400"/>
              <a:gd name="connsiteX1" fmla="*/ 7996744 w 9144000"/>
              <a:gd name="connsiteY1" fmla="*/ 0 h 6883400"/>
              <a:gd name="connsiteX2" fmla="*/ 9144000 w 9144000"/>
              <a:gd name="connsiteY2" fmla="*/ 1147256 h 6883400"/>
              <a:gd name="connsiteX3" fmla="*/ 9144000 w 9144000"/>
              <a:gd name="connsiteY3" fmla="*/ 6883400 h 6883400"/>
              <a:gd name="connsiteX4" fmla="*/ 0 w 9144000"/>
              <a:gd name="connsiteY4" fmla="*/ 6883400 h 6883400"/>
              <a:gd name="connsiteX5" fmla="*/ 0 w 9144000"/>
              <a:gd name="connsiteY5" fmla="*/ 0 h 6883400"/>
              <a:gd name="connsiteX0" fmla="*/ 0 w 9159498"/>
              <a:gd name="connsiteY0" fmla="*/ 0 h 6883400"/>
              <a:gd name="connsiteX1" fmla="*/ 7996744 w 9159498"/>
              <a:gd name="connsiteY1" fmla="*/ 0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0 h 6883400"/>
              <a:gd name="connsiteX1" fmla="*/ 5517015 w 9159498"/>
              <a:gd name="connsiteY1" fmla="*/ 15499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2623483 w 9159498"/>
              <a:gd name="connsiteY1" fmla="*/ 1977805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93585 w 9159498"/>
              <a:gd name="connsiteY1" fmla="*/ 3837602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37335 w 9159498"/>
              <a:gd name="connsiteY2" fmla="*/ 1571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50361 h 6894994"/>
              <a:gd name="connsiteX1" fmla="*/ 1678086 w 9159498"/>
              <a:gd name="connsiteY1" fmla="*/ 3865075 h 6894994"/>
              <a:gd name="connsiteX2" fmla="*/ 5537335 w 9159498"/>
              <a:gd name="connsiteY2" fmla="*/ 0 h 6894994"/>
              <a:gd name="connsiteX3" fmla="*/ 9159498 w 9159498"/>
              <a:gd name="connsiteY3" fmla="*/ 11975 h 6894994"/>
              <a:gd name="connsiteX4" fmla="*/ 9144000 w 9159498"/>
              <a:gd name="connsiteY4" fmla="*/ 6894994 h 6894994"/>
              <a:gd name="connsiteX5" fmla="*/ 0 w 9159498"/>
              <a:gd name="connsiteY5" fmla="*/ 6894994 h 6894994"/>
              <a:gd name="connsiteX6" fmla="*/ 0 w 9159498"/>
              <a:gd name="connsiteY6" fmla="*/ 2150361 h 6894994"/>
              <a:gd name="connsiteX0" fmla="*/ 0 w 9159498"/>
              <a:gd name="connsiteY0" fmla="*/ 2143587 h 6888220"/>
              <a:gd name="connsiteX1" fmla="*/ 1678086 w 9159498"/>
              <a:gd name="connsiteY1" fmla="*/ 3858301 h 6888220"/>
              <a:gd name="connsiteX2" fmla="*/ 5517015 w 9159498"/>
              <a:gd name="connsiteY2" fmla="*/ 0 h 6888220"/>
              <a:gd name="connsiteX3" fmla="*/ 9159498 w 9159498"/>
              <a:gd name="connsiteY3" fmla="*/ 5201 h 6888220"/>
              <a:gd name="connsiteX4" fmla="*/ 9144000 w 9159498"/>
              <a:gd name="connsiteY4" fmla="*/ 6888220 h 6888220"/>
              <a:gd name="connsiteX5" fmla="*/ 0 w 9159498"/>
              <a:gd name="connsiteY5" fmla="*/ 6888220 h 6888220"/>
              <a:gd name="connsiteX6" fmla="*/ 0 w 9159498"/>
              <a:gd name="connsiteY6" fmla="*/ 2143587 h 6888220"/>
              <a:gd name="connsiteX0" fmla="*/ 0 w 9180470"/>
              <a:gd name="connsiteY0" fmla="*/ 2139392 h 6888220"/>
              <a:gd name="connsiteX1" fmla="*/ 1699058 w 9180470"/>
              <a:gd name="connsiteY1" fmla="*/ 3858301 h 6888220"/>
              <a:gd name="connsiteX2" fmla="*/ 5537987 w 9180470"/>
              <a:gd name="connsiteY2" fmla="*/ 0 h 6888220"/>
              <a:gd name="connsiteX3" fmla="*/ 9180470 w 9180470"/>
              <a:gd name="connsiteY3" fmla="*/ 5201 h 6888220"/>
              <a:gd name="connsiteX4" fmla="*/ 9164972 w 9180470"/>
              <a:gd name="connsiteY4" fmla="*/ 6888220 h 6888220"/>
              <a:gd name="connsiteX5" fmla="*/ 20972 w 9180470"/>
              <a:gd name="connsiteY5" fmla="*/ 6888220 h 6888220"/>
              <a:gd name="connsiteX6" fmla="*/ 0 w 9180470"/>
              <a:gd name="connsiteY6" fmla="*/ 2139392 h 6888220"/>
              <a:gd name="connsiteX0" fmla="*/ 2018 w 9182488"/>
              <a:gd name="connsiteY0" fmla="*/ 2139392 h 6888220"/>
              <a:gd name="connsiteX1" fmla="*/ 1701076 w 9182488"/>
              <a:gd name="connsiteY1" fmla="*/ 3858301 h 6888220"/>
              <a:gd name="connsiteX2" fmla="*/ 5540005 w 9182488"/>
              <a:gd name="connsiteY2" fmla="*/ 0 h 6888220"/>
              <a:gd name="connsiteX3" fmla="*/ 9182488 w 9182488"/>
              <a:gd name="connsiteY3" fmla="*/ 5201 h 6888220"/>
              <a:gd name="connsiteX4" fmla="*/ 9166990 w 9182488"/>
              <a:gd name="connsiteY4" fmla="*/ 6888220 h 6888220"/>
              <a:gd name="connsiteX5" fmla="*/ 2018 w 9182488"/>
              <a:gd name="connsiteY5" fmla="*/ 6888220 h 6888220"/>
              <a:gd name="connsiteX6" fmla="*/ 2018 w 9182488"/>
              <a:gd name="connsiteY6" fmla="*/ 2139392 h 6888220"/>
              <a:gd name="connsiteX0" fmla="*/ 5825 w 9186295"/>
              <a:gd name="connsiteY0" fmla="*/ 2139392 h 6888220"/>
              <a:gd name="connsiteX1" fmla="*/ 1704883 w 9186295"/>
              <a:gd name="connsiteY1" fmla="*/ 3858301 h 6888220"/>
              <a:gd name="connsiteX2" fmla="*/ 5543812 w 9186295"/>
              <a:gd name="connsiteY2" fmla="*/ 0 h 6888220"/>
              <a:gd name="connsiteX3" fmla="*/ 9186295 w 9186295"/>
              <a:gd name="connsiteY3" fmla="*/ 5201 h 6888220"/>
              <a:gd name="connsiteX4" fmla="*/ 9170797 w 9186295"/>
              <a:gd name="connsiteY4" fmla="*/ 6888220 h 6888220"/>
              <a:gd name="connsiteX5" fmla="*/ 1631 w 9186295"/>
              <a:gd name="connsiteY5" fmla="*/ 6888220 h 6888220"/>
              <a:gd name="connsiteX6" fmla="*/ 5825 w 9186295"/>
              <a:gd name="connsiteY6" fmla="*/ 2139392 h 6888220"/>
              <a:gd name="connsiteX0" fmla="*/ 2019 w 9182489"/>
              <a:gd name="connsiteY0" fmla="*/ 2139392 h 6888220"/>
              <a:gd name="connsiteX1" fmla="*/ 1701077 w 9182489"/>
              <a:gd name="connsiteY1" fmla="*/ 3858301 h 6888220"/>
              <a:gd name="connsiteX2" fmla="*/ 5540006 w 9182489"/>
              <a:gd name="connsiteY2" fmla="*/ 0 h 6888220"/>
              <a:gd name="connsiteX3" fmla="*/ 9182489 w 9182489"/>
              <a:gd name="connsiteY3" fmla="*/ 5201 h 6888220"/>
              <a:gd name="connsiteX4" fmla="*/ 9166991 w 9182489"/>
              <a:gd name="connsiteY4" fmla="*/ 6888220 h 6888220"/>
              <a:gd name="connsiteX5" fmla="*/ 2019 w 9182489"/>
              <a:gd name="connsiteY5" fmla="*/ 6888220 h 6888220"/>
              <a:gd name="connsiteX6" fmla="*/ 2019 w 9182489"/>
              <a:gd name="connsiteY6" fmla="*/ 2139392 h 6888220"/>
              <a:gd name="connsiteX0" fmla="*/ 13767 w 9194237"/>
              <a:gd name="connsiteY0" fmla="*/ 2139392 h 6888220"/>
              <a:gd name="connsiteX1" fmla="*/ 1712825 w 9194237"/>
              <a:gd name="connsiteY1" fmla="*/ 3858301 h 6888220"/>
              <a:gd name="connsiteX2" fmla="*/ 5551754 w 9194237"/>
              <a:gd name="connsiteY2" fmla="*/ 0 h 6888220"/>
              <a:gd name="connsiteX3" fmla="*/ 9194237 w 9194237"/>
              <a:gd name="connsiteY3" fmla="*/ 5201 h 6888220"/>
              <a:gd name="connsiteX4" fmla="*/ 9178739 w 9194237"/>
              <a:gd name="connsiteY4" fmla="*/ 6888220 h 6888220"/>
              <a:gd name="connsiteX5" fmla="*/ 1183 w 9194237"/>
              <a:gd name="connsiteY5" fmla="*/ 6888220 h 6888220"/>
              <a:gd name="connsiteX6" fmla="*/ 13767 w 9194237"/>
              <a:gd name="connsiteY6" fmla="*/ 2139392 h 6888220"/>
              <a:gd name="connsiteX0" fmla="*/ 26006 w 9206476"/>
              <a:gd name="connsiteY0" fmla="*/ 2139392 h 6888220"/>
              <a:gd name="connsiteX1" fmla="*/ 1725064 w 9206476"/>
              <a:gd name="connsiteY1" fmla="*/ 3858301 h 6888220"/>
              <a:gd name="connsiteX2" fmla="*/ 5563993 w 9206476"/>
              <a:gd name="connsiteY2" fmla="*/ 0 h 6888220"/>
              <a:gd name="connsiteX3" fmla="*/ 9206476 w 9206476"/>
              <a:gd name="connsiteY3" fmla="*/ 5201 h 6888220"/>
              <a:gd name="connsiteX4" fmla="*/ 9190978 w 9206476"/>
              <a:gd name="connsiteY4" fmla="*/ 6888220 h 6888220"/>
              <a:gd name="connsiteX5" fmla="*/ 839 w 9206476"/>
              <a:gd name="connsiteY5" fmla="*/ 6888220 h 6888220"/>
              <a:gd name="connsiteX6" fmla="*/ 26006 w 9206476"/>
              <a:gd name="connsiteY6" fmla="*/ 2139392 h 6888220"/>
              <a:gd name="connsiteX0" fmla="*/ 13768 w 9194238"/>
              <a:gd name="connsiteY0" fmla="*/ 2139392 h 6888220"/>
              <a:gd name="connsiteX1" fmla="*/ 1712826 w 9194238"/>
              <a:gd name="connsiteY1" fmla="*/ 3858301 h 6888220"/>
              <a:gd name="connsiteX2" fmla="*/ 5551755 w 9194238"/>
              <a:gd name="connsiteY2" fmla="*/ 0 h 6888220"/>
              <a:gd name="connsiteX3" fmla="*/ 9194238 w 9194238"/>
              <a:gd name="connsiteY3" fmla="*/ 5201 h 6888220"/>
              <a:gd name="connsiteX4" fmla="*/ 9178740 w 9194238"/>
              <a:gd name="connsiteY4" fmla="*/ 6888220 h 6888220"/>
              <a:gd name="connsiteX5" fmla="*/ 1184 w 9194238"/>
              <a:gd name="connsiteY5" fmla="*/ 6888220 h 6888220"/>
              <a:gd name="connsiteX6" fmla="*/ 13768 w 9194238"/>
              <a:gd name="connsiteY6" fmla="*/ 2139392 h 6888220"/>
              <a:gd name="connsiteX0" fmla="*/ 21902 w 9202372"/>
              <a:gd name="connsiteY0" fmla="*/ 2139392 h 6888220"/>
              <a:gd name="connsiteX1" fmla="*/ 1720960 w 9202372"/>
              <a:gd name="connsiteY1" fmla="*/ 3858301 h 6888220"/>
              <a:gd name="connsiteX2" fmla="*/ 5559889 w 9202372"/>
              <a:gd name="connsiteY2" fmla="*/ 0 h 6888220"/>
              <a:gd name="connsiteX3" fmla="*/ 9202372 w 9202372"/>
              <a:gd name="connsiteY3" fmla="*/ 5201 h 6888220"/>
              <a:gd name="connsiteX4" fmla="*/ 9186874 w 9202372"/>
              <a:gd name="connsiteY4" fmla="*/ 6888220 h 6888220"/>
              <a:gd name="connsiteX5" fmla="*/ 929 w 9202372"/>
              <a:gd name="connsiteY5" fmla="*/ 6888220 h 6888220"/>
              <a:gd name="connsiteX6" fmla="*/ 21902 w 9202372"/>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12584 w 9193054"/>
              <a:gd name="connsiteY0" fmla="*/ 2139392 h 6888220"/>
              <a:gd name="connsiteX1" fmla="*/ 1711642 w 9193054"/>
              <a:gd name="connsiteY1" fmla="*/ 3858301 h 6888220"/>
              <a:gd name="connsiteX2" fmla="*/ 5550571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39392 h 6888220"/>
              <a:gd name="connsiteX1" fmla="*/ 1711642 w 9193054"/>
              <a:gd name="connsiteY1" fmla="*/ 3858301 h 6888220"/>
              <a:gd name="connsiteX2" fmla="*/ 5575738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77556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9552 h 6898380"/>
              <a:gd name="connsiteX1" fmla="*/ 1711642 w 9193054"/>
              <a:gd name="connsiteY1" fmla="*/ 3868461 h 6898380"/>
              <a:gd name="connsiteX2" fmla="*/ 5575738 w 9193054"/>
              <a:gd name="connsiteY2" fmla="*/ 0 h 6898380"/>
              <a:gd name="connsiteX3" fmla="*/ 9193054 w 9193054"/>
              <a:gd name="connsiteY3" fmla="*/ 6972 h 6898380"/>
              <a:gd name="connsiteX4" fmla="*/ 9181750 w 9193054"/>
              <a:gd name="connsiteY4" fmla="*/ 6898380 h 6898380"/>
              <a:gd name="connsiteX5" fmla="*/ 0 w 9193054"/>
              <a:gd name="connsiteY5" fmla="*/ 6898380 h 6898380"/>
              <a:gd name="connsiteX6" fmla="*/ 12584 w 9193054"/>
              <a:gd name="connsiteY6" fmla="*/ 2149552 h 6898380"/>
              <a:gd name="connsiteX0" fmla="*/ 12584 w 9193054"/>
              <a:gd name="connsiteY0" fmla="*/ 2142580 h 6891408"/>
              <a:gd name="connsiteX1" fmla="*/ 1711642 w 9193054"/>
              <a:gd name="connsiteY1" fmla="*/ 386148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445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929492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0225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10641 h 6859469"/>
              <a:gd name="connsiteX1" fmla="*/ 1478178 w 9193054"/>
              <a:gd name="connsiteY1" fmla="*/ 3838286 h 6859469"/>
              <a:gd name="connsiteX2" fmla="*/ 4768342 w 9193054"/>
              <a:gd name="connsiteY2" fmla="*/ 0 h 6859469"/>
              <a:gd name="connsiteX3" fmla="*/ 9193054 w 9193054"/>
              <a:gd name="connsiteY3" fmla="*/ 133161 h 6859469"/>
              <a:gd name="connsiteX4" fmla="*/ 9181750 w 9193054"/>
              <a:gd name="connsiteY4" fmla="*/ 6859469 h 6859469"/>
              <a:gd name="connsiteX5" fmla="*/ 0 w 9193054"/>
              <a:gd name="connsiteY5" fmla="*/ 6859469 h 6859469"/>
              <a:gd name="connsiteX6" fmla="*/ 12584 w 9193054"/>
              <a:gd name="connsiteY6" fmla="*/ 2110641 h 6859469"/>
              <a:gd name="connsiteX0" fmla="*/ 12584 w 9183529"/>
              <a:gd name="connsiteY0" fmla="*/ 2112946 h 6861774"/>
              <a:gd name="connsiteX1" fmla="*/ 1478178 w 9183529"/>
              <a:gd name="connsiteY1" fmla="*/ 3840591 h 6861774"/>
              <a:gd name="connsiteX2" fmla="*/ 4768342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478178 w 9183529"/>
              <a:gd name="connsiteY1" fmla="*/ 3840591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7023 w 9183529"/>
              <a:gd name="connsiteY0" fmla="*/ 2059680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7023 w 9183529"/>
              <a:gd name="connsiteY6" fmla="*/ 2059680 h 6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529" h="6861774">
                <a:moveTo>
                  <a:pt x="17023" y="2059680"/>
                </a:moveTo>
                <a:lnTo>
                  <a:pt x="1260675" y="3745897"/>
                </a:lnTo>
                <a:lnTo>
                  <a:pt x="4071445" y="2305"/>
                </a:lnTo>
                <a:lnTo>
                  <a:pt x="9183529" y="0"/>
                </a:lnTo>
                <a:lnTo>
                  <a:pt x="9181750" y="6861774"/>
                </a:lnTo>
                <a:lnTo>
                  <a:pt x="0" y="6861774"/>
                </a:lnTo>
                <a:cubicBezTo>
                  <a:pt x="10486" y="4487360"/>
                  <a:pt x="24014" y="3642623"/>
                  <a:pt x="17023" y="2059680"/>
                </a:cubicBezTo>
                <a:close/>
              </a:path>
            </a:pathLst>
          </a:cu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marL="0" indent="0" algn="ctr">
              <a:buFontTx/>
              <a:buNone/>
              <a:defRPr sz="1050" b="0" i="1">
                <a:solidFill>
                  <a:schemeClr val="bg1">
                    <a:lumMod val="50000"/>
                  </a:schemeClr>
                </a:solidFill>
              </a:defRPr>
            </a:lvl1pPr>
          </a:lstStyle>
          <a:p>
            <a:r>
              <a:rPr lang="nb-NO" dirty="0" smtClean="0"/>
              <a:t>Sett inn egen forsidebilde</a:t>
            </a:r>
            <a:endParaRPr lang="nb-NO" dirty="0"/>
          </a:p>
        </p:txBody>
      </p:sp>
      <p:sp>
        <p:nvSpPr>
          <p:cNvPr id="10" name="Friform 9"/>
          <p:cNvSpPr/>
          <p:nvPr userDrawn="1"/>
        </p:nvSpPr>
        <p:spPr>
          <a:xfrm>
            <a:off x="0" y="-19050"/>
            <a:ext cx="4067944" cy="2830413"/>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gradFill>
            <a:gsLst>
              <a:gs pos="88000">
                <a:schemeClr val="accent1"/>
              </a:gs>
              <a:gs pos="27000">
                <a:schemeClr val="tx2"/>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dirty="0"/>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chemeClr val="tx1"/>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350">
                <a:solidFill>
                  <a:schemeClr val="tx1"/>
                </a:solidFill>
                <a:latin typeface="Calibri"/>
                <a:cs typeface="Calibri"/>
              </a:defRPr>
            </a:lvl1pPr>
          </a:lstStyle>
          <a:p>
            <a:pPr lvl="0"/>
            <a:r>
              <a:rPr lang="nb-NO" noProof="0" dirty="0" smtClean="0"/>
              <a:t>Klikk for å redigere undertittelstil i malen</a:t>
            </a:r>
            <a:endParaRPr lang="en-US" noProof="0" dirty="0" smtClean="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2548087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IEK – forside grønn _ sett inn egen bilde">
    <p:bg>
      <p:bgPr>
        <a:solidFill>
          <a:srgbClr val="FFFFFF"/>
        </a:solidFill>
        <a:effectLst/>
      </p:bgPr>
    </p:bg>
    <p:spTree>
      <p:nvGrpSpPr>
        <p:cNvPr id="1" name=""/>
        <p:cNvGrpSpPr/>
        <p:nvPr/>
      </p:nvGrpSpPr>
      <p:grpSpPr>
        <a:xfrm>
          <a:off x="0" y="0"/>
          <a:ext cx="0" cy="0"/>
          <a:chOff x="0" y="0"/>
          <a:chExt cx="0" cy="0"/>
        </a:xfrm>
      </p:grpSpPr>
      <p:sp>
        <p:nvSpPr>
          <p:cNvPr id="11" name="Plassholder for bilde 4"/>
          <p:cNvSpPr>
            <a:spLocks noGrp="1"/>
          </p:cNvSpPr>
          <p:nvPr>
            <p:ph type="pic" sz="quarter" idx="10" hasCustomPrompt="1"/>
          </p:nvPr>
        </p:nvSpPr>
        <p:spPr bwMode="auto">
          <a:xfrm>
            <a:off x="-22328" y="-2831"/>
            <a:ext cx="9183529" cy="5146331"/>
          </a:xfrm>
          <a:custGeom>
            <a:avLst/>
            <a:gdLst>
              <a:gd name="connsiteX0" fmla="*/ 0 w 9144000"/>
              <a:gd name="connsiteY0" fmla="*/ 0 h 6883400"/>
              <a:gd name="connsiteX1" fmla="*/ 7996744 w 9144000"/>
              <a:gd name="connsiteY1" fmla="*/ 0 h 6883400"/>
              <a:gd name="connsiteX2" fmla="*/ 9144000 w 9144000"/>
              <a:gd name="connsiteY2" fmla="*/ 1147256 h 6883400"/>
              <a:gd name="connsiteX3" fmla="*/ 9144000 w 9144000"/>
              <a:gd name="connsiteY3" fmla="*/ 6883400 h 6883400"/>
              <a:gd name="connsiteX4" fmla="*/ 0 w 9144000"/>
              <a:gd name="connsiteY4" fmla="*/ 6883400 h 6883400"/>
              <a:gd name="connsiteX5" fmla="*/ 0 w 9144000"/>
              <a:gd name="connsiteY5" fmla="*/ 0 h 6883400"/>
              <a:gd name="connsiteX0" fmla="*/ 0 w 9159498"/>
              <a:gd name="connsiteY0" fmla="*/ 0 h 6883400"/>
              <a:gd name="connsiteX1" fmla="*/ 7996744 w 9159498"/>
              <a:gd name="connsiteY1" fmla="*/ 0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0 h 6883400"/>
              <a:gd name="connsiteX1" fmla="*/ 5517015 w 9159498"/>
              <a:gd name="connsiteY1" fmla="*/ 15499 h 6883400"/>
              <a:gd name="connsiteX2" fmla="*/ 9159498 w 9159498"/>
              <a:gd name="connsiteY2" fmla="*/ 381 h 6883400"/>
              <a:gd name="connsiteX3" fmla="*/ 9144000 w 9159498"/>
              <a:gd name="connsiteY3" fmla="*/ 6883400 h 6883400"/>
              <a:gd name="connsiteX4" fmla="*/ 0 w 9159498"/>
              <a:gd name="connsiteY4" fmla="*/ 6883400 h 6883400"/>
              <a:gd name="connsiteX5" fmla="*/ 0 w 9159498"/>
              <a:gd name="connsiteY5" fmla="*/ 0 h 6883400"/>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2623483 w 9159498"/>
              <a:gd name="connsiteY1" fmla="*/ 1977805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93585 w 9159498"/>
              <a:gd name="connsiteY1" fmla="*/ 3837602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5517015 w 9159498"/>
              <a:gd name="connsiteY1" fmla="*/ 15118 h 6883019"/>
              <a:gd name="connsiteX2" fmla="*/ 9159498 w 9159498"/>
              <a:gd name="connsiteY2" fmla="*/ 0 h 6883019"/>
              <a:gd name="connsiteX3" fmla="*/ 9144000 w 9159498"/>
              <a:gd name="connsiteY3" fmla="*/ 6883019 h 6883019"/>
              <a:gd name="connsiteX4" fmla="*/ 0 w 9159498"/>
              <a:gd name="connsiteY4" fmla="*/ 6883019 h 6883019"/>
              <a:gd name="connsiteX5" fmla="*/ 0 w 9159498"/>
              <a:gd name="connsiteY5"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755578 w 9159498"/>
              <a:gd name="connsiteY1" fmla="*/ 4302551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17015 w 9159498"/>
              <a:gd name="connsiteY2" fmla="*/ 15118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38386 h 6883019"/>
              <a:gd name="connsiteX1" fmla="*/ 1678086 w 9159498"/>
              <a:gd name="connsiteY1" fmla="*/ 3853100 h 6883019"/>
              <a:gd name="connsiteX2" fmla="*/ 5537335 w 9159498"/>
              <a:gd name="connsiteY2" fmla="*/ 1571 h 6883019"/>
              <a:gd name="connsiteX3" fmla="*/ 9159498 w 9159498"/>
              <a:gd name="connsiteY3" fmla="*/ 0 h 6883019"/>
              <a:gd name="connsiteX4" fmla="*/ 9144000 w 9159498"/>
              <a:gd name="connsiteY4" fmla="*/ 6883019 h 6883019"/>
              <a:gd name="connsiteX5" fmla="*/ 0 w 9159498"/>
              <a:gd name="connsiteY5" fmla="*/ 6883019 h 6883019"/>
              <a:gd name="connsiteX6" fmla="*/ 0 w 9159498"/>
              <a:gd name="connsiteY6" fmla="*/ 2138386 h 6883019"/>
              <a:gd name="connsiteX0" fmla="*/ 0 w 9159498"/>
              <a:gd name="connsiteY0" fmla="*/ 2150361 h 6894994"/>
              <a:gd name="connsiteX1" fmla="*/ 1678086 w 9159498"/>
              <a:gd name="connsiteY1" fmla="*/ 3865075 h 6894994"/>
              <a:gd name="connsiteX2" fmla="*/ 5537335 w 9159498"/>
              <a:gd name="connsiteY2" fmla="*/ 0 h 6894994"/>
              <a:gd name="connsiteX3" fmla="*/ 9159498 w 9159498"/>
              <a:gd name="connsiteY3" fmla="*/ 11975 h 6894994"/>
              <a:gd name="connsiteX4" fmla="*/ 9144000 w 9159498"/>
              <a:gd name="connsiteY4" fmla="*/ 6894994 h 6894994"/>
              <a:gd name="connsiteX5" fmla="*/ 0 w 9159498"/>
              <a:gd name="connsiteY5" fmla="*/ 6894994 h 6894994"/>
              <a:gd name="connsiteX6" fmla="*/ 0 w 9159498"/>
              <a:gd name="connsiteY6" fmla="*/ 2150361 h 6894994"/>
              <a:gd name="connsiteX0" fmla="*/ 0 w 9159498"/>
              <a:gd name="connsiteY0" fmla="*/ 2143587 h 6888220"/>
              <a:gd name="connsiteX1" fmla="*/ 1678086 w 9159498"/>
              <a:gd name="connsiteY1" fmla="*/ 3858301 h 6888220"/>
              <a:gd name="connsiteX2" fmla="*/ 5517015 w 9159498"/>
              <a:gd name="connsiteY2" fmla="*/ 0 h 6888220"/>
              <a:gd name="connsiteX3" fmla="*/ 9159498 w 9159498"/>
              <a:gd name="connsiteY3" fmla="*/ 5201 h 6888220"/>
              <a:gd name="connsiteX4" fmla="*/ 9144000 w 9159498"/>
              <a:gd name="connsiteY4" fmla="*/ 6888220 h 6888220"/>
              <a:gd name="connsiteX5" fmla="*/ 0 w 9159498"/>
              <a:gd name="connsiteY5" fmla="*/ 6888220 h 6888220"/>
              <a:gd name="connsiteX6" fmla="*/ 0 w 9159498"/>
              <a:gd name="connsiteY6" fmla="*/ 2143587 h 6888220"/>
              <a:gd name="connsiteX0" fmla="*/ 0 w 9180470"/>
              <a:gd name="connsiteY0" fmla="*/ 2139392 h 6888220"/>
              <a:gd name="connsiteX1" fmla="*/ 1699058 w 9180470"/>
              <a:gd name="connsiteY1" fmla="*/ 3858301 h 6888220"/>
              <a:gd name="connsiteX2" fmla="*/ 5537987 w 9180470"/>
              <a:gd name="connsiteY2" fmla="*/ 0 h 6888220"/>
              <a:gd name="connsiteX3" fmla="*/ 9180470 w 9180470"/>
              <a:gd name="connsiteY3" fmla="*/ 5201 h 6888220"/>
              <a:gd name="connsiteX4" fmla="*/ 9164972 w 9180470"/>
              <a:gd name="connsiteY4" fmla="*/ 6888220 h 6888220"/>
              <a:gd name="connsiteX5" fmla="*/ 20972 w 9180470"/>
              <a:gd name="connsiteY5" fmla="*/ 6888220 h 6888220"/>
              <a:gd name="connsiteX6" fmla="*/ 0 w 9180470"/>
              <a:gd name="connsiteY6" fmla="*/ 2139392 h 6888220"/>
              <a:gd name="connsiteX0" fmla="*/ 2018 w 9182488"/>
              <a:gd name="connsiteY0" fmla="*/ 2139392 h 6888220"/>
              <a:gd name="connsiteX1" fmla="*/ 1701076 w 9182488"/>
              <a:gd name="connsiteY1" fmla="*/ 3858301 h 6888220"/>
              <a:gd name="connsiteX2" fmla="*/ 5540005 w 9182488"/>
              <a:gd name="connsiteY2" fmla="*/ 0 h 6888220"/>
              <a:gd name="connsiteX3" fmla="*/ 9182488 w 9182488"/>
              <a:gd name="connsiteY3" fmla="*/ 5201 h 6888220"/>
              <a:gd name="connsiteX4" fmla="*/ 9166990 w 9182488"/>
              <a:gd name="connsiteY4" fmla="*/ 6888220 h 6888220"/>
              <a:gd name="connsiteX5" fmla="*/ 2018 w 9182488"/>
              <a:gd name="connsiteY5" fmla="*/ 6888220 h 6888220"/>
              <a:gd name="connsiteX6" fmla="*/ 2018 w 9182488"/>
              <a:gd name="connsiteY6" fmla="*/ 2139392 h 6888220"/>
              <a:gd name="connsiteX0" fmla="*/ 5825 w 9186295"/>
              <a:gd name="connsiteY0" fmla="*/ 2139392 h 6888220"/>
              <a:gd name="connsiteX1" fmla="*/ 1704883 w 9186295"/>
              <a:gd name="connsiteY1" fmla="*/ 3858301 h 6888220"/>
              <a:gd name="connsiteX2" fmla="*/ 5543812 w 9186295"/>
              <a:gd name="connsiteY2" fmla="*/ 0 h 6888220"/>
              <a:gd name="connsiteX3" fmla="*/ 9186295 w 9186295"/>
              <a:gd name="connsiteY3" fmla="*/ 5201 h 6888220"/>
              <a:gd name="connsiteX4" fmla="*/ 9170797 w 9186295"/>
              <a:gd name="connsiteY4" fmla="*/ 6888220 h 6888220"/>
              <a:gd name="connsiteX5" fmla="*/ 1631 w 9186295"/>
              <a:gd name="connsiteY5" fmla="*/ 6888220 h 6888220"/>
              <a:gd name="connsiteX6" fmla="*/ 5825 w 9186295"/>
              <a:gd name="connsiteY6" fmla="*/ 2139392 h 6888220"/>
              <a:gd name="connsiteX0" fmla="*/ 2019 w 9182489"/>
              <a:gd name="connsiteY0" fmla="*/ 2139392 h 6888220"/>
              <a:gd name="connsiteX1" fmla="*/ 1701077 w 9182489"/>
              <a:gd name="connsiteY1" fmla="*/ 3858301 h 6888220"/>
              <a:gd name="connsiteX2" fmla="*/ 5540006 w 9182489"/>
              <a:gd name="connsiteY2" fmla="*/ 0 h 6888220"/>
              <a:gd name="connsiteX3" fmla="*/ 9182489 w 9182489"/>
              <a:gd name="connsiteY3" fmla="*/ 5201 h 6888220"/>
              <a:gd name="connsiteX4" fmla="*/ 9166991 w 9182489"/>
              <a:gd name="connsiteY4" fmla="*/ 6888220 h 6888220"/>
              <a:gd name="connsiteX5" fmla="*/ 2019 w 9182489"/>
              <a:gd name="connsiteY5" fmla="*/ 6888220 h 6888220"/>
              <a:gd name="connsiteX6" fmla="*/ 2019 w 9182489"/>
              <a:gd name="connsiteY6" fmla="*/ 2139392 h 6888220"/>
              <a:gd name="connsiteX0" fmla="*/ 13767 w 9194237"/>
              <a:gd name="connsiteY0" fmla="*/ 2139392 h 6888220"/>
              <a:gd name="connsiteX1" fmla="*/ 1712825 w 9194237"/>
              <a:gd name="connsiteY1" fmla="*/ 3858301 h 6888220"/>
              <a:gd name="connsiteX2" fmla="*/ 5551754 w 9194237"/>
              <a:gd name="connsiteY2" fmla="*/ 0 h 6888220"/>
              <a:gd name="connsiteX3" fmla="*/ 9194237 w 9194237"/>
              <a:gd name="connsiteY3" fmla="*/ 5201 h 6888220"/>
              <a:gd name="connsiteX4" fmla="*/ 9178739 w 9194237"/>
              <a:gd name="connsiteY4" fmla="*/ 6888220 h 6888220"/>
              <a:gd name="connsiteX5" fmla="*/ 1183 w 9194237"/>
              <a:gd name="connsiteY5" fmla="*/ 6888220 h 6888220"/>
              <a:gd name="connsiteX6" fmla="*/ 13767 w 9194237"/>
              <a:gd name="connsiteY6" fmla="*/ 2139392 h 6888220"/>
              <a:gd name="connsiteX0" fmla="*/ 26006 w 9206476"/>
              <a:gd name="connsiteY0" fmla="*/ 2139392 h 6888220"/>
              <a:gd name="connsiteX1" fmla="*/ 1725064 w 9206476"/>
              <a:gd name="connsiteY1" fmla="*/ 3858301 h 6888220"/>
              <a:gd name="connsiteX2" fmla="*/ 5563993 w 9206476"/>
              <a:gd name="connsiteY2" fmla="*/ 0 h 6888220"/>
              <a:gd name="connsiteX3" fmla="*/ 9206476 w 9206476"/>
              <a:gd name="connsiteY3" fmla="*/ 5201 h 6888220"/>
              <a:gd name="connsiteX4" fmla="*/ 9190978 w 9206476"/>
              <a:gd name="connsiteY4" fmla="*/ 6888220 h 6888220"/>
              <a:gd name="connsiteX5" fmla="*/ 839 w 9206476"/>
              <a:gd name="connsiteY5" fmla="*/ 6888220 h 6888220"/>
              <a:gd name="connsiteX6" fmla="*/ 26006 w 9206476"/>
              <a:gd name="connsiteY6" fmla="*/ 2139392 h 6888220"/>
              <a:gd name="connsiteX0" fmla="*/ 13768 w 9194238"/>
              <a:gd name="connsiteY0" fmla="*/ 2139392 h 6888220"/>
              <a:gd name="connsiteX1" fmla="*/ 1712826 w 9194238"/>
              <a:gd name="connsiteY1" fmla="*/ 3858301 h 6888220"/>
              <a:gd name="connsiteX2" fmla="*/ 5551755 w 9194238"/>
              <a:gd name="connsiteY2" fmla="*/ 0 h 6888220"/>
              <a:gd name="connsiteX3" fmla="*/ 9194238 w 9194238"/>
              <a:gd name="connsiteY3" fmla="*/ 5201 h 6888220"/>
              <a:gd name="connsiteX4" fmla="*/ 9178740 w 9194238"/>
              <a:gd name="connsiteY4" fmla="*/ 6888220 h 6888220"/>
              <a:gd name="connsiteX5" fmla="*/ 1184 w 9194238"/>
              <a:gd name="connsiteY5" fmla="*/ 6888220 h 6888220"/>
              <a:gd name="connsiteX6" fmla="*/ 13768 w 9194238"/>
              <a:gd name="connsiteY6" fmla="*/ 2139392 h 6888220"/>
              <a:gd name="connsiteX0" fmla="*/ 21902 w 9202372"/>
              <a:gd name="connsiteY0" fmla="*/ 2139392 h 6888220"/>
              <a:gd name="connsiteX1" fmla="*/ 1720960 w 9202372"/>
              <a:gd name="connsiteY1" fmla="*/ 3858301 h 6888220"/>
              <a:gd name="connsiteX2" fmla="*/ 5559889 w 9202372"/>
              <a:gd name="connsiteY2" fmla="*/ 0 h 6888220"/>
              <a:gd name="connsiteX3" fmla="*/ 9202372 w 9202372"/>
              <a:gd name="connsiteY3" fmla="*/ 5201 h 6888220"/>
              <a:gd name="connsiteX4" fmla="*/ 9186874 w 9202372"/>
              <a:gd name="connsiteY4" fmla="*/ 6888220 h 6888220"/>
              <a:gd name="connsiteX5" fmla="*/ 929 w 9202372"/>
              <a:gd name="connsiteY5" fmla="*/ 6888220 h 6888220"/>
              <a:gd name="connsiteX6" fmla="*/ 21902 w 9202372"/>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20973 w 9201443"/>
              <a:gd name="connsiteY0" fmla="*/ 2139392 h 6888220"/>
              <a:gd name="connsiteX1" fmla="*/ 1720031 w 9201443"/>
              <a:gd name="connsiteY1" fmla="*/ 3858301 h 6888220"/>
              <a:gd name="connsiteX2" fmla="*/ 5558960 w 9201443"/>
              <a:gd name="connsiteY2" fmla="*/ 0 h 6888220"/>
              <a:gd name="connsiteX3" fmla="*/ 9201443 w 9201443"/>
              <a:gd name="connsiteY3" fmla="*/ 5201 h 6888220"/>
              <a:gd name="connsiteX4" fmla="*/ 9185945 w 9201443"/>
              <a:gd name="connsiteY4" fmla="*/ 6888220 h 6888220"/>
              <a:gd name="connsiteX5" fmla="*/ 0 w 9201443"/>
              <a:gd name="connsiteY5" fmla="*/ 6888220 h 6888220"/>
              <a:gd name="connsiteX6" fmla="*/ 20973 w 9201443"/>
              <a:gd name="connsiteY6" fmla="*/ 2139392 h 6888220"/>
              <a:gd name="connsiteX0" fmla="*/ 12584 w 9193054"/>
              <a:gd name="connsiteY0" fmla="*/ 2139392 h 6888220"/>
              <a:gd name="connsiteX1" fmla="*/ 1711642 w 9193054"/>
              <a:gd name="connsiteY1" fmla="*/ 3858301 h 6888220"/>
              <a:gd name="connsiteX2" fmla="*/ 5550571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39392 h 6888220"/>
              <a:gd name="connsiteX1" fmla="*/ 1711642 w 9193054"/>
              <a:gd name="connsiteY1" fmla="*/ 3858301 h 6888220"/>
              <a:gd name="connsiteX2" fmla="*/ 5575738 w 9193054"/>
              <a:gd name="connsiteY2" fmla="*/ 0 h 6888220"/>
              <a:gd name="connsiteX3" fmla="*/ 9193054 w 9193054"/>
              <a:gd name="connsiteY3" fmla="*/ 5201 h 6888220"/>
              <a:gd name="connsiteX4" fmla="*/ 9177556 w 9193054"/>
              <a:gd name="connsiteY4" fmla="*/ 6888220 h 6888220"/>
              <a:gd name="connsiteX5" fmla="*/ 0 w 9193054"/>
              <a:gd name="connsiteY5" fmla="*/ 6888220 h 6888220"/>
              <a:gd name="connsiteX6" fmla="*/ 12584 w 9193054"/>
              <a:gd name="connsiteY6" fmla="*/ 2139392 h 6888220"/>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77556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711642 w 9193054"/>
              <a:gd name="connsiteY1" fmla="*/ 3861489 h 6891408"/>
              <a:gd name="connsiteX2" fmla="*/ 5575738 w 9193054"/>
              <a:gd name="connsiteY2" fmla="*/ 3188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9552 h 6898380"/>
              <a:gd name="connsiteX1" fmla="*/ 1711642 w 9193054"/>
              <a:gd name="connsiteY1" fmla="*/ 3868461 h 6898380"/>
              <a:gd name="connsiteX2" fmla="*/ 5575738 w 9193054"/>
              <a:gd name="connsiteY2" fmla="*/ 0 h 6898380"/>
              <a:gd name="connsiteX3" fmla="*/ 9193054 w 9193054"/>
              <a:gd name="connsiteY3" fmla="*/ 6972 h 6898380"/>
              <a:gd name="connsiteX4" fmla="*/ 9181750 w 9193054"/>
              <a:gd name="connsiteY4" fmla="*/ 6898380 h 6898380"/>
              <a:gd name="connsiteX5" fmla="*/ 0 w 9193054"/>
              <a:gd name="connsiteY5" fmla="*/ 6898380 h 6898380"/>
              <a:gd name="connsiteX6" fmla="*/ 12584 w 9193054"/>
              <a:gd name="connsiteY6" fmla="*/ 2149552 h 6898380"/>
              <a:gd name="connsiteX0" fmla="*/ 12584 w 9193054"/>
              <a:gd name="connsiteY0" fmla="*/ 2142580 h 6891408"/>
              <a:gd name="connsiteX1" fmla="*/ 1711642 w 9193054"/>
              <a:gd name="connsiteY1" fmla="*/ 386148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4459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929492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42580 h 6891408"/>
              <a:gd name="connsiteX1" fmla="*/ 1478178 w 9193054"/>
              <a:gd name="connsiteY1" fmla="*/ 3870225 h 6891408"/>
              <a:gd name="connsiteX2" fmla="*/ 4768342 w 9193054"/>
              <a:gd name="connsiteY2" fmla="*/ 31939 h 6891408"/>
              <a:gd name="connsiteX3" fmla="*/ 9193054 w 9193054"/>
              <a:gd name="connsiteY3" fmla="*/ 0 h 6891408"/>
              <a:gd name="connsiteX4" fmla="*/ 9181750 w 9193054"/>
              <a:gd name="connsiteY4" fmla="*/ 6891408 h 6891408"/>
              <a:gd name="connsiteX5" fmla="*/ 0 w 9193054"/>
              <a:gd name="connsiteY5" fmla="*/ 6891408 h 6891408"/>
              <a:gd name="connsiteX6" fmla="*/ 12584 w 9193054"/>
              <a:gd name="connsiteY6" fmla="*/ 2142580 h 6891408"/>
              <a:gd name="connsiteX0" fmla="*/ 12584 w 9193054"/>
              <a:gd name="connsiteY0" fmla="*/ 2110641 h 6859469"/>
              <a:gd name="connsiteX1" fmla="*/ 1478178 w 9193054"/>
              <a:gd name="connsiteY1" fmla="*/ 3838286 h 6859469"/>
              <a:gd name="connsiteX2" fmla="*/ 4768342 w 9193054"/>
              <a:gd name="connsiteY2" fmla="*/ 0 h 6859469"/>
              <a:gd name="connsiteX3" fmla="*/ 9193054 w 9193054"/>
              <a:gd name="connsiteY3" fmla="*/ 133161 h 6859469"/>
              <a:gd name="connsiteX4" fmla="*/ 9181750 w 9193054"/>
              <a:gd name="connsiteY4" fmla="*/ 6859469 h 6859469"/>
              <a:gd name="connsiteX5" fmla="*/ 0 w 9193054"/>
              <a:gd name="connsiteY5" fmla="*/ 6859469 h 6859469"/>
              <a:gd name="connsiteX6" fmla="*/ 12584 w 9193054"/>
              <a:gd name="connsiteY6" fmla="*/ 2110641 h 6859469"/>
              <a:gd name="connsiteX0" fmla="*/ 12584 w 9183529"/>
              <a:gd name="connsiteY0" fmla="*/ 2112946 h 6861774"/>
              <a:gd name="connsiteX1" fmla="*/ 1478178 w 9183529"/>
              <a:gd name="connsiteY1" fmla="*/ 3840591 h 6861774"/>
              <a:gd name="connsiteX2" fmla="*/ 4768342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478178 w 9183529"/>
              <a:gd name="connsiteY1" fmla="*/ 3840591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2584 w 9183529"/>
              <a:gd name="connsiteY0" fmla="*/ 2112946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2584 w 9183529"/>
              <a:gd name="connsiteY6" fmla="*/ 2112946 h 6861774"/>
              <a:gd name="connsiteX0" fmla="*/ 17023 w 9183529"/>
              <a:gd name="connsiteY0" fmla="*/ 2059680 h 6861774"/>
              <a:gd name="connsiteX1" fmla="*/ 1260675 w 9183529"/>
              <a:gd name="connsiteY1" fmla="*/ 3745897 h 6861774"/>
              <a:gd name="connsiteX2" fmla="*/ 4071445 w 9183529"/>
              <a:gd name="connsiteY2" fmla="*/ 2305 h 6861774"/>
              <a:gd name="connsiteX3" fmla="*/ 9183529 w 9183529"/>
              <a:gd name="connsiteY3" fmla="*/ 0 h 6861774"/>
              <a:gd name="connsiteX4" fmla="*/ 9181750 w 9183529"/>
              <a:gd name="connsiteY4" fmla="*/ 6861774 h 6861774"/>
              <a:gd name="connsiteX5" fmla="*/ 0 w 9183529"/>
              <a:gd name="connsiteY5" fmla="*/ 6861774 h 6861774"/>
              <a:gd name="connsiteX6" fmla="*/ 17023 w 9183529"/>
              <a:gd name="connsiteY6" fmla="*/ 2059680 h 6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529" h="6861774">
                <a:moveTo>
                  <a:pt x="17023" y="2059680"/>
                </a:moveTo>
                <a:lnTo>
                  <a:pt x="1260675" y="3745897"/>
                </a:lnTo>
                <a:lnTo>
                  <a:pt x="4071445" y="2305"/>
                </a:lnTo>
                <a:lnTo>
                  <a:pt x="9183529" y="0"/>
                </a:lnTo>
                <a:lnTo>
                  <a:pt x="9181750" y="6861774"/>
                </a:lnTo>
                <a:lnTo>
                  <a:pt x="0" y="6861774"/>
                </a:lnTo>
                <a:cubicBezTo>
                  <a:pt x="10486" y="4487360"/>
                  <a:pt x="24014" y="3642623"/>
                  <a:pt x="17023" y="2059680"/>
                </a:cubicBezTo>
                <a:close/>
              </a:path>
            </a:pathLst>
          </a:cu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marL="0" indent="0" algn="ctr">
              <a:buFontTx/>
              <a:buNone/>
              <a:defRPr sz="1050" b="0" i="1">
                <a:solidFill>
                  <a:schemeClr val="bg1">
                    <a:lumMod val="50000"/>
                  </a:schemeClr>
                </a:solidFill>
              </a:defRPr>
            </a:lvl1pPr>
          </a:lstStyle>
          <a:p>
            <a:r>
              <a:rPr lang="nb-NO" dirty="0" smtClean="0"/>
              <a:t>Sett inn egen forsidebilde</a:t>
            </a:r>
            <a:endParaRPr lang="nb-NO" dirty="0"/>
          </a:p>
        </p:txBody>
      </p:sp>
      <p:sp>
        <p:nvSpPr>
          <p:cNvPr id="9" name="Friform 8"/>
          <p:cNvSpPr/>
          <p:nvPr userDrawn="1"/>
        </p:nvSpPr>
        <p:spPr>
          <a:xfrm>
            <a:off x="0" y="-25400"/>
            <a:ext cx="4067944" cy="2836365"/>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gradFill>
            <a:gsLst>
              <a:gs pos="100000">
                <a:schemeClr val="accent3"/>
              </a:gs>
              <a:gs pos="36000">
                <a:schemeClr val="accent2"/>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dirty="0"/>
          </a:p>
        </p:txBody>
      </p:sp>
      <p:sp>
        <p:nvSpPr>
          <p:cNvPr id="10" name="Friform 9"/>
          <p:cNvSpPr/>
          <p:nvPr userDrawn="1"/>
        </p:nvSpPr>
        <p:spPr>
          <a:xfrm>
            <a:off x="0" y="-19050"/>
            <a:ext cx="4067944" cy="2830413"/>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gradFill>
            <a:gsLst>
              <a:gs pos="100000">
                <a:schemeClr val="accent3"/>
              </a:gs>
              <a:gs pos="36000">
                <a:schemeClr val="accent2"/>
              </a:gs>
            </a:gsLst>
            <a:lin ang="81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dirty="0"/>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chemeClr val="tx1"/>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tx1"/>
                </a:solidFill>
                <a:latin typeface="Calibri"/>
                <a:cs typeface="Calibri"/>
              </a:defRPr>
            </a:lvl1pPr>
          </a:lstStyle>
          <a:p>
            <a:pPr lvl="0"/>
            <a:r>
              <a:rPr lang="nb-NO" noProof="0" dirty="0" smtClean="0"/>
              <a:t>Klikk for å redigere undertittelstil i malen</a:t>
            </a:r>
            <a:endParaRPr lang="en-US" noProof="0" dirty="0" smtClean="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1369236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IEK – forsidebilde skyer">
    <p:spTree>
      <p:nvGrpSpPr>
        <p:cNvPr id="1" name=""/>
        <p:cNvGrpSpPr/>
        <p:nvPr/>
      </p:nvGrpSpPr>
      <p:grpSpPr>
        <a:xfrm>
          <a:off x="0" y="0"/>
          <a:ext cx="0" cy="0"/>
          <a:chOff x="0" y="0"/>
          <a:chExt cx="0" cy="0"/>
        </a:xfrm>
      </p:grpSpPr>
      <p:pic>
        <p:nvPicPr>
          <p:cNvPr id="3" name="Bild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6"/>
          <a:stretch/>
        </p:blipFill>
        <p:spPr>
          <a:xfrm flipH="1">
            <a:off x="0" y="-25002"/>
            <a:ext cx="9144000" cy="5339831"/>
          </a:xfrm>
          <a:prstGeom prst="rect">
            <a:avLst/>
          </a:prstGeom>
        </p:spPr>
      </p:pic>
      <p:sp>
        <p:nvSpPr>
          <p:cNvPr id="7" name="Friform 6"/>
          <p:cNvSpPr/>
          <p:nvPr userDrawn="1"/>
        </p:nvSpPr>
        <p:spPr>
          <a:xfrm>
            <a:off x="0" y="-25001"/>
            <a:ext cx="4067944" cy="2836364"/>
          </a:xfrm>
          <a:custGeom>
            <a:avLst/>
            <a:gdLst>
              <a:gd name="connsiteX0" fmla="*/ 0 w 5537200"/>
              <a:gd name="connsiteY0" fmla="*/ 2133600 h 3848100"/>
              <a:gd name="connsiteX1" fmla="*/ 1689100 w 5537200"/>
              <a:gd name="connsiteY1" fmla="*/ 3848100 h 3848100"/>
              <a:gd name="connsiteX2" fmla="*/ 5537200 w 5537200"/>
              <a:gd name="connsiteY2" fmla="*/ 0 h 3848100"/>
              <a:gd name="connsiteX3" fmla="*/ 50800 w 5537200"/>
              <a:gd name="connsiteY3" fmla="*/ 0 h 3848100"/>
              <a:gd name="connsiteX4" fmla="*/ 0 w 5537200"/>
              <a:gd name="connsiteY4" fmla="*/ 2133600 h 3848100"/>
              <a:gd name="connsiteX0" fmla="*/ 0 w 5537200"/>
              <a:gd name="connsiteY0" fmla="*/ 2146300 h 3860800"/>
              <a:gd name="connsiteX1" fmla="*/ 1689100 w 5537200"/>
              <a:gd name="connsiteY1" fmla="*/ 3860800 h 3860800"/>
              <a:gd name="connsiteX2" fmla="*/ 5537200 w 5537200"/>
              <a:gd name="connsiteY2" fmla="*/ 12700 h 3860800"/>
              <a:gd name="connsiteX3" fmla="*/ 0 w 5537200"/>
              <a:gd name="connsiteY3" fmla="*/ 0 h 3860800"/>
              <a:gd name="connsiteX4" fmla="*/ 0 w 5537200"/>
              <a:gd name="connsiteY4" fmla="*/ 2146300 h 38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7200" h="3860800">
                <a:moveTo>
                  <a:pt x="0" y="2146300"/>
                </a:moveTo>
                <a:lnTo>
                  <a:pt x="1689100" y="3860800"/>
                </a:lnTo>
                <a:lnTo>
                  <a:pt x="5537200" y="12700"/>
                </a:lnTo>
                <a:lnTo>
                  <a:pt x="0" y="0"/>
                </a:lnTo>
                <a:lnTo>
                  <a:pt x="0" y="214630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4" name="Tittel 1"/>
          <p:cNvSpPr>
            <a:spLocks noGrp="1"/>
          </p:cNvSpPr>
          <p:nvPr>
            <p:ph type="ctrTitle"/>
          </p:nvPr>
        </p:nvSpPr>
        <p:spPr>
          <a:xfrm>
            <a:off x="660401" y="3404421"/>
            <a:ext cx="8140699" cy="642938"/>
          </a:xfrm>
          <a:prstGeom prst="rect">
            <a:avLst/>
          </a:prstGeom>
        </p:spPr>
        <p:txBody>
          <a:bodyPr/>
          <a:lstStyle>
            <a:lvl1pPr algn="l">
              <a:defRPr sz="3200" b="1">
                <a:solidFill>
                  <a:schemeClr val="tx1"/>
                </a:solidFill>
              </a:defRPr>
            </a:lvl1pPr>
          </a:lstStyle>
          <a:p>
            <a:r>
              <a:rPr lang="nb-NO" dirty="0" smtClean="0"/>
              <a:t>Klikk for å redigere tittelstil</a:t>
            </a:r>
            <a:endParaRPr lang="nb-NO" dirty="0"/>
          </a:p>
        </p:txBody>
      </p:sp>
      <p:sp>
        <p:nvSpPr>
          <p:cNvPr id="15" name="Rectangle 13"/>
          <p:cNvSpPr>
            <a:spLocks noGrp="1" noChangeArrowheads="1"/>
          </p:cNvSpPr>
          <p:nvPr>
            <p:ph type="subTitle" sz="quarter" idx="1"/>
          </p:nvPr>
        </p:nvSpPr>
        <p:spPr>
          <a:xfrm>
            <a:off x="660401" y="4123753"/>
            <a:ext cx="8140699" cy="524448"/>
          </a:xfrm>
          <a:prstGeom prst="rect">
            <a:avLst/>
          </a:prstGeom>
        </p:spPr>
        <p:txBody>
          <a:bodyPr lIns="0" tIns="45720" rIns="91440" bIns="45720"/>
          <a:lstStyle>
            <a:lvl1pPr marL="0" indent="0" algn="l">
              <a:lnSpc>
                <a:spcPct val="100000"/>
              </a:lnSpc>
              <a:spcBef>
                <a:spcPts val="0"/>
              </a:spcBef>
              <a:spcAft>
                <a:spcPts val="0"/>
              </a:spcAft>
              <a:buFontTx/>
              <a:buNone/>
              <a:defRPr sz="1600">
                <a:solidFill>
                  <a:schemeClr val="tx1"/>
                </a:solidFill>
                <a:latin typeface="Calibri"/>
                <a:cs typeface="Calibri"/>
              </a:defRPr>
            </a:lvl1pPr>
          </a:lstStyle>
          <a:p>
            <a:pPr lvl="0"/>
            <a:r>
              <a:rPr lang="nb-NO" noProof="0" dirty="0" smtClean="0"/>
              <a:t>Klikk for å redigere undertittelstil i malen</a:t>
            </a:r>
            <a:endParaRPr lang="en-US" noProof="0" dirty="0" smtClean="0"/>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96" y="406024"/>
            <a:ext cx="1142543" cy="927476"/>
          </a:xfrm>
          <a:prstGeom prst="rect">
            <a:avLst/>
          </a:prstGeom>
        </p:spPr>
      </p:pic>
    </p:spTree>
    <p:extLst>
      <p:ext uri="{BB962C8B-B14F-4D97-AF65-F5344CB8AC3E}">
        <p14:creationId xmlns:p14="http://schemas.microsoft.com/office/powerpoint/2010/main" val="446708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ktangel 4"/>
          <p:cNvSpPr/>
          <p:nvPr userDrawn="1"/>
        </p:nvSpPr>
        <p:spPr>
          <a:xfrm>
            <a:off x="0" y="4731990"/>
            <a:ext cx="9162000" cy="411510"/>
          </a:xfrm>
          <a:prstGeom prst="rect">
            <a:avLst/>
          </a:prstGeom>
          <a:gradFill>
            <a:gsLst>
              <a:gs pos="100000">
                <a:schemeClr val="accent1">
                  <a:shade val="51000"/>
                  <a:satMod val="130000"/>
                </a:schemeClr>
              </a:gs>
              <a:gs pos="0">
                <a:schemeClr val="accent1">
                  <a:shade val="94000"/>
                  <a:satMod val="135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1026" name="Rectangle 2"/>
          <p:cNvSpPr>
            <a:spLocks noGrp="1" noChangeArrowheads="1"/>
          </p:cNvSpPr>
          <p:nvPr>
            <p:ph type="title"/>
          </p:nvPr>
        </p:nvSpPr>
        <p:spPr bwMode="auto">
          <a:xfrm>
            <a:off x="665163" y="623888"/>
            <a:ext cx="8132762" cy="70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nb-NO" dirty="0"/>
              <a:t>Klikk for å redigere tittelstil</a:t>
            </a:r>
          </a:p>
        </p:txBody>
      </p:sp>
      <p:sp>
        <p:nvSpPr>
          <p:cNvPr id="1027" name="Rectangle 3"/>
          <p:cNvSpPr>
            <a:spLocks noGrp="1" noChangeArrowheads="1"/>
          </p:cNvSpPr>
          <p:nvPr>
            <p:ph type="body" idx="1"/>
          </p:nvPr>
        </p:nvSpPr>
        <p:spPr bwMode="auto">
          <a:xfrm>
            <a:off x="665163" y="1495425"/>
            <a:ext cx="8132762" cy="315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b-NO" dirty="0"/>
              <a:t>Klikk for å redigere tekststiler i malen</a:t>
            </a:r>
          </a:p>
          <a:p>
            <a:pPr lvl="1"/>
            <a:r>
              <a:rPr lang="nb-NO" dirty="0"/>
              <a:t>Andre nivå</a:t>
            </a:r>
          </a:p>
          <a:p>
            <a:pPr lvl="2"/>
            <a:r>
              <a:rPr lang="nb-NO" dirty="0"/>
              <a:t>Tredje nivå</a:t>
            </a:r>
          </a:p>
          <a:p>
            <a:pPr lvl="3"/>
            <a:r>
              <a:rPr lang="nb-NO" dirty="0"/>
              <a:t>Fjerde </a:t>
            </a:r>
            <a:r>
              <a:rPr lang="nb-NO" dirty="0" smtClean="0"/>
              <a:t>nivå</a:t>
            </a:r>
            <a:endParaRPr lang="nb-NO" dirty="0"/>
          </a:p>
        </p:txBody>
      </p:sp>
      <p:sp>
        <p:nvSpPr>
          <p:cNvPr id="1028" name="Rectangle 4"/>
          <p:cNvSpPr>
            <a:spLocks noGrp="1" noChangeArrowheads="1"/>
          </p:cNvSpPr>
          <p:nvPr>
            <p:ph type="dt" sz="half" idx="2"/>
          </p:nvPr>
        </p:nvSpPr>
        <p:spPr bwMode="auto">
          <a:xfrm>
            <a:off x="7764463" y="4957763"/>
            <a:ext cx="677862" cy="10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675">
                <a:solidFill>
                  <a:schemeClr val="bg1"/>
                </a:solidFill>
                <a:latin typeface="Calibri"/>
                <a:cs typeface="Calibri"/>
              </a:defRPr>
            </a:lvl1pPr>
          </a:lstStyle>
          <a:p>
            <a:pPr fontAlgn="base">
              <a:spcBef>
                <a:spcPct val="0"/>
              </a:spcBef>
              <a:spcAft>
                <a:spcPct val="0"/>
              </a:spcAft>
              <a:defRPr/>
            </a:pPr>
            <a:fld id="{C0902BC1-17F4-1F45-9D9F-4039427BA2E2}" type="datetime1">
              <a:rPr lang="nb-NO" smtClean="0"/>
              <a:t>28.02.2018</a:t>
            </a:fld>
            <a:endParaRPr lang="nb-NO" dirty="0"/>
          </a:p>
        </p:txBody>
      </p:sp>
      <p:sp>
        <p:nvSpPr>
          <p:cNvPr id="1029" name="Rectangle 5"/>
          <p:cNvSpPr>
            <a:spLocks noGrp="1" noChangeArrowheads="1"/>
          </p:cNvSpPr>
          <p:nvPr>
            <p:ph type="ftr" sz="quarter" idx="3"/>
          </p:nvPr>
        </p:nvSpPr>
        <p:spPr bwMode="auto">
          <a:xfrm>
            <a:off x="665164" y="4957763"/>
            <a:ext cx="6884987" cy="10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675">
                <a:solidFill>
                  <a:schemeClr val="bg1"/>
                </a:solidFill>
                <a:latin typeface="Calibri"/>
                <a:ea typeface="+mn-ea"/>
                <a:cs typeface="Calibri"/>
              </a:defRPr>
            </a:lvl1pPr>
          </a:lstStyle>
          <a:p>
            <a:pPr fontAlgn="base">
              <a:spcBef>
                <a:spcPct val="0"/>
              </a:spcBef>
              <a:spcAft>
                <a:spcPct val="0"/>
              </a:spcAft>
              <a:defRPr/>
            </a:pPr>
            <a:endParaRPr lang="nb-NO" dirty="0"/>
          </a:p>
        </p:txBody>
      </p:sp>
      <p:sp>
        <p:nvSpPr>
          <p:cNvPr id="1030" name="Rectangle 6"/>
          <p:cNvSpPr>
            <a:spLocks noGrp="1" noChangeArrowheads="1"/>
          </p:cNvSpPr>
          <p:nvPr>
            <p:ph type="sldNum" sz="quarter" idx="4"/>
          </p:nvPr>
        </p:nvSpPr>
        <p:spPr bwMode="auto">
          <a:xfrm>
            <a:off x="8448675" y="4957763"/>
            <a:ext cx="349250" cy="10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675" b="1">
                <a:solidFill>
                  <a:schemeClr val="bg1"/>
                </a:solidFill>
                <a:latin typeface="Calibri"/>
                <a:cs typeface="Calibri"/>
              </a:defRPr>
            </a:lvl1pPr>
          </a:lstStyle>
          <a:p>
            <a:pPr fontAlgn="base">
              <a:spcBef>
                <a:spcPct val="0"/>
              </a:spcBef>
              <a:spcAft>
                <a:spcPct val="0"/>
              </a:spcAft>
              <a:defRPr/>
            </a:pPr>
            <a:fld id="{B511CC2A-178A-3648-8C4E-6631213AB7C5}" type="slidenum">
              <a:rPr lang="nb-NO" smtClean="0"/>
              <a:pPr fontAlgn="base">
                <a:spcBef>
                  <a:spcPct val="0"/>
                </a:spcBef>
                <a:spcAft>
                  <a:spcPct val="0"/>
                </a:spcAft>
                <a:defRPr/>
              </a:pPr>
              <a:t>‹#›</a:t>
            </a:fld>
            <a:endParaRPr lang="nb-NO" dirty="0"/>
          </a:p>
        </p:txBody>
      </p:sp>
      <p:pic>
        <p:nvPicPr>
          <p:cNvPr id="2" name="Bilde 1"/>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8030889" y="161743"/>
            <a:ext cx="756575" cy="349484"/>
          </a:xfrm>
          <a:prstGeom prst="rect">
            <a:avLst/>
          </a:prstGeom>
        </p:spPr>
      </p:pic>
    </p:spTree>
    <p:extLst>
      <p:ext uri="{BB962C8B-B14F-4D97-AF65-F5344CB8AC3E}">
        <p14:creationId xmlns:p14="http://schemas.microsoft.com/office/powerpoint/2010/main" val="2667616960"/>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76" r:id="rId3"/>
    <p:sldLayoutId id="2147483687" r:id="rId4"/>
    <p:sldLayoutId id="2147483679" r:id="rId5"/>
    <p:sldLayoutId id="2147483688" r:id="rId6"/>
    <p:sldLayoutId id="2147483689" r:id="rId7"/>
    <p:sldLayoutId id="2147483690" r:id="rId8"/>
    <p:sldLayoutId id="2147483677" r:id="rId9"/>
    <p:sldLayoutId id="2147483702" r:id="rId10"/>
    <p:sldLayoutId id="2147483701" r:id="rId11"/>
    <p:sldLayoutId id="2147483678" r:id="rId12"/>
    <p:sldLayoutId id="2147483681" r:id="rId13"/>
    <p:sldLayoutId id="2147483667" r:id="rId14"/>
    <p:sldLayoutId id="2147483694" r:id="rId15"/>
    <p:sldLayoutId id="2147483695" r:id="rId16"/>
    <p:sldLayoutId id="2147483696" r:id="rId17"/>
    <p:sldLayoutId id="2147483662" r:id="rId18"/>
    <p:sldLayoutId id="2147483697" r:id="rId19"/>
    <p:sldLayoutId id="2147483698" r:id="rId20"/>
    <p:sldLayoutId id="2147483699" r:id="rId21"/>
    <p:sldLayoutId id="2147483700" r:id="rId22"/>
    <p:sldLayoutId id="2147483666" r:id="rId23"/>
    <p:sldLayoutId id="2147483663" r:id="rId24"/>
    <p:sldLayoutId id="2147483665" r:id="rId25"/>
    <p:sldLayoutId id="2147483683" r:id="rId26"/>
    <p:sldLayoutId id="2147483684" r:id="rId27"/>
    <p:sldLayoutId id="2147483685" r:id="rId28"/>
    <p:sldLayoutId id="2147483686" r:id="rId29"/>
    <p:sldLayoutId id="2147483682" r:id="rId30"/>
    <p:sldLayoutId id="2147483671" r:id="rId31"/>
    <p:sldLayoutId id="2147483670" r:id="rId32"/>
    <p:sldLayoutId id="2147483673" r:id="rId33"/>
    <p:sldLayoutId id="2147483672" r:id="rId34"/>
    <p:sldLayoutId id="2147483680" r:id="rId35"/>
    <p:sldLayoutId id="2147483692" r:id="rId36"/>
    <p:sldLayoutId id="2147483693" r:id="rId37"/>
    <p:sldLayoutId id="2147483703" r:id="rId38"/>
    <p:sldLayoutId id="2147483704"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eaLnBrk="1" fontAlgn="base" hangingPunct="1">
        <a:lnSpc>
          <a:spcPct val="100000"/>
        </a:lnSpc>
        <a:spcBef>
          <a:spcPts val="450"/>
        </a:spcBef>
        <a:spcAft>
          <a:spcPts val="450"/>
        </a:spcAft>
        <a:defRPr sz="2400" b="1" i="0">
          <a:solidFill>
            <a:schemeClr val="tx1"/>
          </a:solidFill>
          <a:latin typeface="Calibri"/>
          <a:ea typeface="ヒラギノ角ゴ Pro W3" charset="0"/>
          <a:cs typeface="Calibri"/>
        </a:defRPr>
      </a:lvl1pPr>
      <a:lvl2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2pPr>
      <a:lvl3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3pPr>
      <a:lvl4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4pPr>
      <a:lvl5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5pPr>
      <a:lvl6pPr marL="342900" algn="l" rtl="0" eaLnBrk="1" fontAlgn="base" hangingPunct="1">
        <a:spcBef>
          <a:spcPct val="0"/>
        </a:spcBef>
        <a:spcAft>
          <a:spcPct val="0"/>
        </a:spcAft>
        <a:defRPr sz="2100">
          <a:solidFill>
            <a:srgbClr val="1B4385"/>
          </a:solidFill>
          <a:latin typeface="Tahoma" pitchFamily="34" charset="0"/>
          <a:cs typeface="Arial" charset="0"/>
        </a:defRPr>
      </a:lvl6pPr>
      <a:lvl7pPr marL="685800" algn="l" rtl="0" eaLnBrk="1" fontAlgn="base" hangingPunct="1">
        <a:spcBef>
          <a:spcPct val="0"/>
        </a:spcBef>
        <a:spcAft>
          <a:spcPct val="0"/>
        </a:spcAft>
        <a:defRPr sz="2100">
          <a:solidFill>
            <a:srgbClr val="1B4385"/>
          </a:solidFill>
          <a:latin typeface="Tahoma" pitchFamily="34" charset="0"/>
          <a:cs typeface="Arial" charset="0"/>
        </a:defRPr>
      </a:lvl7pPr>
      <a:lvl8pPr marL="1028700" algn="l" rtl="0" eaLnBrk="1" fontAlgn="base" hangingPunct="1">
        <a:spcBef>
          <a:spcPct val="0"/>
        </a:spcBef>
        <a:spcAft>
          <a:spcPct val="0"/>
        </a:spcAft>
        <a:defRPr sz="2100">
          <a:solidFill>
            <a:srgbClr val="1B4385"/>
          </a:solidFill>
          <a:latin typeface="Tahoma" pitchFamily="34" charset="0"/>
          <a:cs typeface="Arial" charset="0"/>
        </a:defRPr>
      </a:lvl8pPr>
      <a:lvl9pPr marL="1371600" algn="l" rtl="0" eaLnBrk="1" fontAlgn="base" hangingPunct="1">
        <a:spcBef>
          <a:spcPct val="0"/>
        </a:spcBef>
        <a:spcAft>
          <a:spcPct val="0"/>
        </a:spcAft>
        <a:defRPr sz="2100">
          <a:solidFill>
            <a:srgbClr val="1B4385"/>
          </a:solidFill>
          <a:latin typeface="Tahoma" pitchFamily="34" charset="0"/>
          <a:cs typeface="Arial" charset="0"/>
        </a:defRPr>
      </a:lvl9pPr>
    </p:titleStyle>
    <p:bodyStyle>
      <a:lvl1pPr marL="134541" indent="-162000" algn="l" rtl="0" eaLnBrk="1" fontAlgn="base" hangingPunct="1">
        <a:lnSpc>
          <a:spcPct val="80000"/>
        </a:lnSpc>
        <a:spcBef>
          <a:spcPct val="20000"/>
        </a:spcBef>
        <a:spcAft>
          <a:spcPct val="0"/>
        </a:spcAft>
        <a:buClr>
          <a:schemeClr val="tx1"/>
        </a:buClr>
        <a:buSzPct val="90000"/>
        <a:buFont typeface="Wingdings" charset="2"/>
        <a:buChar char="§"/>
        <a:defRPr sz="1500">
          <a:solidFill>
            <a:srgbClr val="141313"/>
          </a:solidFill>
          <a:latin typeface="Calibri"/>
          <a:ea typeface="ヒラギノ角ゴ Pro W3" charset="0"/>
          <a:cs typeface="Calibri"/>
        </a:defRPr>
      </a:lvl1pPr>
      <a:lvl2pPr marL="324000" indent="-162000" algn="l" rtl="0" eaLnBrk="1" fontAlgn="base" hangingPunct="1">
        <a:spcBef>
          <a:spcPct val="20000"/>
        </a:spcBef>
        <a:spcAft>
          <a:spcPct val="0"/>
        </a:spcAft>
        <a:buClr>
          <a:schemeClr val="tx1"/>
        </a:buClr>
        <a:buSzPct val="90000"/>
        <a:buFont typeface="Wingdings" charset="2"/>
        <a:buChar char="§"/>
        <a:defRPr sz="1500">
          <a:solidFill>
            <a:srgbClr val="141313"/>
          </a:solidFill>
          <a:latin typeface="Calibri"/>
          <a:ea typeface="Arial" charset="0"/>
          <a:cs typeface="Calibri"/>
        </a:defRPr>
      </a:lvl2pPr>
      <a:lvl3pPr marL="486000" indent="-162000" algn="l" rtl="0" eaLnBrk="1" fontAlgn="base" hangingPunct="1">
        <a:spcBef>
          <a:spcPct val="20000"/>
        </a:spcBef>
        <a:spcAft>
          <a:spcPct val="0"/>
        </a:spcAft>
        <a:buClr>
          <a:schemeClr val="tx1"/>
        </a:buClr>
        <a:buSzPct val="90000"/>
        <a:buFont typeface="Wingdings" charset="2"/>
        <a:buChar char="§"/>
        <a:defRPr sz="1500">
          <a:solidFill>
            <a:srgbClr val="141313"/>
          </a:solidFill>
          <a:latin typeface="Calibri"/>
          <a:ea typeface="Arial" charset="0"/>
          <a:cs typeface="Calibri"/>
        </a:defRPr>
      </a:lvl3pPr>
      <a:lvl4pPr marL="648000" indent="-135731" algn="l" rtl="0" eaLnBrk="1" fontAlgn="base" hangingPunct="1">
        <a:spcBef>
          <a:spcPct val="20000"/>
        </a:spcBef>
        <a:spcAft>
          <a:spcPct val="0"/>
        </a:spcAft>
        <a:buClr>
          <a:schemeClr val="tx1"/>
        </a:buClr>
        <a:buSzPct val="90000"/>
        <a:buFont typeface="Wingdings" charset="2"/>
        <a:buChar char="§"/>
        <a:defRPr sz="1500">
          <a:solidFill>
            <a:srgbClr val="141313"/>
          </a:solidFill>
          <a:latin typeface="Calibri"/>
          <a:ea typeface="Arial" charset="0"/>
          <a:cs typeface="Calibri"/>
        </a:defRPr>
      </a:lvl4pPr>
      <a:lvl5pPr marL="1213247" indent="-134541" algn="l" rtl="0" eaLnBrk="1" fontAlgn="base" hangingPunct="1">
        <a:spcBef>
          <a:spcPct val="20000"/>
        </a:spcBef>
        <a:spcAft>
          <a:spcPct val="0"/>
        </a:spcAft>
        <a:buClr>
          <a:schemeClr val="accent1"/>
        </a:buClr>
        <a:buFont typeface="Arial" charset="0"/>
        <a:buChar char="–"/>
        <a:defRPr sz="1500">
          <a:solidFill>
            <a:srgbClr val="141313"/>
          </a:solidFill>
          <a:latin typeface="+mn-lt"/>
          <a:ea typeface="Arial" charset="0"/>
          <a:cs typeface="+mn-cs"/>
        </a:defRPr>
      </a:lvl5pPr>
      <a:lvl6pPr marL="1556147" indent="-134541" algn="l" rtl="0" eaLnBrk="1" fontAlgn="base" hangingPunct="1">
        <a:spcBef>
          <a:spcPct val="20000"/>
        </a:spcBef>
        <a:spcAft>
          <a:spcPct val="0"/>
        </a:spcAft>
        <a:buClr>
          <a:schemeClr val="accent1"/>
        </a:buClr>
        <a:buFont typeface="Arial" charset="0"/>
        <a:buChar char="–"/>
        <a:defRPr sz="1500">
          <a:solidFill>
            <a:schemeClr val="bg2"/>
          </a:solidFill>
          <a:latin typeface="+mn-lt"/>
          <a:cs typeface="+mn-cs"/>
        </a:defRPr>
      </a:lvl6pPr>
      <a:lvl7pPr marL="1899047" indent="-134541" algn="l" rtl="0" eaLnBrk="1" fontAlgn="base" hangingPunct="1">
        <a:spcBef>
          <a:spcPct val="20000"/>
        </a:spcBef>
        <a:spcAft>
          <a:spcPct val="0"/>
        </a:spcAft>
        <a:buClr>
          <a:schemeClr val="accent1"/>
        </a:buClr>
        <a:buFont typeface="Arial" charset="0"/>
        <a:buChar char="–"/>
        <a:defRPr sz="1500">
          <a:solidFill>
            <a:schemeClr val="bg2"/>
          </a:solidFill>
          <a:latin typeface="+mn-lt"/>
          <a:cs typeface="+mn-cs"/>
        </a:defRPr>
      </a:lvl7pPr>
      <a:lvl8pPr marL="2241947" indent="-134541" algn="l" rtl="0" eaLnBrk="1" fontAlgn="base" hangingPunct="1">
        <a:spcBef>
          <a:spcPct val="20000"/>
        </a:spcBef>
        <a:spcAft>
          <a:spcPct val="0"/>
        </a:spcAft>
        <a:buClr>
          <a:schemeClr val="accent1"/>
        </a:buClr>
        <a:buFont typeface="Arial" charset="0"/>
        <a:buChar char="–"/>
        <a:defRPr sz="1500">
          <a:solidFill>
            <a:schemeClr val="bg2"/>
          </a:solidFill>
          <a:latin typeface="+mn-lt"/>
          <a:cs typeface="+mn-cs"/>
        </a:defRPr>
      </a:lvl8pPr>
      <a:lvl9pPr marL="2584847" indent="-134541" algn="l" rtl="0" eaLnBrk="1" fontAlgn="base" hangingPunct="1">
        <a:spcBef>
          <a:spcPct val="20000"/>
        </a:spcBef>
        <a:spcAft>
          <a:spcPct val="0"/>
        </a:spcAft>
        <a:buClr>
          <a:schemeClr val="accent1"/>
        </a:buClr>
        <a:buFont typeface="Arial" charset="0"/>
        <a:buChar char="–"/>
        <a:defRPr sz="1500">
          <a:solidFill>
            <a:schemeClr val="bg2"/>
          </a:solidFill>
          <a:latin typeface="+mn-lt"/>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5" userDrawn="1">
          <p15:clr>
            <a:srgbClr val="F26B43"/>
          </p15:clr>
        </p15:guide>
        <p15:guide id="2" pos="416" userDrawn="1">
          <p15:clr>
            <a:srgbClr val="F26B43"/>
          </p15:clr>
        </p15:guide>
        <p15:guide id="3" orient="horz" pos="2928" userDrawn="1">
          <p15:clr>
            <a:srgbClr val="F26B43"/>
          </p15:clr>
        </p15:guide>
        <p15:guide id="4" pos="5544" userDrawn="1">
          <p15:clr>
            <a:srgbClr val="F26B43"/>
          </p15:clr>
        </p15:guide>
        <p15:guide id="5" orient="horz" pos="840" userDrawn="1">
          <p15:clr>
            <a:srgbClr val="F26B43"/>
          </p15:clr>
        </p15:guide>
        <p15:guide id="6" orient="horz" pos="9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gke@giek.no" TargetMode="Externa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8015" b="8015"/>
          <a:stretch>
            <a:fillRect/>
          </a:stretch>
        </p:blipFill>
        <p:spPr/>
      </p:pic>
      <p:sp>
        <p:nvSpPr>
          <p:cNvPr id="4" name="Undertittel 3"/>
          <p:cNvSpPr>
            <a:spLocks noGrp="1"/>
          </p:cNvSpPr>
          <p:nvPr>
            <p:ph type="subTitle" sz="quarter" idx="1"/>
          </p:nvPr>
        </p:nvSpPr>
        <p:spPr/>
        <p:txBody>
          <a:bodyPr/>
          <a:lstStyle/>
          <a:p>
            <a:endParaRPr lang="nb-NO"/>
          </a:p>
        </p:txBody>
      </p:sp>
      <p:sp>
        <p:nvSpPr>
          <p:cNvPr id="6" name="Rektangel 5"/>
          <p:cNvSpPr/>
          <p:nvPr/>
        </p:nvSpPr>
        <p:spPr>
          <a:xfrm rot="16200000">
            <a:off x="749466" y="-1130044"/>
            <a:ext cx="7662272" cy="9161204"/>
          </a:xfrm>
          <a:prstGeom prst="rect">
            <a:avLst/>
          </a:prstGeom>
          <a:gradFill>
            <a:gsLst>
              <a:gs pos="42000">
                <a:schemeClr val="tx1"/>
              </a:gs>
              <a:gs pos="9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013"/>
          </a:p>
        </p:txBody>
      </p:sp>
      <p:sp>
        <p:nvSpPr>
          <p:cNvPr id="3" name="Tittel 2"/>
          <p:cNvSpPr>
            <a:spLocks noGrp="1"/>
          </p:cNvSpPr>
          <p:nvPr>
            <p:ph type="ctrTitle"/>
          </p:nvPr>
        </p:nvSpPr>
        <p:spPr>
          <a:xfrm>
            <a:off x="305438" y="4574382"/>
            <a:ext cx="8140699" cy="642938"/>
          </a:xfrm>
        </p:spPr>
        <p:txBody>
          <a:bodyPr/>
          <a:lstStyle/>
          <a:p>
            <a:r>
              <a:rPr lang="nb-NO" altLang="en-US" sz="2800" b="0" kern="1200" dirty="0" err="1">
                <a:solidFill>
                  <a:prstClr val="white"/>
                </a:solidFill>
                <a:ea typeface="Arial Unicode MS" pitchFamily="34" charset="-128"/>
                <a:cs typeface="Arial Unicode MS" pitchFamily="34" charset="-128"/>
              </a:rPr>
              <a:t>Competitive</a:t>
            </a:r>
            <a:r>
              <a:rPr lang="nb-NO" altLang="en-US" sz="2800" b="0" kern="1200" dirty="0">
                <a:solidFill>
                  <a:prstClr val="white"/>
                </a:solidFill>
                <a:ea typeface="Arial Unicode MS" pitchFamily="34" charset="-128"/>
                <a:cs typeface="Arial Unicode MS" pitchFamily="34" charset="-128"/>
              </a:rPr>
              <a:t> </a:t>
            </a:r>
            <a:r>
              <a:rPr lang="nb-NO" altLang="en-US" sz="2800" b="0" kern="1200" dirty="0" err="1">
                <a:solidFill>
                  <a:prstClr val="white"/>
                </a:solidFill>
                <a:ea typeface="Arial Unicode MS" pitchFamily="34" charset="-128"/>
                <a:cs typeface="Arial Unicode MS" pitchFamily="34" charset="-128"/>
              </a:rPr>
              <a:t>financing</a:t>
            </a:r>
            <a:r>
              <a:rPr lang="nb-NO" altLang="en-US" sz="2800" b="0" kern="1200" dirty="0">
                <a:solidFill>
                  <a:prstClr val="white"/>
                </a:solidFill>
                <a:ea typeface="Arial Unicode MS" pitchFamily="34" charset="-128"/>
                <a:cs typeface="Arial Unicode MS" pitchFamily="34" charset="-128"/>
              </a:rPr>
              <a:t> from </a:t>
            </a:r>
            <a:r>
              <a:rPr lang="nb-NO" altLang="en-US" sz="2800" b="0" kern="1200" dirty="0" smtClean="0">
                <a:solidFill>
                  <a:prstClr val="white"/>
                </a:solidFill>
                <a:ea typeface="Arial Unicode MS" pitchFamily="34" charset="-128"/>
                <a:cs typeface="Arial Unicode MS" pitchFamily="34" charset="-128"/>
              </a:rPr>
              <a:t>Norway</a:t>
            </a:r>
            <a:br>
              <a:rPr lang="nb-NO" altLang="en-US" sz="2800" b="0" kern="1200" dirty="0" smtClean="0">
                <a:solidFill>
                  <a:prstClr val="white"/>
                </a:solidFill>
                <a:ea typeface="Arial Unicode MS" pitchFamily="34" charset="-128"/>
                <a:cs typeface="Arial Unicode MS" pitchFamily="34" charset="-128"/>
              </a:rPr>
            </a:br>
            <a:r>
              <a:rPr lang="nb-NO" altLang="en-US" sz="2000" b="0" kern="1200" dirty="0" smtClean="0">
                <a:solidFill>
                  <a:prstClr val="white"/>
                </a:solidFill>
                <a:ea typeface="Arial Unicode MS" pitchFamily="34" charset="-128"/>
                <a:cs typeface="Arial Unicode MS" pitchFamily="34" charset="-128"/>
              </a:rPr>
              <a:t>Georg Kervel</a:t>
            </a:r>
            <a:br>
              <a:rPr lang="nb-NO" altLang="en-US" sz="2000" b="0" kern="1200" dirty="0" smtClean="0">
                <a:solidFill>
                  <a:prstClr val="white"/>
                </a:solidFill>
                <a:ea typeface="Arial Unicode MS" pitchFamily="34" charset="-128"/>
                <a:cs typeface="Arial Unicode MS" pitchFamily="34" charset="-128"/>
              </a:rPr>
            </a:br>
            <a:r>
              <a:rPr lang="nb-NO" altLang="en-US" sz="2000" b="0" kern="1200" dirty="0" smtClean="0">
                <a:solidFill>
                  <a:prstClr val="white"/>
                </a:solidFill>
                <a:ea typeface="Arial Unicode MS" pitchFamily="34" charset="-128"/>
                <a:cs typeface="Arial Unicode MS" pitchFamily="34" charset="-128"/>
              </a:rPr>
              <a:t>01.03.18</a:t>
            </a:r>
            <a:r>
              <a:rPr lang="nb-NO" altLang="en-US" sz="2800" b="0" kern="1200" dirty="0">
                <a:solidFill>
                  <a:prstClr val="white"/>
                </a:solidFill>
                <a:ea typeface="Arial Unicode MS" pitchFamily="34" charset="-128"/>
                <a:cs typeface="Arial Unicode MS" pitchFamily="34" charset="-128"/>
              </a:rPr>
              <a:t/>
            </a:r>
            <a:br>
              <a:rPr lang="nb-NO" altLang="en-US" sz="2800" b="0" kern="1200" dirty="0">
                <a:solidFill>
                  <a:prstClr val="white"/>
                </a:solidFill>
                <a:ea typeface="Arial Unicode MS" pitchFamily="34" charset="-128"/>
                <a:cs typeface="Arial Unicode MS" pitchFamily="34" charset="-128"/>
              </a:rPr>
            </a:br>
            <a:r>
              <a:rPr lang="nb-NO" altLang="en-US" sz="2800" b="0" kern="1200" dirty="0">
                <a:solidFill>
                  <a:prstClr val="white"/>
                </a:solidFill>
                <a:ea typeface="Arial Unicode MS" pitchFamily="34" charset="-128"/>
                <a:cs typeface="Arial Unicode MS" pitchFamily="34" charset="-128"/>
              </a:rPr>
              <a:t/>
            </a:r>
            <a:br>
              <a:rPr lang="nb-NO" altLang="en-US" sz="2800" b="0" kern="1200" dirty="0">
                <a:solidFill>
                  <a:prstClr val="white"/>
                </a:solidFill>
                <a:ea typeface="Arial Unicode MS" pitchFamily="34" charset="-128"/>
                <a:cs typeface="Arial Unicode MS" pitchFamily="34" charset="-128"/>
              </a:rPr>
            </a:br>
            <a:endParaRPr lang="nb-NO" sz="2800" b="0" dirty="0"/>
          </a:p>
        </p:txBody>
      </p:sp>
    </p:spTree>
    <p:extLst>
      <p:ext uri="{BB962C8B-B14F-4D97-AF65-F5344CB8AC3E}">
        <p14:creationId xmlns:p14="http://schemas.microsoft.com/office/powerpoint/2010/main" val="22961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Likebent trekant 12"/>
          <p:cNvSpPr>
            <a:spLocks noChangeArrowheads="1"/>
          </p:cNvSpPr>
          <p:nvPr/>
        </p:nvSpPr>
        <p:spPr bwMode="auto">
          <a:xfrm rot="10800000">
            <a:off x="7058025" y="2389138"/>
            <a:ext cx="587375" cy="469900"/>
          </a:xfrm>
          <a:prstGeom prst="triangle">
            <a:avLst>
              <a:gd name="adj" fmla="val 50000"/>
            </a:avLst>
          </a:prstGeom>
          <a:solidFill>
            <a:schemeClr val="bg2">
              <a:lumMod val="40000"/>
              <a:lumOff val="60000"/>
            </a:schemeClr>
          </a:solidFill>
          <a:ln>
            <a:solidFill>
              <a:schemeClr val="bg2">
                <a:lumMod val="40000"/>
                <a:lumOff val="60000"/>
              </a:schemeClr>
            </a:solidFill>
          </a:ln>
          <a:effectLst>
            <a:outerShdw blurRad="50800" dist="38100" dir="17219974" rotWithShape="0">
              <a:srgbClr val="808080">
                <a:alpha val="42999"/>
              </a:srgbClr>
            </a:outerShdw>
          </a:effectLs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n-NO" sz="18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2" name="Tittel 1"/>
          <p:cNvSpPr>
            <a:spLocks noGrp="1"/>
          </p:cNvSpPr>
          <p:nvPr>
            <p:ph type="title"/>
          </p:nvPr>
        </p:nvSpPr>
        <p:spPr/>
        <p:txBody>
          <a:bodyPr/>
          <a:lstStyle/>
          <a:p>
            <a:r>
              <a:rPr lang="en-US" altLang="en-US" kern="1200" dirty="0">
                <a:ea typeface="Arial Unicode MS" pitchFamily="34" charset="-128"/>
                <a:cs typeface="Arial Unicode MS" pitchFamily="34" charset="-128"/>
              </a:rPr>
              <a:t>Get your project off the ground </a:t>
            </a:r>
            <a:r>
              <a:rPr lang="en-US" altLang="en-US" b="0" kern="1200" dirty="0">
                <a:ea typeface="Arial Unicode MS" pitchFamily="34" charset="-128"/>
                <a:cs typeface="Arial Unicode MS" pitchFamily="34" charset="-128"/>
              </a:rPr>
              <a:t>– </a:t>
            </a:r>
            <a:br>
              <a:rPr lang="en-US" altLang="en-US" b="0" kern="1200" dirty="0">
                <a:ea typeface="Arial Unicode MS" pitchFamily="34" charset="-128"/>
                <a:cs typeface="Arial Unicode MS" pitchFamily="34" charset="-128"/>
              </a:rPr>
            </a:br>
            <a:r>
              <a:rPr lang="en-US" altLang="en-US" b="0" kern="1200" dirty="0">
                <a:ea typeface="Arial Unicode MS" pitchFamily="34" charset="-128"/>
                <a:cs typeface="Arial Unicode MS" pitchFamily="34" charset="-128"/>
              </a:rPr>
              <a:t>with Norwegian deliveries AND financing</a:t>
            </a:r>
            <a:br>
              <a:rPr lang="en-US" altLang="en-US" b="0" kern="1200" dirty="0">
                <a:ea typeface="Arial Unicode MS" pitchFamily="34" charset="-128"/>
                <a:cs typeface="Arial Unicode MS" pitchFamily="34" charset="-128"/>
              </a:rPr>
            </a:br>
            <a:endParaRPr lang="nb-NO" dirty="0"/>
          </a:p>
        </p:txBody>
      </p:sp>
      <p:sp>
        <p:nvSpPr>
          <p:cNvPr id="21" name="Plassholder for innhold 20"/>
          <p:cNvSpPr>
            <a:spLocks noGrp="1"/>
          </p:cNvSpPr>
          <p:nvPr>
            <p:ph idx="1"/>
          </p:nvPr>
        </p:nvSpPr>
        <p:spPr/>
        <p:txBody>
          <a:bodyPr/>
          <a:lstStyle/>
          <a:p>
            <a:endParaRPr lang="nb-NO"/>
          </a:p>
        </p:txBody>
      </p:sp>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10</a:t>
            </a:fld>
            <a:endParaRPr lang="nb-NO" dirty="0"/>
          </a:p>
        </p:txBody>
      </p:sp>
      <p:sp>
        <p:nvSpPr>
          <p:cNvPr id="7" name="Rektangel 6"/>
          <p:cNvSpPr/>
          <p:nvPr/>
        </p:nvSpPr>
        <p:spPr>
          <a:xfrm>
            <a:off x="346075" y="1563638"/>
            <a:ext cx="8340725" cy="825500"/>
          </a:xfrm>
          <a:prstGeom prst="rect">
            <a:avLst/>
          </a:prstGeom>
          <a:solidFill>
            <a:schemeClr val="bg2">
              <a:lumMod val="40000"/>
              <a:lumOff val="60000"/>
            </a:schemeClr>
          </a:solid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n-NO" sz="1600" b="0" i="0" u="none" strike="noStrike" kern="1200" cap="none" spc="0" normalizeH="0" baseline="0" noProof="0" dirty="0" err="1">
                <a:ln>
                  <a:noFill/>
                </a:ln>
                <a:solidFill>
                  <a:prstClr val="white"/>
                </a:solidFill>
                <a:effectLst/>
                <a:uLnTx/>
                <a:uFillTx/>
                <a:latin typeface="Arial Unicode MS"/>
                <a:ea typeface="+mn-ea"/>
                <a:cs typeface="Arial Unicode MS"/>
              </a:rPr>
              <a:t>Exporter</a:t>
            </a:r>
            <a:endParaRPr kumimoji="0" lang="nn-NO" sz="1600" b="0" i="0" u="none" strike="noStrike" kern="1200" cap="none" spc="0" normalizeH="0" baseline="0" noProof="0" dirty="0">
              <a:ln>
                <a:noFill/>
              </a:ln>
              <a:solidFill>
                <a:prstClr val="white"/>
              </a:solidFill>
              <a:effectLst/>
              <a:uLnTx/>
              <a:uFillTx/>
              <a:latin typeface="Arial Unicode MS"/>
              <a:ea typeface="+mn-ea"/>
              <a:cs typeface="Arial Unicode MS"/>
            </a:endParaRPr>
          </a:p>
        </p:txBody>
      </p:sp>
      <p:sp>
        <p:nvSpPr>
          <p:cNvPr id="8" name="Rektangel 7"/>
          <p:cNvSpPr/>
          <p:nvPr/>
        </p:nvSpPr>
        <p:spPr>
          <a:xfrm>
            <a:off x="346075" y="3648025"/>
            <a:ext cx="4148138" cy="966788"/>
          </a:xfrm>
          <a:prstGeom prst="rect">
            <a:avLst/>
          </a:prstGeom>
          <a:solidFill>
            <a:srgbClr val="313F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n-NO" sz="1600" b="0" i="0" u="none" strike="noStrike" kern="1200" cap="none" spc="0" normalizeH="0" baseline="0" noProof="0" dirty="0">
                <a:ln>
                  <a:noFill/>
                </a:ln>
                <a:solidFill>
                  <a:srgbClr val="FFFFFF"/>
                </a:solidFill>
                <a:effectLst/>
                <a:uLnTx/>
                <a:uFillTx/>
                <a:latin typeface="Arial Unicode MS"/>
                <a:ea typeface="+mn-ea"/>
                <a:cs typeface="Arial Unicode MS"/>
              </a:rPr>
              <a:t>GIEK / banks</a:t>
            </a:r>
          </a:p>
        </p:txBody>
      </p:sp>
      <p:sp>
        <p:nvSpPr>
          <p:cNvPr id="9" name="Rektangel 8"/>
          <p:cNvSpPr/>
          <p:nvPr/>
        </p:nvSpPr>
        <p:spPr>
          <a:xfrm>
            <a:off x="4678363" y="2551063"/>
            <a:ext cx="4008437" cy="2063750"/>
          </a:xfrm>
          <a:prstGeom prst="rect">
            <a:avLst/>
          </a:prstGeom>
          <a:solidFill>
            <a:schemeClr val="bg2">
              <a:lumMod val="40000"/>
              <a:lumOff val="60000"/>
            </a:schemeClr>
          </a:solidFill>
          <a:ln>
            <a:solidFill>
              <a:schemeClr val="bg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n-NO" sz="1600" b="0" i="0" u="none" strike="noStrike" kern="1200" cap="none" spc="0" normalizeH="0" baseline="0" noProof="0" dirty="0" err="1">
                <a:ln>
                  <a:noFill/>
                </a:ln>
                <a:solidFill>
                  <a:srgbClr val="FFFFFF"/>
                </a:solidFill>
                <a:effectLst/>
                <a:uLnTx/>
                <a:uFillTx/>
                <a:latin typeface="Arial Unicode MS"/>
                <a:ea typeface="+mn-ea"/>
                <a:cs typeface="Arial Unicode MS"/>
              </a:rPr>
              <a:t>Buyer</a:t>
            </a:r>
            <a:r>
              <a:rPr kumimoji="0" lang="nn-NO" sz="1600" b="0" i="0" u="none" strike="noStrike" kern="1200" cap="none" spc="0" normalizeH="0" baseline="0" noProof="0" dirty="0">
                <a:ln>
                  <a:noFill/>
                </a:ln>
                <a:solidFill>
                  <a:srgbClr val="FFFFFF"/>
                </a:solidFill>
                <a:effectLst/>
                <a:uLnTx/>
                <a:uFillTx/>
                <a:latin typeface="Arial Unicode MS"/>
                <a:ea typeface="+mn-ea"/>
                <a:cs typeface="Arial Unicode MS"/>
              </a:rPr>
              <a:t> / </a:t>
            </a:r>
            <a:r>
              <a:rPr kumimoji="0" lang="nn-NO" sz="1600" b="0" i="0" u="none" strike="noStrike" kern="1200" cap="none" spc="0" normalizeH="0" baseline="0" noProof="0" dirty="0" err="1">
                <a:ln>
                  <a:noFill/>
                </a:ln>
                <a:solidFill>
                  <a:srgbClr val="FFFFFF"/>
                </a:solidFill>
                <a:effectLst/>
                <a:uLnTx/>
                <a:uFillTx/>
                <a:latin typeface="Arial Unicode MS"/>
                <a:ea typeface="+mn-ea"/>
                <a:cs typeface="Arial Unicode MS"/>
              </a:rPr>
              <a:t>borrower</a:t>
            </a:r>
            <a:endParaRPr kumimoji="0" lang="nn-NO" sz="1600" b="0" i="0" u="none" strike="noStrike" kern="1200" cap="none" spc="0" normalizeH="0" baseline="0" noProof="0" dirty="0">
              <a:ln>
                <a:noFill/>
              </a:ln>
              <a:solidFill>
                <a:srgbClr val="FFFFFF"/>
              </a:solidFill>
              <a:effectLst/>
              <a:uLnTx/>
              <a:uFillTx/>
              <a:latin typeface="Arial Unicode MS"/>
              <a:ea typeface="+mn-ea"/>
              <a:cs typeface="Arial Unicode MS"/>
            </a:endParaRPr>
          </a:p>
        </p:txBody>
      </p:sp>
      <p:sp>
        <p:nvSpPr>
          <p:cNvPr id="10" name="Rektangel 9"/>
          <p:cNvSpPr/>
          <p:nvPr/>
        </p:nvSpPr>
        <p:spPr>
          <a:xfrm>
            <a:off x="346075" y="2551063"/>
            <a:ext cx="4148138" cy="966787"/>
          </a:xfrm>
          <a:prstGeom prst="rect">
            <a:avLst/>
          </a:prstGeom>
          <a:solidFill>
            <a:srgbClr val="313F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nn-NO" sz="1600" b="0" i="0" u="none" strike="noStrike" kern="1200" cap="none" spc="0" normalizeH="0" baseline="0" noProof="0" dirty="0" err="1">
                <a:ln>
                  <a:noFill/>
                </a:ln>
                <a:solidFill>
                  <a:srgbClr val="FFFFFF"/>
                </a:solidFill>
                <a:effectLst/>
                <a:uLnTx/>
                <a:uFillTx/>
                <a:latin typeface="Arial Unicode MS"/>
                <a:ea typeface="+mn-ea"/>
                <a:cs typeface="Arial Unicode MS"/>
              </a:rPr>
              <a:t>Export</a:t>
            </a:r>
            <a:r>
              <a:rPr kumimoji="0" lang="nn-NO" sz="1600" b="0" i="0" u="none" strike="noStrike" kern="1200" cap="none" spc="0" normalizeH="0" baseline="0" noProof="0" dirty="0">
                <a:ln>
                  <a:noFill/>
                </a:ln>
                <a:solidFill>
                  <a:srgbClr val="FFFFFF"/>
                </a:solidFill>
                <a:effectLst/>
                <a:uLnTx/>
                <a:uFillTx/>
                <a:latin typeface="Arial Unicode MS"/>
                <a:ea typeface="+mn-ea"/>
                <a:cs typeface="Arial Unicode MS"/>
              </a:rPr>
              <a:t> Credit </a:t>
            </a:r>
            <a:r>
              <a:rPr kumimoji="0" lang="nn-NO" sz="1600" b="0" i="0" u="none" strike="noStrike" kern="1200" cap="none" spc="0" normalizeH="0" baseline="0" noProof="0" dirty="0" err="1" smtClean="0">
                <a:ln>
                  <a:noFill/>
                </a:ln>
                <a:solidFill>
                  <a:srgbClr val="FFFFFF"/>
                </a:solidFill>
                <a:effectLst/>
                <a:uLnTx/>
                <a:uFillTx/>
                <a:latin typeface="Arial Unicode MS"/>
                <a:ea typeface="+mn-ea"/>
                <a:cs typeface="Arial Unicode MS"/>
              </a:rPr>
              <a:t>Norway</a:t>
            </a:r>
            <a:r>
              <a:rPr kumimoji="0" lang="nn-NO" sz="1600" b="0" i="0" u="none" strike="noStrike" kern="1200" cap="none" spc="0" normalizeH="0" baseline="0" noProof="0" dirty="0" smtClean="0">
                <a:ln>
                  <a:noFill/>
                </a:ln>
                <a:solidFill>
                  <a:srgbClr val="FFFFFF"/>
                </a:solidFill>
                <a:effectLst/>
                <a:uLnTx/>
                <a:uFillTx/>
                <a:latin typeface="Arial Unicode MS"/>
                <a:ea typeface="+mn-ea"/>
                <a:cs typeface="Arial Unicode MS"/>
              </a:rPr>
              <a:t>/ banks</a:t>
            </a:r>
            <a:endParaRPr kumimoji="0" lang="nn-NO" sz="1600" b="0" i="0" u="none" strike="noStrike" kern="1200" cap="none" spc="0" normalizeH="0" baseline="0" noProof="0" dirty="0">
              <a:ln>
                <a:noFill/>
              </a:ln>
              <a:solidFill>
                <a:srgbClr val="FFFFFF"/>
              </a:solidFill>
              <a:effectLst/>
              <a:uLnTx/>
              <a:uFillTx/>
              <a:latin typeface="Arial Unicode MS"/>
              <a:ea typeface="+mn-ea"/>
              <a:cs typeface="Arial Unicode MS"/>
            </a:endParaRPr>
          </a:p>
        </p:txBody>
      </p:sp>
      <p:sp>
        <p:nvSpPr>
          <p:cNvPr id="11" name="Likebent trekant 10"/>
          <p:cNvSpPr>
            <a:spLocks noChangeArrowheads="1"/>
          </p:cNvSpPr>
          <p:nvPr/>
        </p:nvSpPr>
        <p:spPr bwMode="auto">
          <a:xfrm rot="5400000">
            <a:off x="4420394" y="3909169"/>
            <a:ext cx="587375" cy="439737"/>
          </a:xfrm>
          <a:prstGeom prst="triangle">
            <a:avLst>
              <a:gd name="adj" fmla="val 50000"/>
            </a:avLst>
          </a:prstGeom>
          <a:solidFill>
            <a:srgbClr val="313F4B"/>
          </a:solidFill>
          <a:ln>
            <a:noFill/>
          </a:ln>
          <a:effectLst>
            <a:outerShdw blurRad="50800" dist="38100" dir="17219974"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n-NO" sz="18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2" name="Likebent trekant 11"/>
          <p:cNvSpPr>
            <a:spLocks noChangeArrowheads="1"/>
          </p:cNvSpPr>
          <p:nvPr/>
        </p:nvSpPr>
        <p:spPr bwMode="auto">
          <a:xfrm rot="5400000">
            <a:off x="4420394" y="2823319"/>
            <a:ext cx="587375" cy="439737"/>
          </a:xfrm>
          <a:prstGeom prst="triangle">
            <a:avLst>
              <a:gd name="adj" fmla="val 50000"/>
            </a:avLst>
          </a:prstGeom>
          <a:solidFill>
            <a:srgbClr val="313F4B"/>
          </a:solidFill>
          <a:ln>
            <a:noFill/>
          </a:ln>
          <a:effectLst>
            <a:outerShdw blurRad="50800" dist="38100" dir="17219974"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n-NO" sz="18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4" name="Rectangle 4"/>
          <p:cNvSpPr>
            <a:spLocks noChangeArrowheads="1"/>
          </p:cNvSpPr>
          <p:nvPr/>
        </p:nvSpPr>
        <p:spPr bwMode="auto">
          <a:xfrm>
            <a:off x="6272213" y="1873200"/>
            <a:ext cx="2139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1pPr>
            <a:lvl2pPr marL="37931725" indent="-37474525"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Font typeface="Arial" charset="0"/>
              <a:buChar char="•"/>
              <a:defRPr sz="2400">
                <a:solidFill>
                  <a:srgbClr val="313F4B"/>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kumimoji="0" lang="en-US" altLang="en-US" sz="1100" b="0" i="0" u="none" strike="noStrike" kern="1200" cap="none" spc="0" normalizeH="0" baseline="0" noProof="0" smtClean="0">
                <a:ln>
                  <a:noFill/>
                </a:ln>
                <a:solidFill>
                  <a:srgbClr val="FFFFFF"/>
                </a:solidFill>
                <a:effectLst/>
                <a:uLnTx/>
                <a:uFillTx/>
                <a:latin typeface="Arial Unicode MS" pitchFamily="34" charset="-128"/>
                <a:ea typeface="Helvetica" pitchFamily="34" charset="0"/>
                <a:cs typeface="Arial" charset="0"/>
              </a:rPr>
              <a:t>Export contract</a:t>
            </a:r>
          </a:p>
        </p:txBody>
      </p:sp>
      <p:sp>
        <p:nvSpPr>
          <p:cNvPr id="15" name="Rectangle 4"/>
          <p:cNvSpPr>
            <a:spLocks noChangeArrowheads="1"/>
          </p:cNvSpPr>
          <p:nvPr/>
        </p:nvSpPr>
        <p:spPr bwMode="auto">
          <a:xfrm>
            <a:off x="3990975" y="2892375"/>
            <a:ext cx="687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1pPr>
            <a:lvl2pPr marL="37931725" indent="-37474525"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Font typeface="Arial" charset="0"/>
              <a:buChar char="•"/>
              <a:defRPr sz="2400">
                <a:solidFill>
                  <a:srgbClr val="313F4B"/>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kumimoji="0" lang="en-US" altLang="en-US" sz="1100" b="0" i="0" u="none" strike="noStrike" kern="1200" cap="none" spc="0" normalizeH="0" baseline="0" noProof="0" smtClean="0">
                <a:ln>
                  <a:noFill/>
                </a:ln>
                <a:solidFill>
                  <a:srgbClr val="FFFFFF"/>
                </a:solidFill>
                <a:effectLst/>
                <a:uLnTx/>
                <a:uFillTx/>
                <a:latin typeface="Arial Unicode MS" pitchFamily="34" charset="-128"/>
                <a:ea typeface="Helvetica" pitchFamily="34" charset="0"/>
                <a:cs typeface="Arial" charset="0"/>
              </a:rPr>
              <a:t>Loan</a:t>
            </a:r>
          </a:p>
        </p:txBody>
      </p:sp>
      <p:sp>
        <p:nvSpPr>
          <p:cNvPr id="16" name="Rectangle 4"/>
          <p:cNvSpPr>
            <a:spLocks noChangeArrowheads="1"/>
          </p:cNvSpPr>
          <p:nvPr/>
        </p:nvSpPr>
        <p:spPr bwMode="auto">
          <a:xfrm>
            <a:off x="3990975" y="3984575"/>
            <a:ext cx="6873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1pPr>
            <a:lvl2pPr marL="37931725" indent="-37474525"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Font typeface="Arial" charset="0"/>
              <a:buChar char="•"/>
              <a:defRPr sz="2400">
                <a:solidFill>
                  <a:srgbClr val="313F4B"/>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kumimoji="0" lang="en-US" altLang="en-US" sz="1100" b="0" i="0" u="none" strike="noStrike" kern="1200" cap="none" spc="0" normalizeH="0" baseline="0" noProof="0" smtClean="0">
                <a:ln>
                  <a:noFill/>
                </a:ln>
                <a:solidFill>
                  <a:srgbClr val="FFFFFF"/>
                </a:solidFill>
                <a:effectLst/>
                <a:uLnTx/>
                <a:uFillTx/>
                <a:latin typeface="Arial Unicode MS" pitchFamily="34" charset="-128"/>
                <a:ea typeface="Helvetica" pitchFamily="34" charset="0"/>
                <a:cs typeface="Arial" charset="0"/>
              </a:rPr>
              <a:t>Risk</a:t>
            </a:r>
          </a:p>
        </p:txBody>
      </p:sp>
      <p:sp>
        <p:nvSpPr>
          <p:cNvPr id="17" name="Likebent trekant 16"/>
          <p:cNvSpPr>
            <a:spLocks noChangeArrowheads="1"/>
          </p:cNvSpPr>
          <p:nvPr/>
        </p:nvSpPr>
        <p:spPr bwMode="auto">
          <a:xfrm>
            <a:off x="2682875" y="3163838"/>
            <a:ext cx="585788" cy="506412"/>
          </a:xfrm>
          <a:prstGeom prst="triangle">
            <a:avLst>
              <a:gd name="adj" fmla="val 50000"/>
            </a:avLst>
          </a:prstGeom>
          <a:solidFill>
            <a:srgbClr val="313F4B"/>
          </a:solidFill>
          <a:ln>
            <a:noFill/>
          </a:ln>
          <a:effectLst>
            <a:outerShdw blurRad="50800" dist="38100" dir="17219974" rotWithShape="0">
              <a:srgbClr val="808080">
                <a:alpha val="42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n-NO" sz="1800" b="0" i="0" u="none" strike="noStrike" kern="1200" cap="none" spc="0" normalizeH="0" baseline="0" noProof="0">
              <a:ln>
                <a:noFill/>
              </a:ln>
              <a:solidFill>
                <a:prstClr val="white"/>
              </a:solidFill>
              <a:effectLst/>
              <a:uLnTx/>
              <a:uFillTx/>
              <a:latin typeface="Calibri"/>
              <a:ea typeface="+mn-ea"/>
              <a:cs typeface="Arial" charset="0"/>
            </a:endParaRPr>
          </a:p>
        </p:txBody>
      </p:sp>
      <p:sp>
        <p:nvSpPr>
          <p:cNvPr id="18" name="Rectangle 4"/>
          <p:cNvSpPr>
            <a:spLocks noChangeArrowheads="1"/>
          </p:cNvSpPr>
          <p:nvPr/>
        </p:nvSpPr>
        <p:spPr bwMode="auto">
          <a:xfrm>
            <a:off x="2452688" y="3659138"/>
            <a:ext cx="1047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1pPr>
            <a:lvl2pPr marL="37931725" indent="-37474525" eaLnBrk="0" hangingPunct="0">
              <a:spcBef>
                <a:spcPct val="20000"/>
              </a:spcBef>
              <a:buFont typeface="Arial" charset="0"/>
              <a:buChar char="–"/>
              <a:defRPr sz="2800">
                <a:solidFill>
                  <a:srgbClr val="313F4B"/>
                </a:solidFill>
                <a:latin typeface="Arial Unicode MS" pitchFamily="34" charset="-128"/>
                <a:ea typeface="Arial Unicode MS" pitchFamily="34" charset="-128"/>
                <a:cs typeface="Arial Unicode MS" pitchFamily="34" charset="-128"/>
              </a:defRPr>
            </a:lvl2pPr>
            <a:lvl3pPr marL="1143000" indent="-228600" eaLnBrk="0" hangingPunct="0">
              <a:spcBef>
                <a:spcPct val="20000"/>
              </a:spcBef>
              <a:buFont typeface="Arial" charset="0"/>
              <a:buChar char="•"/>
              <a:defRPr sz="2400">
                <a:solidFill>
                  <a:srgbClr val="313F4B"/>
                </a:solidFill>
                <a:latin typeface="Arial Unicode MS" pitchFamily="34" charset="-128"/>
                <a:ea typeface="Arial Unicode MS" pitchFamily="34" charset="-128"/>
                <a:cs typeface="Arial Unicode MS" pitchFamily="34" charset="-128"/>
              </a:defRPr>
            </a:lvl3pPr>
            <a:lvl4pPr marL="16002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4pPr>
            <a:lvl5pPr marL="2057400" indent="-228600" eaLnBrk="0" hangingPunct="0">
              <a:spcBef>
                <a:spcPct val="20000"/>
              </a:spcBef>
              <a:buFont typeface="Arial" charset="0"/>
              <a:buChar char="»"/>
              <a:defRPr sz="2000">
                <a:solidFill>
                  <a:srgbClr val="313F4B"/>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20000"/>
              </a:spcBef>
              <a:spcAft>
                <a:spcPct val="0"/>
              </a:spcAft>
              <a:buFont typeface="Arial" charset="0"/>
              <a:buChar char="»"/>
              <a:defRPr sz="2000">
                <a:solidFill>
                  <a:srgbClr val="313F4B"/>
                </a:solidFill>
                <a:latin typeface="Arial Unicode MS" pitchFamily="34" charset="-128"/>
                <a:ea typeface="Arial Unicode MS" pitchFamily="34" charset="-128"/>
                <a:cs typeface="Arial Unicode MS" pitchFamily="34" charset="-128"/>
              </a:defRPr>
            </a:lvl9pPr>
          </a:lstStyle>
          <a:p>
            <a:pPr marL="0" marR="0" lvl="0" indent="0" algn="ctr" defTabSz="457200" rtl="0" eaLnBrk="1" fontAlgn="base" latinLnBrk="0" hangingPunct="1">
              <a:lnSpc>
                <a:spcPct val="100000"/>
              </a:lnSpc>
              <a:spcBef>
                <a:spcPct val="0"/>
              </a:spcBef>
              <a:spcAft>
                <a:spcPct val="0"/>
              </a:spcAft>
              <a:buClrTx/>
              <a:buSzTx/>
              <a:buFont typeface="Arial" charset="0"/>
              <a:buNone/>
              <a:tabLst/>
              <a:defRPr/>
            </a:pPr>
            <a:r>
              <a:rPr kumimoji="0" lang="en-US" altLang="en-US" sz="1100" b="0" i="0" u="none" strike="noStrike" kern="1200" cap="none" spc="0" normalizeH="0" baseline="0" noProof="0" smtClean="0">
                <a:ln>
                  <a:noFill/>
                </a:ln>
                <a:solidFill>
                  <a:srgbClr val="FFFFFF"/>
                </a:solidFill>
                <a:effectLst/>
                <a:uLnTx/>
                <a:uFillTx/>
                <a:latin typeface="Arial Unicode MS" pitchFamily="34" charset="-128"/>
                <a:ea typeface="Helvetica" pitchFamily="34" charset="0"/>
                <a:cs typeface="Arial" charset="0"/>
              </a:rPr>
              <a:t>Loan Guarantees</a:t>
            </a:r>
          </a:p>
        </p:txBody>
      </p:sp>
      <p:pic>
        <p:nvPicPr>
          <p:cNvPr id="19" name="Picture 19" descr="Flag of Norway.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6838" y="1614438"/>
            <a:ext cx="9937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141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3"/>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4"/>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5"/>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6"/>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7"/>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8" grpId="0" animBg="1" autoUpdateAnimBg="0"/>
      <p:bldP spid="9" grpId="0" animBg="1" autoUpdateAnimBg="0"/>
      <p:bldP spid="10" grpId="0" animBg="1" autoUpdateAnimBg="0"/>
      <p:bldP spid="11" grpId="0" animBg="1" autoUpdateAnimBg="0"/>
      <p:bldP spid="12" grpId="0" animBg="1" autoUpdateAnimBg="0"/>
      <p:bldP spid="14" grpId="0" autoUpdateAnimBg="0"/>
      <p:bldP spid="15" grpId="0" autoUpdateAnimBg="0"/>
      <p:bldP spid="16" grpId="0" autoUpdateAnimBg="0"/>
      <p:bldP spid="17" grpId="0" animBg="1" autoUpdateAnimBg="0"/>
      <p:bldP spid="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74" b="26913"/>
          <a:stretch/>
        </p:blipFill>
        <p:spPr bwMode="auto">
          <a:xfrm>
            <a:off x="0" y="0"/>
            <a:ext cx="9144000" cy="473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2987824" y="2787774"/>
            <a:ext cx="8132762" cy="705725"/>
          </a:xfrm>
        </p:spPr>
        <p:txBody>
          <a:bodyPr/>
          <a:lstStyle/>
          <a:p>
            <a:r>
              <a:rPr lang="en-US" altLang="nb-NO" kern="1200" dirty="0">
                <a:solidFill>
                  <a:srgbClr val="FFFFFF"/>
                </a:solidFill>
                <a:ea typeface="Arial Unicode MS" pitchFamily="34" charset="-128"/>
                <a:cs typeface="Arial Unicode MS" pitchFamily="34" charset="-128"/>
              </a:rPr>
              <a:t>GIEK’s credit assessment </a:t>
            </a:r>
            <a:r>
              <a:rPr lang="nb-NO" altLang="nb-NO" kern="1200" dirty="0">
                <a:solidFill>
                  <a:srgbClr val="FFFFFF"/>
                </a:solidFill>
                <a:ea typeface="Arial Unicode MS" pitchFamily="34" charset="-128"/>
                <a:cs typeface="Arial Unicode MS" pitchFamily="34" charset="-128"/>
              </a:rPr>
              <a:t/>
            </a:r>
            <a:br>
              <a:rPr lang="nb-NO" altLang="nb-NO" kern="1200" dirty="0">
                <a:solidFill>
                  <a:srgbClr val="FFFFFF"/>
                </a:solidFill>
                <a:ea typeface="Arial Unicode MS" pitchFamily="34" charset="-128"/>
                <a:cs typeface="Arial Unicode MS" pitchFamily="34" charset="-128"/>
              </a:rPr>
            </a:br>
            <a:endParaRPr lang="nb-NO" dirty="0"/>
          </a:p>
        </p:txBody>
      </p:sp>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11</a:t>
            </a:fld>
            <a:endParaRPr lang="nb-NO" dirty="0"/>
          </a:p>
        </p:txBody>
      </p:sp>
    </p:spTree>
    <p:extLst>
      <p:ext uri="{BB962C8B-B14F-4D97-AF65-F5344CB8AC3E}">
        <p14:creationId xmlns:p14="http://schemas.microsoft.com/office/powerpoint/2010/main" val="1024057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ltLang="nb-NO" dirty="0">
                <a:latin typeface="Calibri" pitchFamily="34" charset="0"/>
                <a:cs typeface="Arial Unicode MS" pitchFamily="34" charset="-128"/>
              </a:rPr>
              <a:t>Credit assessment</a:t>
            </a:r>
            <a:br>
              <a:rPr lang="en-US" altLang="nb-NO" dirty="0">
                <a:latin typeface="Calibri" pitchFamily="34" charset="0"/>
                <a:cs typeface="Arial Unicode MS" pitchFamily="34" charset="-128"/>
              </a:rPr>
            </a:br>
            <a:endParaRPr lang="nb-NO" dirty="0"/>
          </a:p>
        </p:txBody>
      </p:sp>
      <p:sp>
        <p:nvSpPr>
          <p:cNvPr id="3" name="Plassholder for innhold 2"/>
          <p:cNvSpPr>
            <a:spLocks noGrp="1"/>
          </p:cNvSpPr>
          <p:nvPr>
            <p:ph idx="1"/>
          </p:nvPr>
        </p:nvSpPr>
        <p:spPr>
          <a:xfrm>
            <a:off x="651064" y="1275606"/>
            <a:ext cx="8132762" cy="3154702"/>
          </a:xfrm>
        </p:spPr>
        <p:txBody>
          <a:bodyPr/>
          <a:lstStyle/>
          <a:p>
            <a:pPr lvl="1">
              <a:lnSpc>
                <a:spcPct val="150000"/>
              </a:lnSpc>
              <a:spcBef>
                <a:spcPct val="0"/>
              </a:spcBef>
              <a:defRPr/>
            </a:pPr>
            <a:r>
              <a:rPr lang="en-US" altLang="nb-NO" sz="1600" dirty="0">
                <a:cs typeface="Arial Unicode MS" pitchFamily="34" charset="-128"/>
              </a:rPr>
              <a:t>Very much like a bank’s underwriting</a:t>
            </a:r>
          </a:p>
          <a:p>
            <a:pPr lvl="1">
              <a:lnSpc>
                <a:spcPct val="150000"/>
              </a:lnSpc>
              <a:spcBef>
                <a:spcPct val="0"/>
              </a:spcBef>
              <a:defRPr/>
            </a:pPr>
            <a:r>
              <a:rPr lang="en-US" altLang="nb-NO" sz="1600" dirty="0">
                <a:cs typeface="Arial Unicode MS" pitchFamily="34" charset="-128"/>
              </a:rPr>
              <a:t>Creditworthiness of the debtor</a:t>
            </a:r>
          </a:p>
          <a:p>
            <a:pPr lvl="1">
              <a:lnSpc>
                <a:spcPct val="150000"/>
              </a:lnSpc>
              <a:spcBef>
                <a:spcPct val="0"/>
              </a:spcBef>
              <a:defRPr/>
            </a:pPr>
            <a:r>
              <a:rPr lang="en-US" altLang="nb-NO" sz="1600" dirty="0">
                <a:cs typeface="Arial Unicode MS" pitchFamily="34" charset="-128"/>
              </a:rPr>
              <a:t>Financial robustness of the project</a:t>
            </a:r>
          </a:p>
          <a:p>
            <a:pPr lvl="1">
              <a:lnSpc>
                <a:spcPct val="150000"/>
              </a:lnSpc>
              <a:spcBef>
                <a:spcPct val="0"/>
              </a:spcBef>
              <a:defRPr/>
            </a:pPr>
            <a:r>
              <a:rPr lang="en-US" altLang="nb-NO" sz="1600" dirty="0">
                <a:cs typeface="Arial Unicode MS" pitchFamily="34" charset="-128"/>
              </a:rPr>
              <a:t>Collaterals</a:t>
            </a:r>
          </a:p>
          <a:p>
            <a:pPr lvl="1">
              <a:lnSpc>
                <a:spcPct val="150000"/>
              </a:lnSpc>
              <a:spcBef>
                <a:spcPct val="0"/>
              </a:spcBef>
              <a:defRPr/>
            </a:pPr>
            <a:r>
              <a:rPr lang="en-US" altLang="nb-NO" sz="1600" dirty="0">
                <a:cs typeface="Arial Unicode MS" pitchFamily="34" charset="-128"/>
              </a:rPr>
              <a:t>Financial covenants, reporting</a:t>
            </a:r>
          </a:p>
          <a:p>
            <a:pPr lvl="1">
              <a:lnSpc>
                <a:spcPct val="150000"/>
              </a:lnSpc>
              <a:spcBef>
                <a:spcPct val="0"/>
              </a:spcBef>
              <a:defRPr/>
            </a:pPr>
            <a:r>
              <a:rPr lang="en-US" altLang="nb-NO" sz="1600" dirty="0">
                <a:cs typeface="Arial Unicode MS" pitchFamily="34" charset="-128"/>
              </a:rPr>
              <a:t>Risk sharing with a commercial bank, exporter (small transactions) or other risk takers</a:t>
            </a:r>
          </a:p>
          <a:p>
            <a:pPr lvl="1">
              <a:lnSpc>
                <a:spcPct val="150000"/>
              </a:lnSpc>
              <a:spcBef>
                <a:spcPct val="0"/>
              </a:spcBef>
              <a:defRPr/>
            </a:pPr>
            <a:r>
              <a:rPr lang="en-US" altLang="nb-NO" sz="1600" dirty="0">
                <a:cs typeface="Arial Unicode MS" pitchFamily="34" charset="-128"/>
              </a:rPr>
              <a:t>Other </a:t>
            </a:r>
            <a:r>
              <a:rPr lang="en-US" altLang="nb-NO" sz="1600" dirty="0" err="1">
                <a:cs typeface="Arial Unicode MS" pitchFamily="34" charset="-128"/>
              </a:rPr>
              <a:t>mitigants</a:t>
            </a:r>
            <a:endParaRPr lang="en-US" altLang="nb-NO" sz="1600" dirty="0">
              <a:cs typeface="Arial Unicode MS" pitchFamily="34" charset="-128"/>
            </a:endParaRPr>
          </a:p>
          <a:p>
            <a:pPr lvl="1">
              <a:lnSpc>
                <a:spcPct val="150000"/>
              </a:lnSpc>
              <a:spcBef>
                <a:spcPct val="0"/>
              </a:spcBef>
              <a:defRPr/>
            </a:pPr>
            <a:r>
              <a:rPr lang="en-US" altLang="nb-NO" sz="1600" dirty="0">
                <a:cs typeface="Arial Unicode MS" pitchFamily="34" charset="-128"/>
              </a:rPr>
              <a:t>Project finance: technical, completion, resource, off-take</a:t>
            </a:r>
          </a:p>
          <a:p>
            <a:pPr marL="457200" lvl="1" indent="0">
              <a:lnSpc>
                <a:spcPct val="150000"/>
              </a:lnSpc>
              <a:spcBef>
                <a:spcPct val="0"/>
              </a:spcBef>
              <a:buFont typeface="Arial" pitchFamily="34" charset="0"/>
              <a:buNone/>
              <a:defRPr/>
            </a:pPr>
            <a:r>
              <a:rPr lang="en-US" altLang="nb-NO" sz="1600" dirty="0">
                <a:cs typeface="Arial Unicode MS" pitchFamily="34" charset="-128"/>
              </a:rPr>
              <a:t>	O&amp;M, legal, insurance, </a:t>
            </a:r>
            <a:r>
              <a:rPr lang="en-US" altLang="nb-NO" sz="1600" dirty="0" err="1">
                <a:cs typeface="Arial Unicode MS" pitchFamily="34" charset="-128"/>
              </a:rPr>
              <a:t>aso</a:t>
            </a:r>
            <a:r>
              <a:rPr lang="en-US" altLang="nb-NO" sz="1600" dirty="0">
                <a:cs typeface="Arial Unicode MS" pitchFamily="34" charset="-128"/>
              </a:rPr>
              <a:t>.</a:t>
            </a:r>
          </a:p>
          <a:p>
            <a:pPr marL="114300" indent="0">
              <a:lnSpc>
                <a:spcPct val="150000"/>
              </a:lnSpc>
              <a:spcBef>
                <a:spcPct val="0"/>
              </a:spcBef>
              <a:buFont typeface="Arial" charset="0"/>
              <a:buNone/>
              <a:defRPr/>
            </a:pPr>
            <a:endParaRPr lang="en-US" altLang="nb-NO" sz="1600" dirty="0">
              <a:cs typeface="Arial Unicode MS" pitchFamily="34" charset="-128"/>
            </a:endParaRPr>
          </a:p>
          <a:p>
            <a:pPr>
              <a:buFont typeface="Arial" charset="0"/>
              <a:buChar char="•"/>
              <a:defRPr/>
            </a:pPr>
            <a:endParaRPr lang="nb-NO" sz="1600" dirty="0"/>
          </a:p>
          <a:p>
            <a:endParaRPr lang="nb-NO" sz="1600" dirty="0"/>
          </a:p>
        </p:txBody>
      </p:sp>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12</a:t>
            </a:fld>
            <a:endParaRPr lang="nb-NO" dirty="0"/>
          </a:p>
        </p:txBody>
      </p:sp>
      <p:pic>
        <p:nvPicPr>
          <p:cNvPr id="7" name="Picture 2" descr="D:\Users\fh637\AppData\Local\Microsoft\Windows\Temporary Internet Files\Content.IE5\O8A9SNB1\Ris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75051"/>
            <a:ext cx="215423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618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D:\Users\ijo778\AppData\Local\Microsoft\Windows\Temporary Internet Files\Content.Outlook\SO00T5NQ\GIEK_nordlys (2).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24" b="33345"/>
          <a:stretch/>
        </p:blipFill>
        <p:spPr bwMode="auto">
          <a:xfrm>
            <a:off x="0" y="0"/>
            <a:ext cx="9164638"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p:txBody>
          <a:bodyPr/>
          <a:lstStyle/>
          <a:p>
            <a:r>
              <a:rPr lang="nb-NO" altLang="nb-NO" dirty="0" err="1">
                <a:solidFill>
                  <a:schemeClr val="bg1"/>
                </a:solidFill>
                <a:cs typeface="Arial Unicode MS" pitchFamily="34" charset="-128"/>
              </a:rPr>
              <a:t>Other</a:t>
            </a:r>
            <a:r>
              <a:rPr lang="nb-NO" altLang="nb-NO" dirty="0">
                <a:solidFill>
                  <a:schemeClr val="bg1"/>
                </a:solidFill>
                <a:cs typeface="Arial Unicode MS" pitchFamily="34" charset="-128"/>
              </a:rPr>
              <a:t> pre-</a:t>
            </a:r>
            <a:r>
              <a:rPr lang="nb-NO" altLang="nb-NO" dirty="0" err="1">
                <a:solidFill>
                  <a:schemeClr val="bg1"/>
                </a:solidFill>
                <a:cs typeface="Arial Unicode MS" pitchFamily="34" charset="-128"/>
              </a:rPr>
              <a:t>requisites</a:t>
            </a:r>
            <a:r>
              <a:rPr lang="nb-NO" altLang="nb-NO" dirty="0">
                <a:solidFill>
                  <a:schemeClr val="bg1"/>
                </a:solidFill>
                <a:cs typeface="Arial Unicode MS" pitchFamily="34" charset="-128"/>
              </a:rPr>
              <a:t> forming an integral part in </a:t>
            </a:r>
            <a:r>
              <a:rPr lang="nb-NO" altLang="nb-NO" dirty="0" err="1">
                <a:solidFill>
                  <a:schemeClr val="bg1"/>
                </a:solidFill>
                <a:cs typeface="Arial Unicode MS" pitchFamily="34" charset="-128"/>
              </a:rPr>
              <a:t>the</a:t>
            </a:r>
            <a:r>
              <a:rPr lang="nb-NO" altLang="nb-NO" dirty="0">
                <a:solidFill>
                  <a:schemeClr val="bg1"/>
                </a:solidFill>
                <a:cs typeface="Arial Unicode MS" pitchFamily="34" charset="-128"/>
              </a:rPr>
              <a:t> risk </a:t>
            </a:r>
            <a:r>
              <a:rPr lang="nb-NO" altLang="nb-NO" dirty="0" err="1">
                <a:solidFill>
                  <a:schemeClr val="bg1"/>
                </a:solidFill>
                <a:cs typeface="Arial Unicode MS" pitchFamily="34" charset="-128"/>
              </a:rPr>
              <a:t>assessment</a:t>
            </a:r>
            <a:endParaRPr lang="nb-NO" dirty="0"/>
          </a:p>
        </p:txBody>
      </p:sp>
      <p:sp>
        <p:nvSpPr>
          <p:cNvPr id="3" name="Plassholder for innhold 2"/>
          <p:cNvSpPr>
            <a:spLocks noGrp="1"/>
          </p:cNvSpPr>
          <p:nvPr>
            <p:ph idx="1"/>
          </p:nvPr>
        </p:nvSpPr>
        <p:spPr/>
        <p:txBody>
          <a:bodyPr/>
          <a:lstStyle/>
          <a:p>
            <a:pPr marL="285750" lvl="0" indent="-285750" defTabSz="457200">
              <a:lnSpc>
                <a:spcPct val="100000"/>
              </a:lnSpc>
              <a:spcBef>
                <a:spcPct val="0"/>
              </a:spcBef>
              <a:buClrTx/>
              <a:buSzTx/>
              <a:buFont typeface="Wingdings" pitchFamily="2" charset="2"/>
              <a:buChar char="§"/>
              <a:defRPr/>
            </a:pPr>
            <a:r>
              <a:rPr lang="en-US" altLang="nb-NO" sz="1800" kern="1200" dirty="0">
                <a:solidFill>
                  <a:srgbClr val="FFFFFF"/>
                </a:solidFill>
                <a:latin typeface="Calibri" pitchFamily="34" charset="0"/>
                <a:cs typeface="Arial" pitchFamily="34" charset="0"/>
              </a:rPr>
              <a:t>Anti corruption </a:t>
            </a:r>
            <a:r>
              <a:rPr lang="en-US" altLang="nb-NO" sz="1800" kern="1200" dirty="0" smtClean="0">
                <a:solidFill>
                  <a:srgbClr val="FFFFFF"/>
                </a:solidFill>
                <a:latin typeface="Calibri" pitchFamily="34" charset="0"/>
                <a:cs typeface="Arial" pitchFamily="34" charset="0"/>
              </a:rPr>
              <a:t>issues</a:t>
            </a:r>
          </a:p>
          <a:p>
            <a:pPr marL="0" lvl="0" indent="0" defTabSz="457200">
              <a:lnSpc>
                <a:spcPct val="100000"/>
              </a:lnSpc>
              <a:spcBef>
                <a:spcPct val="0"/>
              </a:spcBef>
              <a:buClrTx/>
              <a:buSzTx/>
              <a:buNone/>
              <a:defRPr/>
            </a:pPr>
            <a:endParaRPr lang="en-US" altLang="nb-NO" sz="1800" kern="1200" dirty="0">
              <a:solidFill>
                <a:srgbClr val="FFFFFF"/>
              </a:solidFill>
              <a:latin typeface="Calibri" pitchFamily="34" charset="0"/>
              <a:cs typeface="Arial" pitchFamily="34" charset="0"/>
            </a:endParaRPr>
          </a:p>
          <a:p>
            <a:pPr marL="285750" lvl="0" indent="-285750" defTabSz="457200">
              <a:lnSpc>
                <a:spcPct val="100000"/>
              </a:lnSpc>
              <a:spcBef>
                <a:spcPct val="0"/>
              </a:spcBef>
              <a:buClrTx/>
              <a:buSzTx/>
              <a:buFont typeface="Wingdings" pitchFamily="2" charset="2"/>
              <a:buChar char="§"/>
              <a:defRPr/>
            </a:pPr>
            <a:r>
              <a:rPr lang="en-US" altLang="nb-NO" sz="1800" kern="1200" dirty="0" smtClean="0">
                <a:solidFill>
                  <a:srgbClr val="FFFFFF"/>
                </a:solidFill>
                <a:latin typeface="Calibri" pitchFamily="34" charset="0"/>
                <a:cs typeface="Arial" pitchFamily="34" charset="0"/>
              </a:rPr>
              <a:t>Environmental </a:t>
            </a:r>
            <a:r>
              <a:rPr lang="en-US" altLang="nb-NO" sz="1800" kern="1200" dirty="0">
                <a:solidFill>
                  <a:srgbClr val="FFFFFF"/>
                </a:solidFill>
                <a:latin typeface="Calibri" pitchFamily="34" charset="0"/>
                <a:cs typeface="Arial" pitchFamily="34" charset="0"/>
              </a:rPr>
              <a:t>standards </a:t>
            </a:r>
          </a:p>
          <a:p>
            <a:pPr marL="285750" lvl="0" indent="-285750" defTabSz="457200">
              <a:lnSpc>
                <a:spcPct val="100000"/>
              </a:lnSpc>
              <a:spcBef>
                <a:spcPct val="0"/>
              </a:spcBef>
              <a:buClrTx/>
              <a:buSzTx/>
              <a:buFont typeface="Wingdings" pitchFamily="2" charset="2"/>
              <a:buChar char="§"/>
              <a:defRPr/>
            </a:pPr>
            <a:endParaRPr lang="en-US" altLang="nb-NO" sz="1800" kern="1200" dirty="0" smtClean="0">
              <a:solidFill>
                <a:srgbClr val="FFFFFF"/>
              </a:solidFill>
              <a:latin typeface="Calibri" pitchFamily="34" charset="0"/>
              <a:cs typeface="Arial" pitchFamily="34" charset="0"/>
            </a:endParaRPr>
          </a:p>
          <a:p>
            <a:pPr marL="285750" lvl="0" indent="-285750" defTabSz="457200">
              <a:lnSpc>
                <a:spcPct val="100000"/>
              </a:lnSpc>
              <a:spcBef>
                <a:spcPct val="0"/>
              </a:spcBef>
              <a:buClrTx/>
              <a:buSzTx/>
              <a:buFont typeface="Wingdings" pitchFamily="2" charset="2"/>
              <a:buChar char="§"/>
              <a:defRPr/>
            </a:pPr>
            <a:r>
              <a:rPr lang="en-US" altLang="nb-NO" sz="1800" kern="1200" dirty="0" smtClean="0">
                <a:solidFill>
                  <a:srgbClr val="FFFFFF"/>
                </a:solidFill>
                <a:latin typeface="Calibri" pitchFamily="34" charset="0"/>
                <a:cs typeface="Arial" pitchFamily="34" charset="0"/>
              </a:rPr>
              <a:t>Social </a:t>
            </a:r>
            <a:r>
              <a:rPr lang="en-US" altLang="nb-NO" sz="1800" kern="1200" dirty="0">
                <a:solidFill>
                  <a:srgbClr val="FFFFFF"/>
                </a:solidFill>
                <a:latin typeface="Calibri" pitchFamily="34" charset="0"/>
                <a:cs typeface="Arial" pitchFamily="34" charset="0"/>
              </a:rPr>
              <a:t>responsibility and human rights</a:t>
            </a:r>
          </a:p>
          <a:p>
            <a:pPr marL="285750" lvl="0" indent="-285750" defTabSz="457200">
              <a:lnSpc>
                <a:spcPct val="100000"/>
              </a:lnSpc>
              <a:spcBef>
                <a:spcPct val="0"/>
              </a:spcBef>
              <a:buClrTx/>
              <a:buSzTx/>
              <a:buFont typeface="Wingdings" pitchFamily="2" charset="2"/>
              <a:buChar char="§"/>
              <a:defRPr/>
            </a:pPr>
            <a:endParaRPr lang="nb-NO" altLang="nb-NO" sz="1800" kern="1200" dirty="0">
              <a:solidFill>
                <a:srgbClr val="FFFFFF"/>
              </a:solidFill>
              <a:latin typeface="Calibri" pitchFamily="34" charset="0"/>
              <a:cs typeface="Arial" pitchFamily="34" charset="0"/>
            </a:endParaRPr>
          </a:p>
          <a:p>
            <a:endParaRPr lang="nb-NO" sz="1800" dirty="0"/>
          </a:p>
        </p:txBody>
      </p:sp>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13</a:t>
            </a:fld>
            <a:endParaRPr lang="nb-NO" dirty="0"/>
          </a:p>
        </p:txBody>
      </p:sp>
    </p:spTree>
    <p:extLst>
      <p:ext uri="{BB962C8B-B14F-4D97-AF65-F5344CB8AC3E}">
        <p14:creationId xmlns:p14="http://schemas.microsoft.com/office/powerpoint/2010/main" val="3005835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tel 7"/>
          <p:cNvSpPr>
            <a:spLocks noGrp="1"/>
          </p:cNvSpPr>
          <p:nvPr>
            <p:ph type="title"/>
          </p:nvPr>
        </p:nvSpPr>
        <p:spPr>
          <a:xfrm>
            <a:off x="1008459" y="234431"/>
            <a:ext cx="6099572" cy="705725"/>
          </a:xfrm>
        </p:spPr>
        <p:txBody>
          <a:bodyPr/>
          <a:lstStyle/>
          <a:p>
            <a:r>
              <a:rPr lang="en-GB" altLang="en-US" dirty="0">
                <a:solidFill>
                  <a:schemeClr val="tx1">
                    <a:lumMod val="60000"/>
                    <a:lumOff val="40000"/>
                  </a:schemeClr>
                </a:solidFill>
                <a:latin typeface="+mj-lt"/>
              </a:rPr>
              <a:t>Six steps </a:t>
            </a:r>
            <a:r>
              <a:rPr lang="en-GB" altLang="en-US" dirty="0">
                <a:latin typeface="+mj-lt"/>
              </a:rPr>
              <a:t>towards export financing</a:t>
            </a:r>
          </a:p>
        </p:txBody>
      </p:sp>
      <p:sp>
        <p:nvSpPr>
          <p:cNvPr id="12305" name="Plassholder for lysbildenummer 5"/>
          <p:cNvSpPr>
            <a:spLocks noGrp="1"/>
          </p:cNvSpPr>
          <p:nvPr>
            <p:ph type="sldNum" sz="quarter" idx="12"/>
          </p:nvPr>
        </p:nvSpPr>
        <p:spPr bwMode="auto">
          <a:xfrm>
            <a:off x="7479506" y="3967609"/>
            <a:ext cx="261938" cy="923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100">
                <a:solidFill>
                  <a:srgbClr val="313F4B"/>
                </a:solidFill>
                <a:latin typeface="Arial Unicode MS" pitchFamily="34" charset="-128"/>
                <a:ea typeface="Arial Unicode MS" pitchFamily="34" charset="-128"/>
              </a:defRPr>
            </a:lvl1pPr>
            <a:lvl2pPr marL="28448794" indent="-28105894">
              <a:spcBef>
                <a:spcPct val="20000"/>
              </a:spcBef>
              <a:buFont typeface="Arial" panose="020B0604020202020204" pitchFamily="34" charset="0"/>
              <a:buChar char="–"/>
              <a:defRPr sz="2100">
                <a:solidFill>
                  <a:srgbClr val="313F4B"/>
                </a:solidFill>
                <a:latin typeface="Arial Unicode MS" pitchFamily="34" charset="-128"/>
                <a:ea typeface="Arial Unicode MS" pitchFamily="34" charset="-128"/>
              </a:defRPr>
            </a:lvl2pPr>
            <a:lvl3pPr marL="857250" indent="-171450">
              <a:spcBef>
                <a:spcPct val="20000"/>
              </a:spcBef>
              <a:buFont typeface="Arial" panose="020B0604020202020204" pitchFamily="34" charset="0"/>
              <a:buChar char="•"/>
              <a:defRPr sz="1800">
                <a:solidFill>
                  <a:srgbClr val="313F4B"/>
                </a:solidFill>
                <a:latin typeface="Arial Unicode MS" pitchFamily="34" charset="-128"/>
                <a:ea typeface="Arial Unicode MS" pitchFamily="34" charset="-128"/>
              </a:defRPr>
            </a:lvl3pPr>
            <a:lvl4pPr marL="1200150" indent="-171450">
              <a:spcBef>
                <a:spcPct val="20000"/>
              </a:spcBef>
              <a:buFont typeface="Arial" panose="020B0604020202020204" pitchFamily="34" charset="0"/>
              <a:buChar char="–"/>
              <a:defRPr sz="1500">
                <a:solidFill>
                  <a:srgbClr val="313F4B"/>
                </a:solidFill>
                <a:latin typeface="Arial Unicode MS" pitchFamily="34" charset="-128"/>
                <a:ea typeface="Arial Unicode MS" pitchFamily="34" charset="-128"/>
              </a:defRPr>
            </a:lvl4pPr>
            <a:lvl5pPr marL="1543050" indent="-171450">
              <a:spcBef>
                <a:spcPct val="20000"/>
              </a:spcBef>
              <a:buFont typeface="Arial" panose="020B0604020202020204" pitchFamily="34" charset="0"/>
              <a:buChar char="»"/>
              <a:defRPr sz="1500">
                <a:solidFill>
                  <a:srgbClr val="313F4B"/>
                </a:solidFill>
                <a:latin typeface="Arial Unicode MS" pitchFamily="34" charset="-128"/>
                <a:ea typeface="Arial Unicode MS" pitchFamily="34" charset="-128"/>
              </a:defRPr>
            </a:lvl5pPr>
            <a:lvl6pPr marL="1885950" indent="-171450" defTabSz="342900" eaLnBrk="0" fontAlgn="base" hangingPunct="0">
              <a:spcBef>
                <a:spcPct val="20000"/>
              </a:spcBef>
              <a:spcAft>
                <a:spcPct val="0"/>
              </a:spcAft>
              <a:buFont typeface="Arial" panose="020B0604020202020204" pitchFamily="34" charset="0"/>
              <a:buChar char="»"/>
              <a:defRPr sz="1500">
                <a:solidFill>
                  <a:srgbClr val="313F4B"/>
                </a:solidFill>
                <a:latin typeface="Arial Unicode MS" pitchFamily="34" charset="-128"/>
                <a:ea typeface="Arial Unicode MS" pitchFamily="34" charset="-128"/>
              </a:defRPr>
            </a:lvl6pPr>
            <a:lvl7pPr marL="2228850" indent="-171450" defTabSz="342900" eaLnBrk="0" fontAlgn="base" hangingPunct="0">
              <a:spcBef>
                <a:spcPct val="20000"/>
              </a:spcBef>
              <a:spcAft>
                <a:spcPct val="0"/>
              </a:spcAft>
              <a:buFont typeface="Arial" panose="020B0604020202020204" pitchFamily="34" charset="0"/>
              <a:buChar char="»"/>
              <a:defRPr sz="1500">
                <a:solidFill>
                  <a:srgbClr val="313F4B"/>
                </a:solidFill>
                <a:latin typeface="Arial Unicode MS" pitchFamily="34" charset="-128"/>
                <a:ea typeface="Arial Unicode MS" pitchFamily="34" charset="-128"/>
              </a:defRPr>
            </a:lvl7pPr>
            <a:lvl8pPr marL="2571750" indent="-171450" defTabSz="342900" eaLnBrk="0" fontAlgn="base" hangingPunct="0">
              <a:spcBef>
                <a:spcPct val="20000"/>
              </a:spcBef>
              <a:spcAft>
                <a:spcPct val="0"/>
              </a:spcAft>
              <a:buFont typeface="Arial" panose="020B0604020202020204" pitchFamily="34" charset="0"/>
              <a:buChar char="»"/>
              <a:defRPr sz="1500">
                <a:solidFill>
                  <a:srgbClr val="313F4B"/>
                </a:solidFill>
                <a:latin typeface="Arial Unicode MS" pitchFamily="34" charset="-128"/>
                <a:ea typeface="Arial Unicode MS" pitchFamily="34" charset="-128"/>
              </a:defRPr>
            </a:lvl8pPr>
            <a:lvl9pPr marL="2914650" indent="-171450" defTabSz="342900" eaLnBrk="0" fontAlgn="base" hangingPunct="0">
              <a:spcBef>
                <a:spcPct val="20000"/>
              </a:spcBef>
              <a:spcAft>
                <a:spcPct val="0"/>
              </a:spcAft>
              <a:buFont typeface="Arial" panose="020B0604020202020204" pitchFamily="34" charset="0"/>
              <a:buChar char="»"/>
              <a:defRPr sz="1500">
                <a:solidFill>
                  <a:srgbClr val="313F4B"/>
                </a:solidFill>
                <a:latin typeface="Arial Unicode MS" pitchFamily="34" charset="-128"/>
                <a:ea typeface="Arial Unicode MS" pitchFamily="34" charset="-128"/>
              </a:defRPr>
            </a:lvl9pPr>
          </a:lstStyle>
          <a:p>
            <a:pPr>
              <a:spcBef>
                <a:spcPct val="0"/>
              </a:spcBef>
              <a:buFontTx/>
              <a:buNone/>
            </a:pPr>
            <a:fld id="{36F0ADAC-A7B3-4968-8651-E91AD86102C0}" type="slidenum">
              <a:rPr lang="nn-NO" altLang="en-US" sz="600">
                <a:solidFill>
                  <a:schemeClr val="bg1"/>
                </a:solidFill>
                <a:latin typeface="Calibri" panose="020F0502020204030204" pitchFamily="34" charset="0"/>
              </a:rPr>
              <a:pPr>
                <a:spcBef>
                  <a:spcPct val="0"/>
                </a:spcBef>
                <a:buFontTx/>
                <a:buNone/>
              </a:pPr>
              <a:t>14</a:t>
            </a:fld>
            <a:endParaRPr lang="nn-NO" altLang="en-US" sz="600">
              <a:solidFill>
                <a:schemeClr val="bg1"/>
              </a:solidFill>
              <a:latin typeface="Calibri" panose="020F0502020204030204" pitchFamily="34" charset="0"/>
            </a:endParaRPr>
          </a:p>
        </p:txBody>
      </p:sp>
      <p:sp>
        <p:nvSpPr>
          <p:cNvPr id="6" name="Rectangle 4"/>
          <p:cNvSpPr/>
          <p:nvPr/>
        </p:nvSpPr>
        <p:spPr>
          <a:xfrm>
            <a:off x="1351360" y="3050827"/>
            <a:ext cx="1040606" cy="1681163"/>
          </a:xfrm>
          <a:prstGeom prst="rect">
            <a:avLst/>
          </a:prstGeom>
          <a:solidFill>
            <a:srgbClr val="313F4B">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itchFamily="-106" charset="0"/>
                <a:cs typeface="Arial" charset="0"/>
              </a:defRPr>
            </a:lvl1pPr>
            <a:lvl2pPr marL="37931725" indent="-37474525" eaLnBrk="0" hangingPunct="0">
              <a:defRPr sz="2400">
                <a:solidFill>
                  <a:schemeClr val="tx1"/>
                </a:solidFill>
                <a:latin typeface="Calibri" pitchFamily="-106" charset="0"/>
                <a:cs typeface="Arial" charset="0"/>
              </a:defRPr>
            </a:lvl2pPr>
            <a:lvl3pPr eaLnBrk="0" hangingPunct="0">
              <a:defRPr sz="2400">
                <a:solidFill>
                  <a:schemeClr val="tx1"/>
                </a:solidFill>
                <a:latin typeface="Calibri" pitchFamily="-106" charset="0"/>
                <a:cs typeface="Arial" charset="0"/>
              </a:defRPr>
            </a:lvl3pPr>
            <a:lvl4pPr eaLnBrk="0" hangingPunct="0">
              <a:defRPr sz="2400">
                <a:solidFill>
                  <a:schemeClr val="tx1"/>
                </a:solidFill>
                <a:latin typeface="Calibri" pitchFamily="-106" charset="0"/>
                <a:cs typeface="Arial" charset="0"/>
              </a:defRPr>
            </a:lvl4pPr>
            <a:lvl5pPr eaLnBrk="0" hangingPunct="0">
              <a:defRPr sz="2400">
                <a:solidFill>
                  <a:schemeClr val="tx1"/>
                </a:solidFill>
                <a:latin typeface="Calibri" pitchFamily="-106" charset="0"/>
                <a:cs typeface="Arial" charset="0"/>
              </a:defRPr>
            </a:lvl5pPr>
            <a:lvl6pPr marL="457200" eaLnBrk="0" fontAlgn="base" hangingPunct="0">
              <a:spcBef>
                <a:spcPct val="0"/>
              </a:spcBef>
              <a:spcAft>
                <a:spcPct val="0"/>
              </a:spcAft>
              <a:defRPr sz="2400">
                <a:solidFill>
                  <a:schemeClr val="tx1"/>
                </a:solidFill>
                <a:latin typeface="Calibri" pitchFamily="-106" charset="0"/>
                <a:cs typeface="Arial" charset="0"/>
              </a:defRPr>
            </a:lvl6pPr>
            <a:lvl7pPr marL="914400" eaLnBrk="0" fontAlgn="base" hangingPunct="0">
              <a:spcBef>
                <a:spcPct val="0"/>
              </a:spcBef>
              <a:spcAft>
                <a:spcPct val="0"/>
              </a:spcAft>
              <a:defRPr sz="2400">
                <a:solidFill>
                  <a:schemeClr val="tx1"/>
                </a:solidFill>
                <a:latin typeface="Calibri" pitchFamily="-106" charset="0"/>
                <a:cs typeface="Arial" charset="0"/>
              </a:defRPr>
            </a:lvl7pPr>
            <a:lvl8pPr marL="1371600" eaLnBrk="0" fontAlgn="base" hangingPunct="0">
              <a:spcBef>
                <a:spcPct val="0"/>
              </a:spcBef>
              <a:spcAft>
                <a:spcPct val="0"/>
              </a:spcAft>
              <a:defRPr sz="2400">
                <a:solidFill>
                  <a:schemeClr val="tx1"/>
                </a:solidFill>
                <a:latin typeface="Calibri" pitchFamily="-106" charset="0"/>
                <a:cs typeface="Arial" charset="0"/>
              </a:defRPr>
            </a:lvl8pPr>
            <a:lvl9pPr marL="1828800" eaLnBrk="0" fontAlgn="base" hangingPunct="0">
              <a:spcBef>
                <a:spcPct val="0"/>
              </a:spcBef>
              <a:spcAft>
                <a:spcPct val="0"/>
              </a:spcAft>
              <a:defRPr sz="2400">
                <a:solidFill>
                  <a:schemeClr val="tx1"/>
                </a:solidFill>
                <a:latin typeface="Calibri" pitchFamily="-106" charset="0"/>
                <a:cs typeface="Arial" charset="0"/>
              </a:defRPr>
            </a:lvl9pPr>
          </a:lstStyle>
          <a:p>
            <a:pPr algn="ctr" eaLnBrk="1" hangingPunct="1">
              <a:defRPr/>
            </a:pPr>
            <a:r>
              <a:rPr lang="nb-NO" altLang="en-US" sz="1125" dirty="0" err="1">
                <a:solidFill>
                  <a:srgbClr val="313F4B"/>
                </a:solidFill>
                <a:latin typeface="+mn-lt"/>
                <a:cs typeface="Arial Unicode MS" pitchFamily="-106" charset="0"/>
              </a:rPr>
              <a:t>Exporter</a:t>
            </a:r>
            <a:r>
              <a:rPr lang="nb-NO" altLang="en-US" sz="1125" dirty="0">
                <a:solidFill>
                  <a:srgbClr val="313F4B"/>
                </a:solidFill>
                <a:latin typeface="+mn-lt"/>
                <a:cs typeface="Arial Unicode MS" pitchFamily="-106" charset="0"/>
              </a:rPr>
              <a:t> and </a:t>
            </a:r>
            <a:r>
              <a:rPr lang="nb-NO" altLang="en-US" sz="1125" dirty="0" err="1">
                <a:solidFill>
                  <a:srgbClr val="313F4B"/>
                </a:solidFill>
                <a:latin typeface="+mn-lt"/>
                <a:cs typeface="Arial Unicode MS" pitchFamily="-106" charset="0"/>
              </a:rPr>
              <a:t>buyer</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together</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submit</a:t>
            </a:r>
            <a:r>
              <a:rPr lang="nb-NO" altLang="en-US" sz="1125" dirty="0">
                <a:solidFill>
                  <a:srgbClr val="313F4B"/>
                </a:solidFill>
                <a:latin typeface="+mn-lt"/>
                <a:cs typeface="Arial Unicode MS" pitchFamily="-106" charset="0"/>
              </a:rPr>
              <a:t> a </a:t>
            </a:r>
            <a:r>
              <a:rPr lang="nb-NO" altLang="en-US" sz="1125" dirty="0" err="1">
                <a:solidFill>
                  <a:srgbClr val="313F4B"/>
                </a:solidFill>
                <a:latin typeface="+mn-lt"/>
                <a:cs typeface="Arial Unicode MS" pitchFamily="-106" charset="0"/>
              </a:rPr>
              <a:t>loan</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application</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before</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contract</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award</a:t>
            </a:r>
            <a:endParaRPr lang="en-US" altLang="en-US" sz="1125" dirty="0">
              <a:solidFill>
                <a:srgbClr val="313F4B"/>
              </a:solidFill>
              <a:latin typeface="+mn-lt"/>
              <a:cs typeface="Arial Unicode MS" pitchFamily="-106" charset="0"/>
            </a:endParaRPr>
          </a:p>
        </p:txBody>
      </p:sp>
      <p:sp>
        <p:nvSpPr>
          <p:cNvPr id="7" name="Rectangle 10"/>
          <p:cNvSpPr/>
          <p:nvPr/>
        </p:nvSpPr>
        <p:spPr>
          <a:xfrm>
            <a:off x="2445544" y="2769840"/>
            <a:ext cx="1040606" cy="1962150"/>
          </a:xfrm>
          <a:prstGeom prst="rect">
            <a:avLst/>
          </a:prstGeom>
          <a:solidFill>
            <a:srgbClr val="313F4B"/>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itchFamily="-106" charset="0"/>
                <a:cs typeface="Arial" charset="0"/>
              </a:defRPr>
            </a:lvl1pPr>
            <a:lvl2pPr marL="37931725" indent="-37474525" eaLnBrk="0" hangingPunct="0">
              <a:defRPr sz="2400">
                <a:solidFill>
                  <a:schemeClr val="tx1"/>
                </a:solidFill>
                <a:latin typeface="Calibri" pitchFamily="-106" charset="0"/>
                <a:cs typeface="Arial" charset="0"/>
              </a:defRPr>
            </a:lvl2pPr>
            <a:lvl3pPr eaLnBrk="0" hangingPunct="0">
              <a:defRPr sz="2400">
                <a:solidFill>
                  <a:schemeClr val="tx1"/>
                </a:solidFill>
                <a:latin typeface="Calibri" pitchFamily="-106" charset="0"/>
                <a:cs typeface="Arial" charset="0"/>
              </a:defRPr>
            </a:lvl3pPr>
            <a:lvl4pPr eaLnBrk="0" hangingPunct="0">
              <a:defRPr sz="2400">
                <a:solidFill>
                  <a:schemeClr val="tx1"/>
                </a:solidFill>
                <a:latin typeface="Calibri" pitchFamily="-106" charset="0"/>
                <a:cs typeface="Arial" charset="0"/>
              </a:defRPr>
            </a:lvl4pPr>
            <a:lvl5pPr eaLnBrk="0" hangingPunct="0">
              <a:defRPr sz="2400">
                <a:solidFill>
                  <a:schemeClr val="tx1"/>
                </a:solidFill>
                <a:latin typeface="Calibri" pitchFamily="-106" charset="0"/>
                <a:cs typeface="Arial" charset="0"/>
              </a:defRPr>
            </a:lvl5pPr>
            <a:lvl6pPr marL="457200" eaLnBrk="0" fontAlgn="base" hangingPunct="0">
              <a:spcBef>
                <a:spcPct val="0"/>
              </a:spcBef>
              <a:spcAft>
                <a:spcPct val="0"/>
              </a:spcAft>
              <a:defRPr sz="2400">
                <a:solidFill>
                  <a:schemeClr val="tx1"/>
                </a:solidFill>
                <a:latin typeface="Calibri" pitchFamily="-106" charset="0"/>
                <a:cs typeface="Arial" charset="0"/>
              </a:defRPr>
            </a:lvl6pPr>
            <a:lvl7pPr marL="914400" eaLnBrk="0" fontAlgn="base" hangingPunct="0">
              <a:spcBef>
                <a:spcPct val="0"/>
              </a:spcBef>
              <a:spcAft>
                <a:spcPct val="0"/>
              </a:spcAft>
              <a:defRPr sz="2400">
                <a:solidFill>
                  <a:schemeClr val="tx1"/>
                </a:solidFill>
                <a:latin typeface="Calibri" pitchFamily="-106" charset="0"/>
                <a:cs typeface="Arial" charset="0"/>
              </a:defRPr>
            </a:lvl7pPr>
            <a:lvl8pPr marL="1371600" eaLnBrk="0" fontAlgn="base" hangingPunct="0">
              <a:spcBef>
                <a:spcPct val="0"/>
              </a:spcBef>
              <a:spcAft>
                <a:spcPct val="0"/>
              </a:spcAft>
              <a:defRPr sz="2400">
                <a:solidFill>
                  <a:schemeClr val="tx1"/>
                </a:solidFill>
                <a:latin typeface="Calibri" pitchFamily="-106" charset="0"/>
                <a:cs typeface="Arial" charset="0"/>
              </a:defRPr>
            </a:lvl8pPr>
            <a:lvl9pPr marL="1828800" eaLnBrk="0" fontAlgn="base" hangingPunct="0">
              <a:spcBef>
                <a:spcPct val="0"/>
              </a:spcBef>
              <a:spcAft>
                <a:spcPct val="0"/>
              </a:spcAft>
              <a:defRPr sz="2400">
                <a:solidFill>
                  <a:schemeClr val="tx1"/>
                </a:solidFill>
                <a:latin typeface="Calibri" pitchFamily="-106" charset="0"/>
                <a:cs typeface="Arial" charset="0"/>
              </a:defRPr>
            </a:lvl9pPr>
          </a:lstStyle>
          <a:p>
            <a:pPr algn="ctr" eaLnBrk="1" hangingPunct="1">
              <a:defRPr/>
            </a:pPr>
            <a:r>
              <a:rPr lang="nb-NO" altLang="en-US" sz="1125" dirty="0">
                <a:solidFill>
                  <a:schemeClr val="bg1"/>
                </a:solidFill>
                <a:latin typeface="+mn-lt"/>
                <a:cs typeface="Arial Unicode MS" pitchFamily="-106" charset="0"/>
              </a:rPr>
              <a:t>GIEK and bank </a:t>
            </a:r>
            <a:r>
              <a:rPr lang="nb-NO" altLang="en-US" sz="1125" dirty="0" err="1">
                <a:solidFill>
                  <a:schemeClr val="bg1"/>
                </a:solidFill>
                <a:latin typeface="+mn-lt"/>
                <a:cs typeface="Arial Unicode MS" pitchFamily="-106" charset="0"/>
              </a:rPr>
              <a:t>conduct</a:t>
            </a:r>
            <a:r>
              <a:rPr lang="nb-NO" altLang="en-US" sz="1125" dirty="0">
                <a:solidFill>
                  <a:schemeClr val="bg1"/>
                </a:solidFill>
                <a:latin typeface="+mn-lt"/>
                <a:cs typeface="Arial Unicode MS" pitchFamily="-106" charset="0"/>
              </a:rPr>
              <a:t> </a:t>
            </a:r>
            <a:r>
              <a:rPr lang="nb-NO" altLang="en-US" sz="1125" dirty="0" err="1">
                <a:solidFill>
                  <a:schemeClr val="bg1"/>
                </a:solidFill>
                <a:latin typeface="+mn-lt"/>
                <a:cs typeface="Arial Unicode MS" pitchFamily="-106" charset="0"/>
              </a:rPr>
              <a:t>credit</a:t>
            </a:r>
            <a:r>
              <a:rPr lang="nb-NO" altLang="en-US" sz="1125" dirty="0">
                <a:solidFill>
                  <a:schemeClr val="bg1"/>
                </a:solidFill>
                <a:latin typeface="+mn-lt"/>
                <a:cs typeface="Arial Unicode MS" pitchFamily="-106" charset="0"/>
              </a:rPr>
              <a:t> </a:t>
            </a:r>
            <a:r>
              <a:rPr lang="nb-NO" altLang="en-US" sz="1125" dirty="0" err="1">
                <a:solidFill>
                  <a:schemeClr val="bg1"/>
                </a:solidFill>
                <a:latin typeface="+mn-lt"/>
                <a:cs typeface="Arial Unicode MS" pitchFamily="-106" charset="0"/>
              </a:rPr>
              <a:t>assessment</a:t>
            </a:r>
            <a:endParaRPr lang="en-US" altLang="en-US" sz="1125" dirty="0">
              <a:solidFill>
                <a:schemeClr val="bg1"/>
              </a:solidFill>
              <a:latin typeface="+mn-lt"/>
              <a:cs typeface="Arial Unicode MS" pitchFamily="-106" charset="0"/>
            </a:endParaRPr>
          </a:p>
        </p:txBody>
      </p:sp>
      <p:sp>
        <p:nvSpPr>
          <p:cNvPr id="8" name="Rectangle 11"/>
          <p:cNvSpPr/>
          <p:nvPr/>
        </p:nvSpPr>
        <p:spPr>
          <a:xfrm>
            <a:off x="3532585" y="2445990"/>
            <a:ext cx="1038225" cy="2286000"/>
          </a:xfrm>
          <a:prstGeom prst="rect">
            <a:avLst/>
          </a:prstGeom>
          <a:solidFill>
            <a:srgbClr val="313F4B">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itchFamily="-106" charset="0"/>
                <a:cs typeface="Arial" charset="0"/>
              </a:defRPr>
            </a:lvl1pPr>
            <a:lvl2pPr marL="37931725" indent="-37474525" eaLnBrk="0" hangingPunct="0">
              <a:defRPr sz="2400">
                <a:solidFill>
                  <a:schemeClr val="tx1"/>
                </a:solidFill>
                <a:latin typeface="Calibri" pitchFamily="-106" charset="0"/>
                <a:cs typeface="Arial" charset="0"/>
              </a:defRPr>
            </a:lvl2pPr>
            <a:lvl3pPr eaLnBrk="0" hangingPunct="0">
              <a:defRPr sz="2400">
                <a:solidFill>
                  <a:schemeClr val="tx1"/>
                </a:solidFill>
                <a:latin typeface="Calibri" pitchFamily="-106" charset="0"/>
                <a:cs typeface="Arial" charset="0"/>
              </a:defRPr>
            </a:lvl3pPr>
            <a:lvl4pPr eaLnBrk="0" hangingPunct="0">
              <a:defRPr sz="2400">
                <a:solidFill>
                  <a:schemeClr val="tx1"/>
                </a:solidFill>
                <a:latin typeface="Calibri" pitchFamily="-106" charset="0"/>
                <a:cs typeface="Arial" charset="0"/>
              </a:defRPr>
            </a:lvl4pPr>
            <a:lvl5pPr eaLnBrk="0" hangingPunct="0">
              <a:defRPr sz="2400">
                <a:solidFill>
                  <a:schemeClr val="tx1"/>
                </a:solidFill>
                <a:latin typeface="Calibri" pitchFamily="-106" charset="0"/>
                <a:cs typeface="Arial" charset="0"/>
              </a:defRPr>
            </a:lvl5pPr>
            <a:lvl6pPr marL="457200" eaLnBrk="0" fontAlgn="base" hangingPunct="0">
              <a:spcBef>
                <a:spcPct val="0"/>
              </a:spcBef>
              <a:spcAft>
                <a:spcPct val="0"/>
              </a:spcAft>
              <a:defRPr sz="2400">
                <a:solidFill>
                  <a:schemeClr val="tx1"/>
                </a:solidFill>
                <a:latin typeface="Calibri" pitchFamily="-106" charset="0"/>
                <a:cs typeface="Arial" charset="0"/>
              </a:defRPr>
            </a:lvl6pPr>
            <a:lvl7pPr marL="914400" eaLnBrk="0" fontAlgn="base" hangingPunct="0">
              <a:spcBef>
                <a:spcPct val="0"/>
              </a:spcBef>
              <a:spcAft>
                <a:spcPct val="0"/>
              </a:spcAft>
              <a:defRPr sz="2400">
                <a:solidFill>
                  <a:schemeClr val="tx1"/>
                </a:solidFill>
                <a:latin typeface="Calibri" pitchFamily="-106" charset="0"/>
                <a:cs typeface="Arial" charset="0"/>
              </a:defRPr>
            </a:lvl7pPr>
            <a:lvl8pPr marL="1371600" eaLnBrk="0" fontAlgn="base" hangingPunct="0">
              <a:spcBef>
                <a:spcPct val="0"/>
              </a:spcBef>
              <a:spcAft>
                <a:spcPct val="0"/>
              </a:spcAft>
              <a:defRPr sz="2400">
                <a:solidFill>
                  <a:schemeClr val="tx1"/>
                </a:solidFill>
                <a:latin typeface="Calibri" pitchFamily="-106" charset="0"/>
                <a:cs typeface="Arial" charset="0"/>
              </a:defRPr>
            </a:lvl8pPr>
            <a:lvl9pPr marL="1828800" eaLnBrk="0" fontAlgn="base" hangingPunct="0">
              <a:spcBef>
                <a:spcPct val="0"/>
              </a:spcBef>
              <a:spcAft>
                <a:spcPct val="0"/>
              </a:spcAft>
              <a:defRPr sz="2400">
                <a:solidFill>
                  <a:schemeClr val="tx1"/>
                </a:solidFill>
                <a:latin typeface="Calibri" pitchFamily="-106" charset="0"/>
                <a:cs typeface="Arial" charset="0"/>
              </a:defRPr>
            </a:lvl9pPr>
          </a:lstStyle>
          <a:p>
            <a:pPr algn="ctr" eaLnBrk="1" hangingPunct="1">
              <a:defRPr/>
            </a:pPr>
            <a:r>
              <a:rPr lang="nb-NO" altLang="en-US" sz="1125" dirty="0">
                <a:solidFill>
                  <a:srgbClr val="313F4B"/>
                </a:solidFill>
                <a:latin typeface="+mn-lt"/>
                <a:cs typeface="Arial Unicode MS" pitchFamily="-106" charset="0"/>
              </a:rPr>
              <a:t>Separate </a:t>
            </a:r>
            <a:r>
              <a:rPr lang="nb-NO" altLang="en-US" sz="1125" dirty="0" err="1">
                <a:solidFill>
                  <a:srgbClr val="313F4B"/>
                </a:solidFill>
                <a:latin typeface="+mn-lt"/>
                <a:cs typeface="Arial Unicode MS" pitchFamily="-106" charset="0"/>
              </a:rPr>
              <a:t>credit</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decisions</a:t>
            </a:r>
            <a:r>
              <a:rPr lang="nb-NO" altLang="en-US" sz="1125" dirty="0">
                <a:solidFill>
                  <a:srgbClr val="313F4B"/>
                </a:solidFill>
                <a:latin typeface="+mn-lt"/>
                <a:cs typeface="Arial Unicode MS" pitchFamily="-106" charset="0"/>
              </a:rPr>
              <a:t> in GIEK and </a:t>
            </a:r>
            <a:r>
              <a:rPr lang="nb-NO" altLang="en-US" sz="1125" dirty="0" err="1">
                <a:solidFill>
                  <a:srgbClr val="313F4B"/>
                </a:solidFill>
                <a:latin typeface="+mn-lt"/>
                <a:cs typeface="Arial Unicode MS" pitchFamily="-106" charset="0"/>
              </a:rPr>
              <a:t>Export</a:t>
            </a:r>
            <a:r>
              <a:rPr lang="nb-NO" altLang="en-US" sz="1125" dirty="0">
                <a:solidFill>
                  <a:srgbClr val="313F4B"/>
                </a:solidFill>
                <a:latin typeface="+mn-lt"/>
                <a:cs typeface="Arial Unicode MS" pitchFamily="-106" charset="0"/>
              </a:rPr>
              <a:t> Credit Norway</a:t>
            </a:r>
          </a:p>
          <a:p>
            <a:pPr algn="ctr" eaLnBrk="1" hangingPunct="1">
              <a:defRPr/>
            </a:pPr>
            <a:endParaRPr lang="nb-NO" altLang="en-US" sz="1125" dirty="0">
              <a:solidFill>
                <a:srgbClr val="313F4B"/>
              </a:solidFill>
              <a:latin typeface="+mn-lt"/>
              <a:cs typeface="Arial Unicode MS" pitchFamily="-106" charset="0"/>
            </a:endParaRPr>
          </a:p>
          <a:p>
            <a:pPr algn="ctr" eaLnBrk="1" hangingPunct="1">
              <a:defRPr/>
            </a:pPr>
            <a:r>
              <a:rPr lang="nb-NO" altLang="en-US" sz="1125" dirty="0">
                <a:solidFill>
                  <a:srgbClr val="313F4B"/>
                </a:solidFill>
                <a:latin typeface="+mn-lt"/>
                <a:cs typeface="Arial Unicode MS" pitchFamily="-106" charset="0"/>
              </a:rPr>
              <a:t>Term </a:t>
            </a:r>
            <a:r>
              <a:rPr lang="nb-NO" altLang="en-US" sz="1125" dirty="0" err="1">
                <a:solidFill>
                  <a:srgbClr val="313F4B"/>
                </a:solidFill>
                <a:latin typeface="+mn-lt"/>
                <a:cs typeface="Arial Unicode MS" pitchFamily="-106" charset="0"/>
              </a:rPr>
              <a:t>sheet</a:t>
            </a:r>
            <a:endParaRPr lang="en-US" altLang="en-US" sz="1125" dirty="0">
              <a:solidFill>
                <a:srgbClr val="313F4B"/>
              </a:solidFill>
              <a:latin typeface="+mn-lt"/>
              <a:cs typeface="Arial Unicode MS" pitchFamily="-106" charset="0"/>
            </a:endParaRPr>
          </a:p>
        </p:txBody>
      </p:sp>
      <p:sp>
        <p:nvSpPr>
          <p:cNvPr id="9" name="Rectangle 12"/>
          <p:cNvSpPr/>
          <p:nvPr/>
        </p:nvSpPr>
        <p:spPr>
          <a:xfrm>
            <a:off x="4617244" y="2120949"/>
            <a:ext cx="1039416" cy="2611041"/>
          </a:xfrm>
          <a:prstGeom prst="rect">
            <a:avLst/>
          </a:prstGeom>
          <a:solidFill>
            <a:srgbClr val="313F4B"/>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itchFamily="-106" charset="0"/>
                <a:cs typeface="Arial" charset="0"/>
              </a:defRPr>
            </a:lvl1pPr>
            <a:lvl2pPr marL="37931725" indent="-37474525" eaLnBrk="0" hangingPunct="0">
              <a:defRPr sz="2400">
                <a:solidFill>
                  <a:schemeClr val="tx1"/>
                </a:solidFill>
                <a:latin typeface="Calibri" pitchFamily="-106" charset="0"/>
                <a:cs typeface="Arial" charset="0"/>
              </a:defRPr>
            </a:lvl2pPr>
            <a:lvl3pPr eaLnBrk="0" hangingPunct="0">
              <a:defRPr sz="2400">
                <a:solidFill>
                  <a:schemeClr val="tx1"/>
                </a:solidFill>
                <a:latin typeface="Calibri" pitchFamily="-106" charset="0"/>
                <a:cs typeface="Arial" charset="0"/>
              </a:defRPr>
            </a:lvl3pPr>
            <a:lvl4pPr eaLnBrk="0" hangingPunct="0">
              <a:defRPr sz="2400">
                <a:solidFill>
                  <a:schemeClr val="tx1"/>
                </a:solidFill>
                <a:latin typeface="Calibri" pitchFamily="-106" charset="0"/>
                <a:cs typeface="Arial" charset="0"/>
              </a:defRPr>
            </a:lvl4pPr>
            <a:lvl5pPr eaLnBrk="0" hangingPunct="0">
              <a:defRPr sz="2400">
                <a:solidFill>
                  <a:schemeClr val="tx1"/>
                </a:solidFill>
                <a:latin typeface="Calibri" pitchFamily="-106" charset="0"/>
                <a:cs typeface="Arial" charset="0"/>
              </a:defRPr>
            </a:lvl5pPr>
            <a:lvl6pPr marL="457200" eaLnBrk="0" fontAlgn="base" hangingPunct="0">
              <a:spcBef>
                <a:spcPct val="0"/>
              </a:spcBef>
              <a:spcAft>
                <a:spcPct val="0"/>
              </a:spcAft>
              <a:defRPr sz="2400">
                <a:solidFill>
                  <a:schemeClr val="tx1"/>
                </a:solidFill>
                <a:latin typeface="Calibri" pitchFamily="-106" charset="0"/>
                <a:cs typeface="Arial" charset="0"/>
              </a:defRPr>
            </a:lvl6pPr>
            <a:lvl7pPr marL="914400" eaLnBrk="0" fontAlgn="base" hangingPunct="0">
              <a:spcBef>
                <a:spcPct val="0"/>
              </a:spcBef>
              <a:spcAft>
                <a:spcPct val="0"/>
              </a:spcAft>
              <a:defRPr sz="2400">
                <a:solidFill>
                  <a:schemeClr val="tx1"/>
                </a:solidFill>
                <a:latin typeface="Calibri" pitchFamily="-106" charset="0"/>
                <a:cs typeface="Arial" charset="0"/>
              </a:defRPr>
            </a:lvl7pPr>
            <a:lvl8pPr marL="1371600" eaLnBrk="0" fontAlgn="base" hangingPunct="0">
              <a:spcBef>
                <a:spcPct val="0"/>
              </a:spcBef>
              <a:spcAft>
                <a:spcPct val="0"/>
              </a:spcAft>
              <a:defRPr sz="2400">
                <a:solidFill>
                  <a:schemeClr val="tx1"/>
                </a:solidFill>
                <a:latin typeface="Calibri" pitchFamily="-106" charset="0"/>
                <a:cs typeface="Arial" charset="0"/>
              </a:defRPr>
            </a:lvl8pPr>
            <a:lvl9pPr marL="1828800" eaLnBrk="0" fontAlgn="base" hangingPunct="0">
              <a:spcBef>
                <a:spcPct val="0"/>
              </a:spcBef>
              <a:spcAft>
                <a:spcPct val="0"/>
              </a:spcAft>
              <a:defRPr sz="2400">
                <a:solidFill>
                  <a:schemeClr val="tx1"/>
                </a:solidFill>
                <a:latin typeface="Calibri" pitchFamily="-106" charset="0"/>
                <a:cs typeface="Arial" charset="0"/>
              </a:defRPr>
            </a:lvl9pPr>
          </a:lstStyle>
          <a:p>
            <a:pPr algn="ctr" eaLnBrk="1" hangingPunct="1">
              <a:defRPr/>
            </a:pPr>
            <a:r>
              <a:rPr lang="nb-NO" altLang="en-US" sz="1050" dirty="0" err="1">
                <a:solidFill>
                  <a:schemeClr val="bg1"/>
                </a:solidFill>
                <a:latin typeface="+mn-lt"/>
                <a:cs typeface="Arial Unicode MS" pitchFamily="-106" charset="0"/>
              </a:rPr>
              <a:t>Export</a:t>
            </a:r>
            <a:r>
              <a:rPr lang="nb-NO" altLang="en-US" sz="1050" dirty="0">
                <a:solidFill>
                  <a:schemeClr val="bg1"/>
                </a:solidFill>
                <a:latin typeface="+mn-lt"/>
                <a:cs typeface="Arial Unicode MS" pitchFamily="-106" charset="0"/>
              </a:rPr>
              <a:t> Credit Norway </a:t>
            </a:r>
            <a:r>
              <a:rPr lang="nb-NO" altLang="en-US" sz="1050" dirty="0" err="1">
                <a:solidFill>
                  <a:schemeClr val="bg1"/>
                </a:solidFill>
                <a:latin typeface="+mn-lt"/>
                <a:cs typeface="Arial Unicode MS" pitchFamily="-106" charset="0"/>
              </a:rPr>
              <a:t>negotiates</a:t>
            </a:r>
            <a:r>
              <a:rPr lang="nb-NO" altLang="en-US" sz="1050" dirty="0">
                <a:solidFill>
                  <a:schemeClr val="bg1"/>
                </a:solidFill>
                <a:latin typeface="+mn-lt"/>
                <a:cs typeface="Arial Unicode MS" pitchFamily="-106" charset="0"/>
              </a:rPr>
              <a:t> </a:t>
            </a:r>
            <a:r>
              <a:rPr lang="nb-NO" altLang="en-US" sz="1050" dirty="0" err="1">
                <a:solidFill>
                  <a:schemeClr val="bg1"/>
                </a:solidFill>
                <a:latin typeface="+mn-lt"/>
                <a:cs typeface="Arial Unicode MS" pitchFamily="-106" charset="0"/>
              </a:rPr>
              <a:t>loan</a:t>
            </a:r>
            <a:r>
              <a:rPr lang="nb-NO" altLang="en-US" sz="1050" dirty="0">
                <a:solidFill>
                  <a:schemeClr val="bg1"/>
                </a:solidFill>
                <a:latin typeface="+mn-lt"/>
                <a:cs typeface="Arial Unicode MS" pitchFamily="-106" charset="0"/>
              </a:rPr>
              <a:t> </a:t>
            </a:r>
            <a:r>
              <a:rPr lang="nb-NO" altLang="en-US" sz="1050" dirty="0" err="1">
                <a:solidFill>
                  <a:schemeClr val="bg1"/>
                </a:solidFill>
                <a:latin typeface="+mn-lt"/>
                <a:cs typeface="Arial Unicode MS" pitchFamily="-106" charset="0"/>
              </a:rPr>
              <a:t>documentation</a:t>
            </a:r>
            <a:r>
              <a:rPr lang="nb-NO" altLang="en-US" sz="1050" dirty="0">
                <a:solidFill>
                  <a:schemeClr val="bg1"/>
                </a:solidFill>
                <a:latin typeface="+mn-lt"/>
                <a:cs typeface="Arial Unicode MS" pitchFamily="-106" charset="0"/>
              </a:rPr>
              <a:t> </a:t>
            </a:r>
            <a:r>
              <a:rPr lang="nb-NO" altLang="en-US" sz="1050" dirty="0" err="1">
                <a:solidFill>
                  <a:schemeClr val="bg1"/>
                </a:solidFill>
                <a:latin typeface="+mn-lt"/>
                <a:cs typeface="Arial Unicode MS" pitchFamily="-106" charset="0"/>
              </a:rPr>
              <a:t>with</a:t>
            </a:r>
            <a:r>
              <a:rPr lang="nb-NO" altLang="en-US" sz="1050" dirty="0">
                <a:solidFill>
                  <a:schemeClr val="bg1"/>
                </a:solidFill>
                <a:latin typeface="+mn-lt"/>
                <a:cs typeface="Arial Unicode MS" pitchFamily="-106" charset="0"/>
              </a:rPr>
              <a:t> </a:t>
            </a:r>
            <a:r>
              <a:rPr lang="nb-NO" altLang="en-US" sz="1050" dirty="0" err="1">
                <a:solidFill>
                  <a:schemeClr val="bg1"/>
                </a:solidFill>
                <a:latin typeface="+mn-lt"/>
                <a:cs typeface="Arial Unicode MS" pitchFamily="-106" charset="0"/>
              </a:rPr>
              <a:t>buyer</a:t>
            </a:r>
            <a:endParaRPr lang="en-US" altLang="en-US" sz="1050" dirty="0">
              <a:solidFill>
                <a:schemeClr val="bg1"/>
              </a:solidFill>
              <a:latin typeface="+mn-lt"/>
              <a:cs typeface="Arial Unicode MS" pitchFamily="-106" charset="0"/>
            </a:endParaRPr>
          </a:p>
        </p:txBody>
      </p:sp>
      <p:sp>
        <p:nvSpPr>
          <p:cNvPr id="10" name="Rectangle 13"/>
          <p:cNvSpPr/>
          <p:nvPr/>
        </p:nvSpPr>
        <p:spPr>
          <a:xfrm>
            <a:off x="5713810" y="1849486"/>
            <a:ext cx="1040606" cy="2882504"/>
          </a:xfrm>
          <a:prstGeom prst="rect">
            <a:avLst/>
          </a:prstGeom>
          <a:solidFill>
            <a:srgbClr val="313F4B">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itchFamily="-106" charset="0"/>
                <a:cs typeface="Arial" charset="0"/>
              </a:defRPr>
            </a:lvl1pPr>
            <a:lvl2pPr marL="37931725" indent="-37474525" eaLnBrk="0" hangingPunct="0">
              <a:defRPr sz="2400">
                <a:solidFill>
                  <a:schemeClr val="tx1"/>
                </a:solidFill>
                <a:latin typeface="Calibri" pitchFamily="-106" charset="0"/>
                <a:cs typeface="Arial" charset="0"/>
              </a:defRPr>
            </a:lvl2pPr>
            <a:lvl3pPr eaLnBrk="0" hangingPunct="0">
              <a:defRPr sz="2400">
                <a:solidFill>
                  <a:schemeClr val="tx1"/>
                </a:solidFill>
                <a:latin typeface="Calibri" pitchFamily="-106" charset="0"/>
                <a:cs typeface="Arial" charset="0"/>
              </a:defRPr>
            </a:lvl3pPr>
            <a:lvl4pPr eaLnBrk="0" hangingPunct="0">
              <a:defRPr sz="2400">
                <a:solidFill>
                  <a:schemeClr val="tx1"/>
                </a:solidFill>
                <a:latin typeface="Calibri" pitchFamily="-106" charset="0"/>
                <a:cs typeface="Arial" charset="0"/>
              </a:defRPr>
            </a:lvl4pPr>
            <a:lvl5pPr eaLnBrk="0" hangingPunct="0">
              <a:defRPr sz="2400">
                <a:solidFill>
                  <a:schemeClr val="tx1"/>
                </a:solidFill>
                <a:latin typeface="Calibri" pitchFamily="-106" charset="0"/>
                <a:cs typeface="Arial" charset="0"/>
              </a:defRPr>
            </a:lvl5pPr>
            <a:lvl6pPr marL="457200" eaLnBrk="0" fontAlgn="base" hangingPunct="0">
              <a:spcBef>
                <a:spcPct val="0"/>
              </a:spcBef>
              <a:spcAft>
                <a:spcPct val="0"/>
              </a:spcAft>
              <a:defRPr sz="2400">
                <a:solidFill>
                  <a:schemeClr val="tx1"/>
                </a:solidFill>
                <a:latin typeface="Calibri" pitchFamily="-106" charset="0"/>
                <a:cs typeface="Arial" charset="0"/>
              </a:defRPr>
            </a:lvl6pPr>
            <a:lvl7pPr marL="914400" eaLnBrk="0" fontAlgn="base" hangingPunct="0">
              <a:spcBef>
                <a:spcPct val="0"/>
              </a:spcBef>
              <a:spcAft>
                <a:spcPct val="0"/>
              </a:spcAft>
              <a:defRPr sz="2400">
                <a:solidFill>
                  <a:schemeClr val="tx1"/>
                </a:solidFill>
                <a:latin typeface="Calibri" pitchFamily="-106" charset="0"/>
                <a:cs typeface="Arial" charset="0"/>
              </a:defRPr>
            </a:lvl7pPr>
            <a:lvl8pPr marL="1371600" eaLnBrk="0" fontAlgn="base" hangingPunct="0">
              <a:spcBef>
                <a:spcPct val="0"/>
              </a:spcBef>
              <a:spcAft>
                <a:spcPct val="0"/>
              </a:spcAft>
              <a:defRPr sz="2400">
                <a:solidFill>
                  <a:schemeClr val="tx1"/>
                </a:solidFill>
                <a:latin typeface="Calibri" pitchFamily="-106" charset="0"/>
                <a:cs typeface="Arial" charset="0"/>
              </a:defRPr>
            </a:lvl8pPr>
            <a:lvl9pPr marL="1828800" eaLnBrk="0" fontAlgn="base" hangingPunct="0">
              <a:spcBef>
                <a:spcPct val="0"/>
              </a:spcBef>
              <a:spcAft>
                <a:spcPct val="0"/>
              </a:spcAft>
              <a:defRPr sz="2400">
                <a:solidFill>
                  <a:schemeClr val="tx1"/>
                </a:solidFill>
                <a:latin typeface="Calibri" pitchFamily="-106" charset="0"/>
                <a:cs typeface="Arial" charset="0"/>
              </a:defRPr>
            </a:lvl9pPr>
          </a:lstStyle>
          <a:p>
            <a:pPr algn="ctr" eaLnBrk="1" hangingPunct="1">
              <a:defRPr/>
            </a:pPr>
            <a:r>
              <a:rPr lang="nb-NO" altLang="en-US" sz="1125" dirty="0" err="1">
                <a:solidFill>
                  <a:srgbClr val="313F4B"/>
                </a:solidFill>
                <a:latin typeface="+mn-lt"/>
                <a:cs typeface="Arial Unicode MS" pitchFamily="-106" charset="0"/>
              </a:rPr>
              <a:t>Export</a:t>
            </a:r>
            <a:r>
              <a:rPr lang="nb-NO" altLang="en-US" sz="1125" dirty="0">
                <a:solidFill>
                  <a:srgbClr val="313F4B"/>
                </a:solidFill>
                <a:latin typeface="+mn-lt"/>
                <a:cs typeface="Arial Unicode MS" pitchFamily="-106" charset="0"/>
              </a:rPr>
              <a:t> Credit Norway </a:t>
            </a:r>
            <a:r>
              <a:rPr lang="nb-NO" altLang="en-US" sz="1125" dirty="0" err="1">
                <a:solidFill>
                  <a:srgbClr val="313F4B"/>
                </a:solidFill>
                <a:latin typeface="+mn-lt"/>
                <a:cs typeface="Arial Unicode MS" pitchFamily="-106" charset="0"/>
              </a:rPr>
              <a:t>disburses</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the</a:t>
            </a:r>
            <a:r>
              <a:rPr lang="nb-NO" altLang="en-US" sz="1125" dirty="0">
                <a:solidFill>
                  <a:srgbClr val="313F4B"/>
                </a:solidFill>
                <a:latin typeface="+mn-lt"/>
                <a:cs typeface="Arial Unicode MS" pitchFamily="-106" charset="0"/>
              </a:rPr>
              <a:t> </a:t>
            </a:r>
            <a:r>
              <a:rPr lang="nb-NO" altLang="en-US" sz="1125" dirty="0" err="1">
                <a:solidFill>
                  <a:srgbClr val="313F4B"/>
                </a:solidFill>
                <a:latin typeface="+mn-lt"/>
                <a:cs typeface="Arial Unicode MS" pitchFamily="-106" charset="0"/>
              </a:rPr>
              <a:t>loan</a:t>
            </a:r>
            <a:r>
              <a:rPr lang="nb-NO" altLang="en-US" sz="1125" dirty="0">
                <a:solidFill>
                  <a:srgbClr val="313F4B"/>
                </a:solidFill>
                <a:latin typeface="+mn-lt"/>
                <a:cs typeface="Arial Unicode MS" pitchFamily="-106" charset="0"/>
              </a:rPr>
              <a:t> post-</a:t>
            </a:r>
            <a:r>
              <a:rPr lang="nb-NO" altLang="en-US" sz="1125" dirty="0" err="1">
                <a:solidFill>
                  <a:srgbClr val="313F4B"/>
                </a:solidFill>
                <a:latin typeface="+mn-lt"/>
                <a:cs typeface="Arial Unicode MS" pitchFamily="-106" charset="0"/>
              </a:rPr>
              <a:t>delivery</a:t>
            </a:r>
            <a:endParaRPr lang="en-US" altLang="en-US" sz="1125" dirty="0">
              <a:solidFill>
                <a:srgbClr val="313F4B"/>
              </a:solidFill>
              <a:latin typeface="+mn-lt"/>
              <a:cs typeface="Arial Unicode MS" pitchFamily="-106" charset="0"/>
            </a:endParaRPr>
          </a:p>
        </p:txBody>
      </p:sp>
      <p:sp>
        <p:nvSpPr>
          <p:cNvPr id="11" name="Rectangle 14"/>
          <p:cNvSpPr/>
          <p:nvPr/>
        </p:nvSpPr>
        <p:spPr>
          <a:xfrm>
            <a:off x="6802042" y="1543496"/>
            <a:ext cx="1039415" cy="3188494"/>
          </a:xfrm>
          <a:prstGeom prst="rect">
            <a:avLst/>
          </a:prstGeom>
          <a:solidFill>
            <a:srgbClr val="313F4B"/>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itchFamily="-106" charset="0"/>
                <a:cs typeface="Arial" charset="0"/>
              </a:defRPr>
            </a:lvl1pPr>
            <a:lvl2pPr marL="37931725" indent="-37474525" eaLnBrk="0" hangingPunct="0">
              <a:defRPr sz="2400">
                <a:solidFill>
                  <a:schemeClr val="tx1"/>
                </a:solidFill>
                <a:latin typeface="Calibri" pitchFamily="-106" charset="0"/>
                <a:cs typeface="Arial" charset="0"/>
              </a:defRPr>
            </a:lvl2pPr>
            <a:lvl3pPr eaLnBrk="0" hangingPunct="0">
              <a:defRPr sz="2400">
                <a:solidFill>
                  <a:schemeClr val="tx1"/>
                </a:solidFill>
                <a:latin typeface="Calibri" pitchFamily="-106" charset="0"/>
                <a:cs typeface="Arial" charset="0"/>
              </a:defRPr>
            </a:lvl3pPr>
            <a:lvl4pPr eaLnBrk="0" hangingPunct="0">
              <a:defRPr sz="2400">
                <a:solidFill>
                  <a:schemeClr val="tx1"/>
                </a:solidFill>
                <a:latin typeface="Calibri" pitchFamily="-106" charset="0"/>
                <a:cs typeface="Arial" charset="0"/>
              </a:defRPr>
            </a:lvl4pPr>
            <a:lvl5pPr eaLnBrk="0" hangingPunct="0">
              <a:defRPr sz="2400">
                <a:solidFill>
                  <a:schemeClr val="tx1"/>
                </a:solidFill>
                <a:latin typeface="Calibri" pitchFamily="-106" charset="0"/>
                <a:cs typeface="Arial" charset="0"/>
              </a:defRPr>
            </a:lvl5pPr>
            <a:lvl6pPr marL="457200" eaLnBrk="0" fontAlgn="base" hangingPunct="0">
              <a:spcBef>
                <a:spcPct val="0"/>
              </a:spcBef>
              <a:spcAft>
                <a:spcPct val="0"/>
              </a:spcAft>
              <a:defRPr sz="2400">
                <a:solidFill>
                  <a:schemeClr val="tx1"/>
                </a:solidFill>
                <a:latin typeface="Calibri" pitchFamily="-106" charset="0"/>
                <a:cs typeface="Arial" charset="0"/>
              </a:defRPr>
            </a:lvl6pPr>
            <a:lvl7pPr marL="914400" eaLnBrk="0" fontAlgn="base" hangingPunct="0">
              <a:spcBef>
                <a:spcPct val="0"/>
              </a:spcBef>
              <a:spcAft>
                <a:spcPct val="0"/>
              </a:spcAft>
              <a:defRPr sz="2400">
                <a:solidFill>
                  <a:schemeClr val="tx1"/>
                </a:solidFill>
                <a:latin typeface="Calibri" pitchFamily="-106" charset="0"/>
                <a:cs typeface="Arial" charset="0"/>
              </a:defRPr>
            </a:lvl7pPr>
            <a:lvl8pPr marL="1371600" eaLnBrk="0" fontAlgn="base" hangingPunct="0">
              <a:spcBef>
                <a:spcPct val="0"/>
              </a:spcBef>
              <a:spcAft>
                <a:spcPct val="0"/>
              </a:spcAft>
              <a:defRPr sz="2400">
                <a:solidFill>
                  <a:schemeClr val="tx1"/>
                </a:solidFill>
                <a:latin typeface="Calibri" pitchFamily="-106" charset="0"/>
                <a:cs typeface="Arial" charset="0"/>
              </a:defRPr>
            </a:lvl8pPr>
            <a:lvl9pPr marL="1828800" eaLnBrk="0" fontAlgn="base" hangingPunct="0">
              <a:spcBef>
                <a:spcPct val="0"/>
              </a:spcBef>
              <a:spcAft>
                <a:spcPct val="0"/>
              </a:spcAft>
              <a:defRPr sz="2400">
                <a:solidFill>
                  <a:schemeClr val="tx1"/>
                </a:solidFill>
                <a:latin typeface="Calibri" pitchFamily="-106" charset="0"/>
                <a:cs typeface="Arial" charset="0"/>
              </a:defRPr>
            </a:lvl9pPr>
          </a:lstStyle>
          <a:p>
            <a:pPr algn="ctr" eaLnBrk="1" hangingPunct="1">
              <a:defRPr/>
            </a:pPr>
            <a:r>
              <a:rPr lang="nb-NO" altLang="en-US" sz="1125" dirty="0" err="1">
                <a:solidFill>
                  <a:schemeClr val="bg1"/>
                </a:solidFill>
                <a:latin typeface="+mn-lt"/>
                <a:cs typeface="Arial Unicode MS" pitchFamily="-106" charset="0"/>
              </a:rPr>
              <a:t>Export</a:t>
            </a:r>
            <a:r>
              <a:rPr lang="nb-NO" altLang="en-US" sz="1125" dirty="0">
                <a:solidFill>
                  <a:schemeClr val="bg1"/>
                </a:solidFill>
                <a:latin typeface="+mn-lt"/>
                <a:cs typeface="Arial Unicode MS" pitchFamily="-106" charset="0"/>
              </a:rPr>
              <a:t> Credit Norway </a:t>
            </a:r>
            <a:r>
              <a:rPr lang="nb-NO" altLang="en-US" sz="1125" dirty="0" err="1">
                <a:solidFill>
                  <a:schemeClr val="bg1"/>
                </a:solidFill>
                <a:latin typeface="+mn-lt"/>
                <a:cs typeface="Arial Unicode MS" pitchFamily="-106" charset="0"/>
              </a:rPr>
              <a:t>administers</a:t>
            </a:r>
            <a:r>
              <a:rPr lang="nb-NO" altLang="en-US" sz="1125" dirty="0">
                <a:solidFill>
                  <a:schemeClr val="bg1"/>
                </a:solidFill>
                <a:latin typeface="+mn-lt"/>
                <a:cs typeface="Arial Unicode MS" pitchFamily="-106" charset="0"/>
              </a:rPr>
              <a:t> </a:t>
            </a:r>
            <a:r>
              <a:rPr lang="nb-NO" altLang="en-US" sz="1125" dirty="0" err="1">
                <a:solidFill>
                  <a:schemeClr val="bg1"/>
                </a:solidFill>
                <a:latin typeface="+mn-lt"/>
                <a:cs typeface="Arial Unicode MS" pitchFamily="-106" charset="0"/>
              </a:rPr>
              <a:t>the</a:t>
            </a:r>
            <a:r>
              <a:rPr lang="nb-NO" altLang="en-US" sz="1125" dirty="0">
                <a:solidFill>
                  <a:schemeClr val="bg1"/>
                </a:solidFill>
                <a:latin typeface="+mn-lt"/>
                <a:cs typeface="Arial Unicode MS" pitchFamily="-106" charset="0"/>
              </a:rPr>
              <a:t> </a:t>
            </a:r>
            <a:r>
              <a:rPr lang="nb-NO" altLang="en-US" sz="1125" dirty="0" err="1">
                <a:solidFill>
                  <a:schemeClr val="bg1"/>
                </a:solidFill>
                <a:latin typeface="+mn-lt"/>
                <a:cs typeface="Arial Unicode MS" pitchFamily="-106" charset="0"/>
              </a:rPr>
              <a:t>loan</a:t>
            </a:r>
            <a:endParaRPr lang="en-US" altLang="en-US" sz="1125" dirty="0">
              <a:solidFill>
                <a:schemeClr val="bg1"/>
              </a:solidFill>
              <a:latin typeface="+mn-lt"/>
              <a:cs typeface="Arial Unicode MS" pitchFamily="-106" charset="0"/>
            </a:endParaRPr>
          </a:p>
        </p:txBody>
      </p:sp>
      <p:sp>
        <p:nvSpPr>
          <p:cNvPr id="12297" name="TextBox 15"/>
          <p:cNvSpPr txBox="1">
            <a:spLocks noChangeArrowheads="1"/>
          </p:cNvSpPr>
          <p:nvPr/>
        </p:nvSpPr>
        <p:spPr bwMode="auto">
          <a:xfrm>
            <a:off x="1609725" y="2442417"/>
            <a:ext cx="7250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4500" b="1" dirty="0">
                <a:solidFill>
                  <a:schemeClr val="tx1">
                    <a:lumMod val="60000"/>
                    <a:lumOff val="40000"/>
                  </a:schemeClr>
                </a:solidFill>
                <a:ea typeface="Helvetica" panose="020B0604020202020204" pitchFamily="34" charset="0"/>
              </a:rPr>
              <a:t>1</a:t>
            </a:r>
            <a:endParaRPr lang="en-US" altLang="en-US" sz="4500" b="1" dirty="0">
              <a:solidFill>
                <a:schemeClr val="tx1">
                  <a:lumMod val="60000"/>
                  <a:lumOff val="40000"/>
                </a:schemeClr>
              </a:solidFill>
              <a:ea typeface="Helvetica" panose="020B0604020202020204" pitchFamily="34" charset="0"/>
            </a:endParaRPr>
          </a:p>
        </p:txBody>
      </p:sp>
      <p:sp>
        <p:nvSpPr>
          <p:cNvPr id="12298" name="TextBox 16"/>
          <p:cNvSpPr txBox="1">
            <a:spLocks noChangeArrowheads="1"/>
          </p:cNvSpPr>
          <p:nvPr/>
        </p:nvSpPr>
        <p:spPr bwMode="auto">
          <a:xfrm>
            <a:off x="2761060" y="2160239"/>
            <a:ext cx="72509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4500" b="1" dirty="0">
                <a:solidFill>
                  <a:schemeClr val="tx1">
                    <a:lumMod val="60000"/>
                    <a:lumOff val="40000"/>
                  </a:schemeClr>
                </a:solidFill>
                <a:ea typeface="Helvetica" panose="020B0604020202020204" pitchFamily="34" charset="0"/>
              </a:rPr>
              <a:t>2</a:t>
            </a:r>
            <a:endParaRPr lang="en-US" altLang="en-US" sz="4500" b="1" dirty="0">
              <a:solidFill>
                <a:schemeClr val="tx1">
                  <a:lumMod val="60000"/>
                  <a:lumOff val="40000"/>
                </a:schemeClr>
              </a:solidFill>
              <a:ea typeface="Helvetica" panose="020B0604020202020204" pitchFamily="34" charset="0"/>
            </a:endParaRPr>
          </a:p>
        </p:txBody>
      </p:sp>
      <p:sp>
        <p:nvSpPr>
          <p:cNvPr id="12299" name="TextBox 17"/>
          <p:cNvSpPr txBox="1">
            <a:spLocks noChangeArrowheads="1"/>
          </p:cNvSpPr>
          <p:nvPr/>
        </p:nvSpPr>
        <p:spPr bwMode="auto">
          <a:xfrm>
            <a:off x="3817144" y="1831627"/>
            <a:ext cx="4191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4500" b="1" dirty="0">
                <a:solidFill>
                  <a:schemeClr val="tx1">
                    <a:lumMod val="60000"/>
                    <a:lumOff val="40000"/>
                  </a:schemeClr>
                </a:solidFill>
                <a:ea typeface="Helvetica" panose="020B0604020202020204" pitchFamily="34" charset="0"/>
              </a:rPr>
              <a:t>3</a:t>
            </a:r>
            <a:endParaRPr lang="en-US" altLang="en-US" sz="4500" b="1" dirty="0">
              <a:solidFill>
                <a:schemeClr val="tx1">
                  <a:lumMod val="60000"/>
                  <a:lumOff val="40000"/>
                </a:schemeClr>
              </a:solidFill>
              <a:ea typeface="Helvetica" panose="020B0604020202020204" pitchFamily="34" charset="0"/>
            </a:endParaRPr>
          </a:p>
        </p:txBody>
      </p:sp>
      <p:sp>
        <p:nvSpPr>
          <p:cNvPr id="12300" name="TextBox 18"/>
          <p:cNvSpPr txBox="1">
            <a:spLocks noChangeArrowheads="1"/>
          </p:cNvSpPr>
          <p:nvPr/>
        </p:nvSpPr>
        <p:spPr bwMode="auto">
          <a:xfrm>
            <a:off x="4852988" y="1506586"/>
            <a:ext cx="4202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4500" b="1" dirty="0">
                <a:solidFill>
                  <a:schemeClr val="tx1">
                    <a:lumMod val="60000"/>
                    <a:lumOff val="40000"/>
                  </a:schemeClr>
                </a:solidFill>
                <a:ea typeface="Helvetica" panose="020B0604020202020204" pitchFamily="34" charset="0"/>
              </a:rPr>
              <a:t>4</a:t>
            </a:r>
            <a:endParaRPr lang="en-US" altLang="en-US" sz="4500" b="1" dirty="0">
              <a:solidFill>
                <a:schemeClr val="tx1">
                  <a:lumMod val="60000"/>
                  <a:lumOff val="40000"/>
                </a:schemeClr>
              </a:solidFill>
              <a:ea typeface="Helvetica" panose="020B0604020202020204" pitchFamily="34" charset="0"/>
            </a:endParaRPr>
          </a:p>
        </p:txBody>
      </p:sp>
      <p:sp>
        <p:nvSpPr>
          <p:cNvPr id="12301" name="TextBox 19"/>
          <p:cNvSpPr txBox="1">
            <a:spLocks noChangeArrowheads="1"/>
          </p:cNvSpPr>
          <p:nvPr/>
        </p:nvSpPr>
        <p:spPr bwMode="auto">
          <a:xfrm>
            <a:off x="6024563" y="992981"/>
            <a:ext cx="4191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4500" b="1" dirty="0">
                <a:solidFill>
                  <a:schemeClr val="tx1">
                    <a:lumMod val="60000"/>
                    <a:lumOff val="40000"/>
                  </a:schemeClr>
                </a:solidFill>
                <a:ea typeface="Helvetica" panose="020B0604020202020204" pitchFamily="34" charset="0"/>
              </a:rPr>
              <a:t>5</a:t>
            </a:r>
            <a:endParaRPr lang="en-US" altLang="en-US" sz="4500" b="1" dirty="0">
              <a:solidFill>
                <a:schemeClr val="tx1">
                  <a:lumMod val="60000"/>
                  <a:lumOff val="40000"/>
                </a:schemeClr>
              </a:solidFill>
              <a:ea typeface="Helvetica" panose="020B0604020202020204" pitchFamily="34" charset="0"/>
            </a:endParaRPr>
          </a:p>
        </p:txBody>
      </p:sp>
      <p:sp>
        <p:nvSpPr>
          <p:cNvPr id="12302" name="TextBox 20"/>
          <p:cNvSpPr txBox="1">
            <a:spLocks noChangeArrowheads="1"/>
          </p:cNvSpPr>
          <p:nvPr/>
        </p:nvSpPr>
        <p:spPr bwMode="auto">
          <a:xfrm>
            <a:off x="7108031" y="667941"/>
            <a:ext cx="4202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4500" b="1" dirty="0">
                <a:solidFill>
                  <a:schemeClr val="tx1">
                    <a:lumMod val="60000"/>
                    <a:lumOff val="40000"/>
                  </a:schemeClr>
                </a:solidFill>
                <a:ea typeface="Helvetica" panose="020B0604020202020204" pitchFamily="34" charset="0"/>
              </a:rPr>
              <a:t>6</a:t>
            </a:r>
            <a:endParaRPr lang="en-US" altLang="en-US" sz="4500" b="1" dirty="0">
              <a:solidFill>
                <a:schemeClr val="tx1">
                  <a:lumMod val="60000"/>
                  <a:lumOff val="40000"/>
                </a:schemeClr>
              </a:solidFill>
              <a:ea typeface="Helvetica" panose="020B0604020202020204" pitchFamily="34" charset="0"/>
            </a:endParaRPr>
          </a:p>
        </p:txBody>
      </p:sp>
      <p:cxnSp>
        <p:nvCxnSpPr>
          <p:cNvPr id="18" name="Straight Arrow Connector 22"/>
          <p:cNvCxnSpPr/>
          <p:nvPr/>
        </p:nvCxnSpPr>
        <p:spPr>
          <a:xfrm>
            <a:off x="2472929" y="1538733"/>
            <a:ext cx="0" cy="1165622"/>
          </a:xfrm>
          <a:prstGeom prst="straightConnector1">
            <a:avLst/>
          </a:prstGeom>
          <a:ln>
            <a:solidFill>
              <a:srgbClr val="313F4B"/>
            </a:solidFill>
            <a:tailEnd type="arrow"/>
          </a:ln>
          <a:effectLst/>
        </p:spPr>
        <p:style>
          <a:lnRef idx="2">
            <a:schemeClr val="accent1"/>
          </a:lnRef>
          <a:fillRef idx="0">
            <a:schemeClr val="accent1"/>
          </a:fillRef>
          <a:effectRef idx="1">
            <a:schemeClr val="accent1"/>
          </a:effectRef>
          <a:fontRef idx="minor">
            <a:schemeClr val="tx1"/>
          </a:fontRef>
        </p:style>
      </p:cxnSp>
      <p:sp>
        <p:nvSpPr>
          <p:cNvPr id="12304" name="TextBox 24"/>
          <p:cNvSpPr txBox="1">
            <a:spLocks noChangeArrowheads="1"/>
          </p:cNvSpPr>
          <p:nvPr/>
        </p:nvSpPr>
        <p:spPr bwMode="auto">
          <a:xfrm>
            <a:off x="2480073" y="1462534"/>
            <a:ext cx="1407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1pPr>
            <a:lvl2pPr marL="37931725" indent="-37474525">
              <a:spcBef>
                <a:spcPct val="20000"/>
              </a:spcBef>
              <a:buFont typeface="Arial" panose="020B0604020202020204" pitchFamily="34" charset="0"/>
              <a:buChar char="–"/>
              <a:defRPr sz="2800">
                <a:solidFill>
                  <a:srgbClr val="313F4B"/>
                </a:solidFill>
                <a:latin typeface="Arial Unicode MS" pitchFamily="34" charset="-128"/>
                <a:ea typeface="Arial Unicode MS" pitchFamily="34" charset="-128"/>
              </a:defRPr>
            </a:lvl2pPr>
            <a:lvl3pPr marL="1143000" indent="-228600">
              <a:spcBef>
                <a:spcPct val="20000"/>
              </a:spcBef>
              <a:buFont typeface="Arial" panose="020B0604020202020204" pitchFamily="34" charset="0"/>
              <a:buChar char="•"/>
              <a:defRPr sz="2400">
                <a:solidFill>
                  <a:srgbClr val="313F4B"/>
                </a:solidFill>
                <a:latin typeface="Arial Unicode MS" pitchFamily="34" charset="-128"/>
                <a:ea typeface="Arial Unicode MS" pitchFamily="34" charset="-128"/>
              </a:defRPr>
            </a:lvl3pPr>
            <a:lvl4pPr marL="16002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4pPr>
            <a:lvl5pPr marL="2057400" indent="-228600">
              <a:spcBef>
                <a:spcPct val="20000"/>
              </a:spcBef>
              <a:buFont typeface="Arial" panose="020B0604020202020204" pitchFamily="34" charset="0"/>
              <a:buChar char="»"/>
              <a:defRPr sz="2000">
                <a:solidFill>
                  <a:srgbClr val="313F4B"/>
                </a:solidFill>
                <a:latin typeface="Arial Unicode MS" pitchFamily="34" charset="-128"/>
                <a:ea typeface="Arial Unicode MS"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313F4B"/>
                </a:solidFill>
                <a:latin typeface="Arial Unicode MS" pitchFamily="34" charset="-128"/>
                <a:ea typeface="Arial Unicode MS" pitchFamily="34" charset="-128"/>
              </a:defRPr>
            </a:lvl9pPr>
          </a:lstStyle>
          <a:p>
            <a:pPr eaLnBrk="1" hangingPunct="1">
              <a:spcBef>
                <a:spcPct val="0"/>
              </a:spcBef>
              <a:buFontTx/>
              <a:buNone/>
            </a:pPr>
            <a:r>
              <a:rPr lang="nb-NO" altLang="en-US" sz="1200" dirty="0" err="1">
                <a:latin typeface="+mn-lt"/>
              </a:rPr>
              <a:t>Export</a:t>
            </a:r>
            <a:r>
              <a:rPr lang="nb-NO" altLang="en-US" sz="1200" dirty="0">
                <a:latin typeface="+mn-lt"/>
              </a:rPr>
              <a:t> and </a:t>
            </a:r>
            <a:r>
              <a:rPr lang="nb-NO" altLang="en-US" sz="1200" dirty="0" err="1">
                <a:latin typeface="+mn-lt"/>
              </a:rPr>
              <a:t>buyer</a:t>
            </a:r>
            <a:r>
              <a:rPr lang="nb-NO" altLang="en-US" sz="1200" dirty="0">
                <a:latin typeface="+mn-lt"/>
              </a:rPr>
              <a:t> </a:t>
            </a:r>
            <a:r>
              <a:rPr lang="nb-NO" altLang="en-US" sz="1200" dirty="0" err="1">
                <a:latin typeface="+mn-lt"/>
              </a:rPr>
              <a:t>sign</a:t>
            </a:r>
            <a:r>
              <a:rPr lang="nb-NO" altLang="en-US" sz="1200" dirty="0">
                <a:latin typeface="+mn-lt"/>
              </a:rPr>
              <a:t> </a:t>
            </a:r>
            <a:r>
              <a:rPr lang="nb-NO" altLang="en-US" sz="1200" dirty="0" err="1">
                <a:latin typeface="+mn-lt"/>
              </a:rPr>
              <a:t>export</a:t>
            </a:r>
            <a:r>
              <a:rPr lang="nb-NO" altLang="en-US" sz="1200" dirty="0">
                <a:latin typeface="+mn-lt"/>
              </a:rPr>
              <a:t> </a:t>
            </a:r>
            <a:r>
              <a:rPr lang="nb-NO" altLang="en-US" sz="1200" dirty="0" err="1">
                <a:latin typeface="+mn-lt"/>
              </a:rPr>
              <a:t>contract</a:t>
            </a:r>
            <a:endParaRPr lang="en-US" altLang="en-US" sz="1200" dirty="0">
              <a:latin typeface="+mn-lt"/>
            </a:endParaRPr>
          </a:p>
        </p:txBody>
      </p:sp>
      <p:pic>
        <p:nvPicPr>
          <p:cNvPr id="19" name="Bild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17938" y="911021"/>
            <a:ext cx="643122" cy="645824"/>
          </a:xfrm>
          <a:prstGeom prst="rect">
            <a:avLst/>
          </a:prstGeom>
        </p:spPr>
      </p:pic>
    </p:spTree>
    <p:extLst>
      <p:ext uri="{BB962C8B-B14F-4D97-AF65-F5344CB8AC3E}">
        <p14:creationId xmlns:p14="http://schemas.microsoft.com/office/powerpoint/2010/main" val="273951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65163" y="249491"/>
            <a:ext cx="8132762" cy="705725"/>
          </a:xfrm>
        </p:spPr>
        <p:txBody>
          <a:bodyPr/>
          <a:lstStyle/>
          <a:p>
            <a:r>
              <a:rPr lang="en-GB" altLang="nb-NO" dirty="0"/>
              <a:t>The export credit system in Norway</a:t>
            </a:r>
            <a:endParaRPr lang="en-GB" dirty="0"/>
          </a:p>
        </p:txBody>
      </p:sp>
      <p:sp>
        <p:nvSpPr>
          <p:cNvPr id="3" name="Plassholder for dato 2"/>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4" name="Plassholder for bunntekst 3"/>
          <p:cNvSpPr>
            <a:spLocks noGrp="1"/>
          </p:cNvSpPr>
          <p:nvPr>
            <p:ph type="ftr" sz="quarter" idx="11"/>
          </p:nvPr>
        </p:nvSpPr>
        <p:spPr/>
        <p:txBody>
          <a:bodyPr/>
          <a:lstStyle/>
          <a:p>
            <a:pPr>
              <a:defRPr/>
            </a:pPr>
            <a:endParaRPr lang="nb-NO" dirty="0"/>
          </a:p>
        </p:txBody>
      </p:sp>
      <p:sp>
        <p:nvSpPr>
          <p:cNvPr id="5" name="Plassholder for lysbildenummer 4"/>
          <p:cNvSpPr>
            <a:spLocks noGrp="1"/>
          </p:cNvSpPr>
          <p:nvPr>
            <p:ph type="sldNum" sz="quarter" idx="12"/>
          </p:nvPr>
        </p:nvSpPr>
        <p:spPr/>
        <p:txBody>
          <a:bodyPr/>
          <a:lstStyle/>
          <a:p>
            <a:pPr>
              <a:defRPr/>
            </a:pPr>
            <a:fld id="{3F24E951-C4DC-404A-87C4-647CE792C832}" type="slidenum">
              <a:rPr lang="nb-NO" smtClean="0"/>
              <a:pPr>
                <a:defRPr/>
              </a:pPr>
              <a:t>2</a:t>
            </a:fld>
            <a:endParaRPr lang="nb-NO" dirty="0"/>
          </a:p>
        </p:txBody>
      </p:sp>
      <p:grpSp>
        <p:nvGrpSpPr>
          <p:cNvPr id="8" name="Group 59"/>
          <p:cNvGrpSpPr/>
          <p:nvPr/>
        </p:nvGrpSpPr>
        <p:grpSpPr>
          <a:xfrm>
            <a:off x="1940933" y="3219822"/>
            <a:ext cx="5573830" cy="838836"/>
            <a:chOff x="3431704" y="4315042"/>
            <a:chExt cx="5573830" cy="838836"/>
          </a:xfrm>
        </p:grpSpPr>
        <p:cxnSp>
          <p:nvCxnSpPr>
            <p:cNvPr id="9" name="Rett linje 20"/>
            <p:cNvCxnSpPr/>
            <p:nvPr/>
          </p:nvCxnSpPr>
          <p:spPr>
            <a:xfrm>
              <a:off x="4836065" y="4925921"/>
              <a:ext cx="4169469"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Rett linje 21"/>
            <p:cNvCxnSpPr/>
            <p:nvPr/>
          </p:nvCxnSpPr>
          <p:spPr>
            <a:xfrm>
              <a:off x="3431704" y="4925921"/>
              <a:ext cx="129614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ktangel 30"/>
            <p:cNvSpPr/>
            <p:nvPr/>
          </p:nvSpPr>
          <p:spPr>
            <a:xfrm>
              <a:off x="3431704" y="4315042"/>
              <a:ext cx="1296144" cy="540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b="1" dirty="0">
                <a:solidFill>
                  <a:srgbClr val="FFFFFF"/>
                </a:solidFill>
              </a:endParaRPr>
            </a:p>
          </p:txBody>
        </p:sp>
        <p:pic>
          <p:nvPicPr>
            <p:cNvPr id="12" name="Bild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80801" y="4399920"/>
              <a:ext cx="797953" cy="370292"/>
            </a:xfrm>
            <a:prstGeom prst="rect">
              <a:avLst/>
            </a:prstGeom>
          </p:spPr>
        </p:pic>
        <p:grpSp>
          <p:nvGrpSpPr>
            <p:cNvPr id="13" name="Gruppe 32"/>
            <p:cNvGrpSpPr/>
            <p:nvPr/>
          </p:nvGrpSpPr>
          <p:grpSpPr>
            <a:xfrm>
              <a:off x="4836065" y="4317733"/>
              <a:ext cx="4169469" cy="540048"/>
              <a:chOff x="2706787" y="4609381"/>
              <a:chExt cx="4169469" cy="540048"/>
            </a:xfrm>
          </p:grpSpPr>
          <p:sp>
            <p:nvSpPr>
              <p:cNvPr id="16" name="Rektangel 31"/>
              <p:cNvSpPr/>
              <p:nvPr/>
            </p:nvSpPr>
            <p:spPr>
              <a:xfrm>
                <a:off x="2706787" y="4609381"/>
                <a:ext cx="4169469" cy="540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b="1" dirty="0">
                  <a:solidFill>
                    <a:srgbClr val="FFFFFF"/>
                  </a:solidFill>
                </a:endParaRPr>
              </a:p>
            </p:txBody>
          </p:sp>
          <p:pic>
            <p:nvPicPr>
              <p:cNvPr id="17" name="Bild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8611" y="4691568"/>
                <a:ext cx="3672408" cy="375675"/>
              </a:xfrm>
              <a:prstGeom prst="rect">
                <a:avLst/>
              </a:prstGeom>
            </p:spPr>
          </p:pic>
        </p:grpSp>
        <p:sp>
          <p:nvSpPr>
            <p:cNvPr id="14" name="Trekant 47"/>
            <p:cNvSpPr/>
            <p:nvPr/>
          </p:nvSpPr>
          <p:spPr>
            <a:xfrm rot="10800000">
              <a:off x="6720213" y="4953291"/>
              <a:ext cx="401173" cy="20058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Trekant 49"/>
            <p:cNvSpPr/>
            <p:nvPr/>
          </p:nvSpPr>
          <p:spPr>
            <a:xfrm rot="10800000">
              <a:off x="3879191" y="4940067"/>
              <a:ext cx="401173" cy="200587"/>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3" name="Rektangel 52"/>
          <p:cNvSpPr/>
          <p:nvPr/>
        </p:nvSpPr>
        <p:spPr>
          <a:xfrm rot="2700000">
            <a:off x="4586012" y="2610991"/>
            <a:ext cx="283672" cy="2836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4" name="Rektangel 53"/>
          <p:cNvSpPr/>
          <p:nvPr/>
        </p:nvSpPr>
        <p:spPr>
          <a:xfrm>
            <a:off x="2265801" y="2212839"/>
            <a:ext cx="4924094" cy="540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b="1" dirty="0" smtClean="0">
                <a:solidFill>
                  <a:srgbClr val="FFFFFF"/>
                </a:solidFill>
              </a:rPr>
              <a:t>Minister </a:t>
            </a:r>
            <a:r>
              <a:rPr lang="nb-NO" sz="1400" b="1" dirty="0" err="1" smtClean="0">
                <a:solidFill>
                  <a:srgbClr val="FFFFFF"/>
                </a:solidFill>
              </a:rPr>
              <a:t>of</a:t>
            </a:r>
            <a:r>
              <a:rPr lang="nb-NO" sz="1400" b="1" dirty="0" smtClean="0">
                <a:solidFill>
                  <a:srgbClr val="FFFFFF"/>
                </a:solidFill>
              </a:rPr>
              <a:t> Trade and Industry</a:t>
            </a:r>
            <a:endParaRPr lang="nb-NO" sz="1400" b="1" dirty="0">
              <a:solidFill>
                <a:srgbClr val="FFFFFF"/>
              </a:solidFill>
            </a:endParaRPr>
          </a:p>
        </p:txBody>
      </p:sp>
      <p:pic>
        <p:nvPicPr>
          <p:cNvPr id="25" name="Picture 7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08154" y="2125494"/>
            <a:ext cx="452316" cy="714739"/>
          </a:xfrm>
          <a:prstGeom prst="rect">
            <a:avLst/>
          </a:prstGeom>
        </p:spPr>
      </p:pic>
      <p:sp>
        <p:nvSpPr>
          <p:cNvPr id="26" name="Rektangel 28"/>
          <p:cNvSpPr/>
          <p:nvPr/>
        </p:nvSpPr>
        <p:spPr>
          <a:xfrm rot="2700000">
            <a:off x="4586012" y="1612558"/>
            <a:ext cx="283672" cy="2836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7" name="Rektangel 11"/>
          <p:cNvSpPr/>
          <p:nvPr/>
        </p:nvSpPr>
        <p:spPr>
          <a:xfrm>
            <a:off x="3659560" y="1006390"/>
            <a:ext cx="2136576" cy="7556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b="1" dirty="0">
              <a:solidFill>
                <a:srgbClr val="FFFFFF"/>
              </a:solidFill>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109114"/>
            <a:ext cx="1741714" cy="464870"/>
          </a:xfrm>
          <a:prstGeom prst="rect">
            <a:avLst/>
          </a:prstGeom>
        </p:spPr>
      </p:pic>
      <p:sp>
        <p:nvSpPr>
          <p:cNvPr id="18" name="Rektangel 17"/>
          <p:cNvSpPr/>
          <p:nvPr/>
        </p:nvSpPr>
        <p:spPr>
          <a:xfrm>
            <a:off x="4166468" y="1081745"/>
            <a:ext cx="1475510" cy="40284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b="1" dirty="0" smtClean="0">
                <a:solidFill>
                  <a:schemeClr val="bg1"/>
                </a:solidFill>
              </a:rPr>
              <a:t>The Norwegian Parliament</a:t>
            </a:r>
            <a:endParaRPr lang="nb-NO" sz="1400" b="1" dirty="0">
              <a:solidFill>
                <a:schemeClr val="bg1"/>
              </a:solidFill>
            </a:endParaRPr>
          </a:p>
        </p:txBody>
      </p:sp>
    </p:spTree>
    <p:extLst>
      <p:ext uri="{BB962C8B-B14F-4D97-AF65-F5344CB8AC3E}">
        <p14:creationId xmlns:p14="http://schemas.microsoft.com/office/powerpoint/2010/main" val="387105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lassholder for dato 17"/>
          <p:cNvSpPr>
            <a:spLocks noGrp="1"/>
          </p:cNvSpPr>
          <p:nvPr>
            <p:ph type="dt" sz="half" idx="10"/>
          </p:nvPr>
        </p:nvSpPr>
        <p:spPr/>
        <p:txBody>
          <a:bodyPr/>
          <a:lstStyle/>
          <a:p>
            <a:pPr fontAlgn="base">
              <a:spcBef>
                <a:spcPct val="0"/>
              </a:spcBef>
              <a:spcAft>
                <a:spcPct val="0"/>
              </a:spcAft>
              <a:defRPr/>
            </a:pPr>
            <a:fld id="{46ED6E34-A895-C749-BB71-B54550EABB32}" type="datetime1">
              <a:rPr lang="en-GB" smtClean="0">
                <a:solidFill>
                  <a:srgbClr val="FFFFFF"/>
                </a:solidFill>
              </a:rPr>
              <a:t>28/02/2018</a:t>
            </a:fld>
            <a:endParaRPr lang="en-GB" dirty="0">
              <a:solidFill>
                <a:srgbClr val="FFFFFF"/>
              </a:solidFill>
            </a:endParaRPr>
          </a:p>
        </p:txBody>
      </p:sp>
      <p:sp>
        <p:nvSpPr>
          <p:cNvPr id="17" name="Plassholder for bunntekst 16"/>
          <p:cNvSpPr>
            <a:spLocks noGrp="1"/>
          </p:cNvSpPr>
          <p:nvPr>
            <p:ph type="ftr" sz="quarter" idx="11"/>
          </p:nvPr>
        </p:nvSpPr>
        <p:spPr/>
        <p:txBody>
          <a:bodyPr/>
          <a:lstStyle/>
          <a:p>
            <a:pPr fontAlgn="base">
              <a:spcBef>
                <a:spcPct val="0"/>
              </a:spcBef>
              <a:spcAft>
                <a:spcPct val="0"/>
              </a:spcAft>
              <a:defRPr/>
            </a:pPr>
            <a:endParaRPr lang="en-GB" dirty="0">
              <a:solidFill>
                <a:srgbClr val="FFFFFF"/>
              </a:solidFill>
            </a:endParaRPr>
          </a:p>
        </p:txBody>
      </p:sp>
      <p:sp>
        <p:nvSpPr>
          <p:cNvPr id="19" name="Plassholder for lysbildenummer 18"/>
          <p:cNvSpPr>
            <a:spLocks noGrp="1"/>
          </p:cNvSpPr>
          <p:nvPr>
            <p:ph type="sldNum" sz="quarter" idx="12"/>
          </p:nvPr>
        </p:nvSpPr>
        <p:spPr/>
        <p:txBody>
          <a:bodyPr/>
          <a:lstStyle/>
          <a:p>
            <a:pPr fontAlgn="base">
              <a:spcBef>
                <a:spcPct val="0"/>
              </a:spcBef>
              <a:spcAft>
                <a:spcPct val="0"/>
              </a:spcAft>
              <a:defRPr/>
            </a:pPr>
            <a:fld id="{397B291E-4A7D-403A-988C-7E0182370666}" type="slidenum">
              <a:rPr lang="en-GB" smtClean="0">
                <a:solidFill>
                  <a:srgbClr val="FFFFFF"/>
                </a:solidFill>
              </a:rPr>
              <a:pPr fontAlgn="base">
                <a:spcBef>
                  <a:spcPct val="0"/>
                </a:spcBef>
                <a:spcAft>
                  <a:spcPct val="0"/>
                </a:spcAft>
                <a:defRPr/>
              </a:pPr>
              <a:t>3</a:t>
            </a:fld>
            <a:endParaRPr lang="en-GB" dirty="0">
              <a:solidFill>
                <a:srgbClr val="FFFFFF"/>
              </a:solidFill>
            </a:endParaRPr>
          </a:p>
        </p:txBody>
      </p:sp>
      <p:sp>
        <p:nvSpPr>
          <p:cNvPr id="7" name="Rektangel 6"/>
          <p:cNvSpPr/>
          <p:nvPr/>
        </p:nvSpPr>
        <p:spPr>
          <a:xfrm>
            <a:off x="1246294" y="1247052"/>
            <a:ext cx="1592324"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Buyer credit</a:t>
            </a:r>
          </a:p>
          <a:p>
            <a:pPr algn="ctr"/>
            <a:r>
              <a:rPr lang="en-GB" sz="1275" dirty="0">
                <a:solidFill>
                  <a:schemeClr val="bg1"/>
                </a:solidFill>
              </a:rPr>
              <a:t>guarantee</a:t>
            </a:r>
          </a:p>
          <a:p>
            <a:pPr algn="ctr"/>
            <a:endParaRPr lang="en-GB" sz="1013" b="1" dirty="0">
              <a:solidFill>
                <a:schemeClr val="bg1"/>
              </a:solidFill>
            </a:endParaRPr>
          </a:p>
          <a:p>
            <a:pPr algn="ctr"/>
            <a:r>
              <a:rPr lang="en-GB" sz="825" dirty="0">
                <a:solidFill>
                  <a:schemeClr val="bg1"/>
                </a:solidFill>
              </a:rPr>
              <a:t>– facilitates financing to buyers of Norwegian export. The loan can be from Norwegian or foreign banks or Export Credit Norway.</a:t>
            </a:r>
            <a:endParaRPr lang="en-GB" sz="1013" dirty="0">
              <a:solidFill>
                <a:schemeClr val="bg1"/>
              </a:solidFill>
            </a:endParaRPr>
          </a:p>
        </p:txBody>
      </p:sp>
      <p:sp>
        <p:nvSpPr>
          <p:cNvPr id="14" name="Rektangel 13"/>
          <p:cNvSpPr/>
          <p:nvPr/>
        </p:nvSpPr>
        <p:spPr>
          <a:xfrm>
            <a:off x="2951821" y="2743978"/>
            <a:ext cx="1599938"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Investment</a:t>
            </a:r>
          </a:p>
          <a:p>
            <a:pPr algn="ctr"/>
            <a:r>
              <a:rPr lang="en-GB" sz="1275" dirty="0">
                <a:solidFill>
                  <a:schemeClr val="bg1"/>
                </a:solidFill>
              </a:rPr>
              <a:t>guarantee</a:t>
            </a:r>
          </a:p>
          <a:p>
            <a:pPr algn="ctr"/>
            <a:endParaRPr lang="en-GB" sz="1013" b="1" dirty="0">
              <a:solidFill>
                <a:schemeClr val="bg1"/>
              </a:solidFill>
            </a:endParaRPr>
          </a:p>
          <a:p>
            <a:pPr algn="ctr"/>
            <a:r>
              <a:rPr lang="en-GB" sz="825" dirty="0">
                <a:solidFill>
                  <a:schemeClr val="bg1"/>
                </a:solidFill>
              </a:rPr>
              <a:t>– facilitates Norwegian investment in countries with high political risk. The guarantee may cover either equity or loans.</a:t>
            </a:r>
            <a:endParaRPr lang="en-GB" sz="1013" dirty="0">
              <a:solidFill>
                <a:schemeClr val="bg1"/>
              </a:solidFill>
            </a:endParaRPr>
          </a:p>
        </p:txBody>
      </p:sp>
      <p:sp>
        <p:nvSpPr>
          <p:cNvPr id="20" name="Rektangel 19"/>
          <p:cNvSpPr/>
          <p:nvPr/>
        </p:nvSpPr>
        <p:spPr>
          <a:xfrm>
            <a:off x="4666887" y="1250138"/>
            <a:ext cx="1592324"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Buyer credit</a:t>
            </a:r>
          </a:p>
          <a:p>
            <a:pPr algn="ctr"/>
            <a:r>
              <a:rPr lang="en-GB" sz="1275" dirty="0">
                <a:solidFill>
                  <a:schemeClr val="bg1"/>
                </a:solidFill>
              </a:rPr>
              <a:t>guarantee </a:t>
            </a:r>
            <a:r>
              <a:rPr lang="en-GB" sz="900" dirty="0">
                <a:solidFill>
                  <a:schemeClr val="bg1"/>
                </a:solidFill>
              </a:rPr>
              <a:t>– for export related investments in Norway </a:t>
            </a:r>
            <a:endParaRPr lang="en-GB" sz="1013" b="1" dirty="0">
              <a:solidFill>
                <a:schemeClr val="bg1"/>
              </a:solidFill>
            </a:endParaRPr>
          </a:p>
          <a:p>
            <a:pPr algn="ctr"/>
            <a:r>
              <a:rPr lang="en-GB" sz="825" dirty="0">
                <a:solidFill>
                  <a:schemeClr val="bg1"/>
                </a:solidFill>
              </a:rPr>
              <a:t>–provides a guarantee to a bank that finances a company’s investment in Norway. The investment must directly or indirectly lead to export.</a:t>
            </a:r>
          </a:p>
        </p:txBody>
      </p:sp>
      <p:sp>
        <p:nvSpPr>
          <p:cNvPr id="21" name="Rektangel 20"/>
          <p:cNvSpPr/>
          <p:nvPr/>
        </p:nvSpPr>
        <p:spPr>
          <a:xfrm>
            <a:off x="1246294" y="2743978"/>
            <a:ext cx="1622432"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Contract</a:t>
            </a:r>
          </a:p>
          <a:p>
            <a:pPr algn="ctr"/>
            <a:r>
              <a:rPr lang="en-GB" sz="1275" dirty="0">
                <a:solidFill>
                  <a:schemeClr val="bg1"/>
                </a:solidFill>
              </a:rPr>
              <a:t>guarantee</a:t>
            </a:r>
          </a:p>
          <a:p>
            <a:pPr algn="ctr"/>
            <a:endParaRPr lang="en-GB" sz="1013" b="1" dirty="0">
              <a:solidFill>
                <a:schemeClr val="bg1"/>
              </a:solidFill>
            </a:endParaRPr>
          </a:p>
          <a:p>
            <a:pPr algn="ctr"/>
            <a:r>
              <a:rPr lang="en-GB" sz="825" dirty="0">
                <a:solidFill>
                  <a:schemeClr val="bg1"/>
                </a:solidFill>
              </a:rPr>
              <a:t>– protects the exporter from suffering losses during the production period as a result of contract non-fulfilment by a foreign buyer.</a:t>
            </a:r>
            <a:endParaRPr lang="en-GB" sz="1013" dirty="0">
              <a:solidFill>
                <a:schemeClr val="bg1"/>
              </a:solidFill>
            </a:endParaRPr>
          </a:p>
        </p:txBody>
      </p:sp>
      <p:sp>
        <p:nvSpPr>
          <p:cNvPr id="22" name="Rektangel 21"/>
          <p:cNvSpPr/>
          <p:nvPr/>
        </p:nvSpPr>
        <p:spPr>
          <a:xfrm>
            <a:off x="2951820" y="1245562"/>
            <a:ext cx="1601865"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Bond</a:t>
            </a:r>
          </a:p>
          <a:p>
            <a:pPr algn="ctr"/>
            <a:r>
              <a:rPr lang="en-GB" sz="1275" dirty="0">
                <a:solidFill>
                  <a:schemeClr val="bg1"/>
                </a:solidFill>
              </a:rPr>
              <a:t>guarantee</a:t>
            </a:r>
          </a:p>
          <a:p>
            <a:pPr algn="ctr"/>
            <a:endParaRPr lang="en-GB" sz="1013" b="1" dirty="0">
              <a:solidFill>
                <a:srgbClr val="FF0000"/>
              </a:solidFill>
            </a:endParaRPr>
          </a:p>
          <a:p>
            <a:pPr algn="ctr"/>
            <a:r>
              <a:rPr lang="en-GB" sz="825" dirty="0">
                <a:solidFill>
                  <a:schemeClr val="bg1"/>
                </a:solidFill>
              </a:rPr>
              <a:t>– secures the foreign buyer against loss if the Norwegian exporter does not fulfil its offer, if the advanced payment is lost, or if the exporter does not carry out delivery.</a:t>
            </a:r>
          </a:p>
          <a:p>
            <a:pPr algn="ctr"/>
            <a:endParaRPr lang="en-GB" sz="1013" dirty="0">
              <a:solidFill>
                <a:schemeClr val="bg1"/>
              </a:solidFill>
            </a:endParaRPr>
          </a:p>
        </p:txBody>
      </p:sp>
      <p:sp>
        <p:nvSpPr>
          <p:cNvPr id="30" name="Rektangel 29"/>
          <p:cNvSpPr/>
          <p:nvPr/>
        </p:nvSpPr>
        <p:spPr>
          <a:xfrm>
            <a:off x="6387369" y="2733768"/>
            <a:ext cx="1554991"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Other</a:t>
            </a:r>
          </a:p>
          <a:p>
            <a:pPr algn="ctr"/>
            <a:r>
              <a:rPr lang="en-GB" sz="1275" dirty="0">
                <a:solidFill>
                  <a:schemeClr val="bg1"/>
                </a:solidFill>
              </a:rPr>
              <a:t>guarantees</a:t>
            </a:r>
          </a:p>
          <a:p>
            <a:pPr algn="ctr"/>
            <a:endParaRPr lang="en-GB" sz="1013" b="1" dirty="0">
              <a:solidFill>
                <a:schemeClr val="bg1"/>
              </a:solidFill>
            </a:endParaRPr>
          </a:p>
          <a:p>
            <a:pPr marL="128588" indent="-128588" algn="ctr">
              <a:buFontTx/>
              <a:buChar char="-"/>
            </a:pPr>
            <a:r>
              <a:rPr lang="en-GB" sz="825" dirty="0">
                <a:solidFill>
                  <a:schemeClr val="bg1"/>
                </a:solidFill>
              </a:rPr>
              <a:t>Letter of credit </a:t>
            </a:r>
          </a:p>
          <a:p>
            <a:pPr marL="128588" indent="-128588" algn="ctr">
              <a:buFontTx/>
              <a:buChar char="-"/>
            </a:pPr>
            <a:r>
              <a:rPr lang="en-GB" sz="825" dirty="0">
                <a:solidFill>
                  <a:schemeClr val="bg1"/>
                </a:solidFill>
              </a:rPr>
              <a:t>Power purchase </a:t>
            </a:r>
          </a:p>
          <a:p>
            <a:pPr marL="128588" indent="-128588" algn="ctr">
              <a:buFontTx/>
              <a:buChar char="-"/>
            </a:pPr>
            <a:r>
              <a:rPr lang="en-GB" sz="825" dirty="0">
                <a:solidFill>
                  <a:schemeClr val="bg1"/>
                </a:solidFill>
              </a:rPr>
              <a:t>Tender</a:t>
            </a:r>
          </a:p>
          <a:p>
            <a:pPr marL="128588" indent="-128588" algn="ctr">
              <a:buFontTx/>
              <a:buChar char="-"/>
            </a:pPr>
            <a:r>
              <a:rPr lang="en-GB" sz="825" dirty="0">
                <a:solidFill>
                  <a:schemeClr val="bg1"/>
                </a:solidFill>
              </a:rPr>
              <a:t>Building loan</a:t>
            </a:r>
          </a:p>
          <a:p>
            <a:pPr algn="ctr"/>
            <a:r>
              <a:rPr lang="en-GB" sz="825" dirty="0">
                <a:solidFill>
                  <a:schemeClr val="bg1"/>
                </a:solidFill>
              </a:rPr>
              <a:t> </a:t>
            </a:r>
            <a:endParaRPr lang="en-GB" sz="1013" dirty="0">
              <a:solidFill>
                <a:schemeClr val="bg1"/>
              </a:solidFill>
            </a:endParaRPr>
          </a:p>
        </p:txBody>
      </p:sp>
      <p:sp>
        <p:nvSpPr>
          <p:cNvPr id="12" name="Rektangel 11"/>
          <p:cNvSpPr/>
          <p:nvPr/>
        </p:nvSpPr>
        <p:spPr>
          <a:xfrm>
            <a:off x="6352586" y="1245562"/>
            <a:ext cx="1554991"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Production loan </a:t>
            </a:r>
          </a:p>
          <a:p>
            <a:pPr algn="ctr"/>
            <a:r>
              <a:rPr lang="en-GB" sz="1275" dirty="0">
                <a:solidFill>
                  <a:schemeClr val="bg1"/>
                </a:solidFill>
              </a:rPr>
              <a:t>guarantee</a:t>
            </a:r>
          </a:p>
          <a:p>
            <a:pPr algn="ctr"/>
            <a:endParaRPr lang="en-GB" sz="1013" b="1" dirty="0">
              <a:solidFill>
                <a:schemeClr val="bg1"/>
              </a:solidFill>
            </a:endParaRPr>
          </a:p>
          <a:p>
            <a:pPr algn="ctr"/>
            <a:r>
              <a:rPr lang="en-GB" sz="825" dirty="0">
                <a:solidFill>
                  <a:schemeClr val="bg1"/>
                </a:solidFill>
              </a:rPr>
              <a:t>–  can be provided to Norwegian exporters that need financing of production costs linked to a specific export contract.</a:t>
            </a:r>
            <a:endParaRPr lang="en-GB" sz="1013" dirty="0">
              <a:solidFill>
                <a:schemeClr val="bg1"/>
              </a:solidFill>
            </a:endParaRPr>
          </a:p>
        </p:txBody>
      </p:sp>
      <p:sp>
        <p:nvSpPr>
          <p:cNvPr id="13" name="Rektangel 12"/>
          <p:cNvSpPr/>
          <p:nvPr/>
        </p:nvSpPr>
        <p:spPr>
          <a:xfrm>
            <a:off x="4661563" y="2733768"/>
            <a:ext cx="1597648" cy="1396439"/>
          </a:xfrm>
          <a:prstGeom prst="rect">
            <a:avLst/>
          </a:prstGeom>
          <a:gradFill>
            <a:gsLst>
              <a:gs pos="100000">
                <a:srgbClr val="145D9A"/>
              </a:gs>
              <a:gs pos="0">
                <a:schemeClr val="accent1"/>
              </a:gs>
            </a:gsLst>
            <a:lin ang="1800000" scaled="0"/>
          </a:gradFill>
        </p:spPr>
        <p:txBody>
          <a:bodyPr wrap="square" lIns="121500" tIns="81000" rIns="101250">
            <a:noAutofit/>
          </a:bodyPr>
          <a:lstStyle/>
          <a:p>
            <a:pPr algn="ctr"/>
            <a:r>
              <a:rPr lang="en-GB" sz="1275" b="1" dirty="0">
                <a:solidFill>
                  <a:schemeClr val="bg1"/>
                </a:solidFill>
              </a:rPr>
              <a:t>Supplier credit</a:t>
            </a:r>
          </a:p>
          <a:p>
            <a:pPr algn="ctr"/>
            <a:r>
              <a:rPr lang="en-GB" sz="1275" dirty="0">
                <a:solidFill>
                  <a:schemeClr val="bg1"/>
                </a:solidFill>
              </a:rPr>
              <a:t>guarantee</a:t>
            </a:r>
          </a:p>
          <a:p>
            <a:pPr algn="ctr"/>
            <a:endParaRPr lang="en-GB" sz="1013" b="1" dirty="0">
              <a:solidFill>
                <a:schemeClr val="bg1"/>
              </a:solidFill>
            </a:endParaRPr>
          </a:p>
          <a:p>
            <a:pPr algn="ctr"/>
            <a:r>
              <a:rPr lang="en-GB" sz="825" dirty="0">
                <a:solidFill>
                  <a:schemeClr val="bg1"/>
                </a:solidFill>
              </a:rPr>
              <a:t>– ensures that the exporter receives payment for sales on credit to a foreign buyer.</a:t>
            </a:r>
            <a:endParaRPr lang="en-GB" sz="1013" dirty="0">
              <a:solidFill>
                <a:schemeClr val="bg1"/>
              </a:solidFill>
            </a:endParaRPr>
          </a:p>
        </p:txBody>
      </p:sp>
      <p:sp>
        <p:nvSpPr>
          <p:cNvPr id="2" name="Rektangel 1"/>
          <p:cNvSpPr/>
          <p:nvPr/>
        </p:nvSpPr>
        <p:spPr>
          <a:xfrm>
            <a:off x="1200892" y="469047"/>
            <a:ext cx="2267993" cy="461665"/>
          </a:xfrm>
          <a:prstGeom prst="rect">
            <a:avLst/>
          </a:prstGeom>
        </p:spPr>
        <p:txBody>
          <a:bodyPr wrap="none">
            <a:spAutoFit/>
          </a:bodyPr>
          <a:lstStyle/>
          <a:p>
            <a:r>
              <a:rPr lang="en-GB" altLang="nb-NO" sz="2400" b="1" dirty="0" smtClean="0">
                <a:latin typeface="Calibri"/>
                <a:ea typeface="ヒラギノ角ゴ Pro W3" charset="0"/>
                <a:cs typeface="Calibri"/>
              </a:rPr>
              <a:t>GIEK </a:t>
            </a:r>
            <a:r>
              <a:rPr lang="en-GB" altLang="nb-NO" sz="2400" b="1" dirty="0">
                <a:latin typeface="Calibri"/>
                <a:ea typeface="ヒラギノ角ゴ Pro W3" charset="0"/>
                <a:cs typeface="Calibri"/>
              </a:rPr>
              <a:t>guarantees</a:t>
            </a:r>
            <a:endParaRPr lang="nb-NO" sz="2400" b="1" dirty="0">
              <a:latin typeface="Calibri"/>
              <a:ea typeface="ヒラギノ角ゴ Pro W3" charset="0"/>
              <a:cs typeface="Calibri"/>
            </a:endParaRPr>
          </a:p>
        </p:txBody>
      </p:sp>
    </p:spTree>
    <p:extLst>
      <p:ext uri="{BB962C8B-B14F-4D97-AF65-F5344CB8AC3E}">
        <p14:creationId xmlns:p14="http://schemas.microsoft.com/office/powerpoint/2010/main" val="192127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4</a:t>
            </a:fld>
            <a:endParaRPr lang="nb-NO" dirty="0"/>
          </a:p>
        </p:txBody>
      </p:sp>
      <p:sp>
        <p:nvSpPr>
          <p:cNvPr id="7" name="Title 1"/>
          <p:cNvSpPr>
            <a:spLocks noGrp="1"/>
          </p:cNvSpPr>
          <p:nvPr>
            <p:ph type="title"/>
          </p:nvPr>
        </p:nvSpPr>
        <p:spPr>
          <a:xfrm>
            <a:off x="2127870" y="339502"/>
            <a:ext cx="8132762" cy="705725"/>
          </a:xfrm>
        </p:spPr>
        <p:txBody>
          <a:bodyPr/>
          <a:lstStyle/>
          <a:p>
            <a:r>
              <a:rPr lang="en-GB" dirty="0" smtClean="0"/>
              <a:t>Production time</a:t>
            </a:r>
            <a:endParaRPr lang="en-GB" dirty="0"/>
          </a:p>
        </p:txBody>
      </p:sp>
      <p:sp>
        <p:nvSpPr>
          <p:cNvPr id="8" name="Content Placeholder 2"/>
          <p:cNvSpPr>
            <a:spLocks noGrp="1"/>
          </p:cNvSpPr>
          <p:nvPr>
            <p:ph idx="1"/>
          </p:nvPr>
        </p:nvSpPr>
        <p:spPr>
          <a:xfrm>
            <a:off x="904785" y="1105593"/>
            <a:ext cx="8132762" cy="3154702"/>
          </a:xfrm>
        </p:spPr>
        <p:txBody>
          <a:bodyPr/>
          <a:lstStyle/>
          <a:p>
            <a:pPr marL="0" indent="0" algn="ctr">
              <a:buNone/>
            </a:pPr>
            <a:r>
              <a:rPr lang="en-GB" sz="1400" dirty="0" smtClean="0">
                <a:solidFill>
                  <a:schemeClr val="accent1"/>
                </a:solidFill>
              </a:rPr>
              <a:t>Delivery</a:t>
            </a:r>
            <a:endParaRPr lang="en-GB" sz="1400" dirty="0">
              <a:solidFill>
                <a:schemeClr val="accent1"/>
              </a:solidFill>
            </a:endParaRPr>
          </a:p>
        </p:txBody>
      </p:sp>
      <p:sp>
        <p:nvSpPr>
          <p:cNvPr id="9" name="Plassholder for dato 13"/>
          <p:cNvSpPr txBox="1">
            <a:spLocks/>
          </p:cNvSpPr>
          <p:nvPr/>
        </p:nvSpPr>
        <p:spPr bwMode="auto">
          <a:xfrm>
            <a:off x="7984629" y="5871119"/>
            <a:ext cx="677862" cy="10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nb-NO"/>
            </a:defPPr>
            <a:lvl1pPr marL="0" algn="l" defTabSz="914400" rtl="0" eaLnBrk="1" latinLnBrk="0" hangingPunct="1">
              <a:defRPr sz="675"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D23948A-F9E9-6147-A730-8F74F6C3BB0F}" type="datetime1">
              <a:rPr lang="en-GB" smtClean="0"/>
              <a:pPr>
                <a:defRPr/>
              </a:pPr>
              <a:t>28/02/2018</a:t>
            </a:fld>
            <a:endParaRPr lang="en-GB" dirty="0"/>
          </a:p>
        </p:txBody>
      </p:sp>
      <p:sp>
        <p:nvSpPr>
          <p:cNvPr id="10" name="Plassholder for lysbildenummer 15"/>
          <p:cNvSpPr txBox="1">
            <a:spLocks/>
          </p:cNvSpPr>
          <p:nvPr/>
        </p:nvSpPr>
        <p:spPr bwMode="auto">
          <a:xfrm>
            <a:off x="8668841" y="5871119"/>
            <a:ext cx="34925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nb-NO"/>
            </a:defPPr>
            <a:lvl1pPr marL="0" algn="r" defTabSz="914400" rtl="0" eaLnBrk="1" latinLnBrk="0" hangingPunct="1">
              <a:defRPr sz="675" b="1"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24E951-C4DC-404A-87C4-647CE792C832}" type="slidenum">
              <a:rPr lang="en-GB" smtClean="0"/>
              <a:pPr>
                <a:defRPr/>
              </a:pPr>
              <a:t>4</a:t>
            </a:fld>
            <a:endParaRPr lang="en-GB" dirty="0"/>
          </a:p>
        </p:txBody>
      </p:sp>
      <p:sp>
        <p:nvSpPr>
          <p:cNvPr id="11" name="Title 1"/>
          <p:cNvSpPr txBox="1">
            <a:spLocks/>
          </p:cNvSpPr>
          <p:nvPr/>
        </p:nvSpPr>
        <p:spPr bwMode="auto">
          <a:xfrm>
            <a:off x="4776764" y="339502"/>
            <a:ext cx="3546797" cy="70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ts val="450"/>
              </a:spcBef>
              <a:spcAft>
                <a:spcPts val="450"/>
              </a:spcAft>
              <a:defRPr sz="2400" b="1" i="0">
                <a:solidFill>
                  <a:schemeClr val="tx1"/>
                </a:solidFill>
                <a:latin typeface="Calibri"/>
                <a:ea typeface="ヒラギノ角ゴ Pro W3" charset="0"/>
                <a:cs typeface="Calibri"/>
              </a:defRPr>
            </a:lvl1pPr>
            <a:lvl2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2pPr>
            <a:lvl3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3pPr>
            <a:lvl4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4pPr>
            <a:lvl5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5pPr>
            <a:lvl6pPr marL="342900" algn="l" rtl="0" eaLnBrk="1" fontAlgn="base" hangingPunct="1">
              <a:spcBef>
                <a:spcPct val="0"/>
              </a:spcBef>
              <a:spcAft>
                <a:spcPct val="0"/>
              </a:spcAft>
              <a:defRPr sz="2100">
                <a:solidFill>
                  <a:srgbClr val="1B4385"/>
                </a:solidFill>
                <a:latin typeface="Tahoma" pitchFamily="34" charset="0"/>
                <a:cs typeface="Arial" charset="0"/>
              </a:defRPr>
            </a:lvl6pPr>
            <a:lvl7pPr marL="685800" algn="l" rtl="0" eaLnBrk="1" fontAlgn="base" hangingPunct="1">
              <a:spcBef>
                <a:spcPct val="0"/>
              </a:spcBef>
              <a:spcAft>
                <a:spcPct val="0"/>
              </a:spcAft>
              <a:defRPr sz="2100">
                <a:solidFill>
                  <a:srgbClr val="1B4385"/>
                </a:solidFill>
                <a:latin typeface="Tahoma" pitchFamily="34" charset="0"/>
                <a:cs typeface="Arial" charset="0"/>
              </a:defRPr>
            </a:lvl7pPr>
            <a:lvl8pPr marL="1028700" algn="l" rtl="0" eaLnBrk="1" fontAlgn="base" hangingPunct="1">
              <a:spcBef>
                <a:spcPct val="0"/>
              </a:spcBef>
              <a:spcAft>
                <a:spcPct val="0"/>
              </a:spcAft>
              <a:defRPr sz="2100">
                <a:solidFill>
                  <a:srgbClr val="1B4385"/>
                </a:solidFill>
                <a:latin typeface="Tahoma" pitchFamily="34" charset="0"/>
                <a:cs typeface="Arial" charset="0"/>
              </a:defRPr>
            </a:lvl8pPr>
            <a:lvl9pPr marL="1371600" algn="l" rtl="0" eaLnBrk="1" fontAlgn="base" hangingPunct="1">
              <a:spcBef>
                <a:spcPct val="0"/>
              </a:spcBef>
              <a:spcAft>
                <a:spcPct val="0"/>
              </a:spcAft>
              <a:defRPr sz="2100">
                <a:solidFill>
                  <a:srgbClr val="1B4385"/>
                </a:solidFill>
                <a:latin typeface="Tahoma" pitchFamily="34" charset="0"/>
                <a:cs typeface="Arial" charset="0"/>
              </a:defRPr>
            </a:lvl9pPr>
          </a:lstStyle>
          <a:p>
            <a:r>
              <a:rPr lang="en-GB" kern="0" dirty="0" smtClean="0"/>
              <a:t>In use</a:t>
            </a:r>
            <a:endParaRPr lang="en-GB" kern="0" dirty="0"/>
          </a:p>
        </p:txBody>
      </p:sp>
      <p:cxnSp>
        <p:nvCxnSpPr>
          <p:cNvPr id="12" name="Rett linje 6"/>
          <p:cNvCxnSpPr/>
          <p:nvPr/>
        </p:nvCxnSpPr>
        <p:spPr>
          <a:xfrm>
            <a:off x="4586719" y="1233733"/>
            <a:ext cx="0" cy="3215754"/>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3" name="Gruppe 12"/>
          <p:cNvGrpSpPr/>
          <p:nvPr/>
        </p:nvGrpSpPr>
        <p:grpSpPr>
          <a:xfrm>
            <a:off x="399678" y="1366230"/>
            <a:ext cx="5657066" cy="523220"/>
            <a:chOff x="179512" y="1147712"/>
            <a:chExt cx="5657066" cy="523220"/>
          </a:xfrm>
        </p:grpSpPr>
        <p:sp>
          <p:nvSpPr>
            <p:cNvPr id="14" name="TekstSylinder 10"/>
            <p:cNvSpPr txBox="1">
              <a:spLocks noChangeArrowheads="1"/>
            </p:cNvSpPr>
            <p:nvPr/>
          </p:nvSpPr>
          <p:spPr bwMode="auto">
            <a:xfrm>
              <a:off x="179512" y="1147712"/>
              <a:ext cx="1366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Unicode MS" charset="0"/>
                  <a:ea typeface="Arial Unicode MS" charset="0"/>
                </a:defRPr>
              </a:lvl1pPr>
              <a:lvl2pPr marL="742950" indent="-285750">
                <a:spcBef>
                  <a:spcPct val="20000"/>
                </a:spcBef>
                <a:buFont typeface="Arial" charset="0"/>
                <a:buChar char="–"/>
                <a:defRPr sz="2800">
                  <a:solidFill>
                    <a:schemeClr val="tx1"/>
                  </a:solidFill>
                  <a:latin typeface="Arial Unicode MS" charset="0"/>
                  <a:ea typeface="Arial Unicode MS" charset="0"/>
                </a:defRPr>
              </a:lvl2pPr>
              <a:lvl3pPr marL="1143000" indent="-228600">
                <a:spcBef>
                  <a:spcPct val="20000"/>
                </a:spcBef>
                <a:buFont typeface="Arial" charset="0"/>
                <a:buChar char="•"/>
                <a:defRPr sz="2400">
                  <a:solidFill>
                    <a:schemeClr val="tx1"/>
                  </a:solidFill>
                  <a:latin typeface="Arial Unicode MS" charset="0"/>
                  <a:ea typeface="Arial Unicode MS" charset="0"/>
                </a:defRPr>
              </a:lvl3pPr>
              <a:lvl4pPr marL="1600200" indent="-228600">
                <a:spcBef>
                  <a:spcPct val="20000"/>
                </a:spcBef>
                <a:buFont typeface="Arial" charset="0"/>
                <a:buChar char="–"/>
                <a:defRPr sz="2000">
                  <a:solidFill>
                    <a:schemeClr val="tx1"/>
                  </a:solidFill>
                  <a:latin typeface="Arial Unicode MS" charset="0"/>
                  <a:ea typeface="Arial Unicode MS" charset="0"/>
                </a:defRPr>
              </a:lvl4pPr>
              <a:lvl5pPr marL="2057400" indent="-228600">
                <a:spcBef>
                  <a:spcPct val="20000"/>
                </a:spcBef>
                <a:buFont typeface="Arial" charset="0"/>
                <a:buChar char="»"/>
                <a:defRPr sz="2000">
                  <a:solidFill>
                    <a:schemeClr val="tx1"/>
                  </a:solidFill>
                  <a:latin typeface="Arial Unicode MS" charset="0"/>
                  <a:ea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9pPr>
            </a:lstStyle>
            <a:p>
              <a:pPr>
                <a:spcBef>
                  <a:spcPct val="0"/>
                </a:spcBef>
                <a:buFontTx/>
                <a:buNone/>
              </a:pPr>
              <a:r>
                <a:rPr lang="en-GB" altLang="nb-NO" sz="1400" b="1" dirty="0" smtClean="0">
                  <a:latin typeface="Calibri" charset="0"/>
                </a:rPr>
                <a:t>Security for exporter</a:t>
              </a:r>
              <a:endParaRPr lang="en-GB" altLang="nb-NO" sz="1400" b="1" dirty="0">
                <a:latin typeface="Calibri" charset="0"/>
              </a:endParaRPr>
            </a:p>
          </p:txBody>
        </p:sp>
        <p:sp>
          <p:nvSpPr>
            <p:cNvPr id="15" name="Rektangel 16"/>
            <p:cNvSpPr/>
            <p:nvPr/>
          </p:nvSpPr>
          <p:spPr>
            <a:xfrm>
              <a:off x="1709078" y="1187151"/>
              <a:ext cx="2574926" cy="43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Contract guarantee</a:t>
              </a:r>
              <a:endParaRPr lang="en-GB" sz="1200" b="1" dirty="0">
                <a:solidFill>
                  <a:schemeClr val="bg1"/>
                </a:solidFill>
              </a:endParaRPr>
            </a:p>
          </p:txBody>
        </p:sp>
        <p:sp>
          <p:nvSpPr>
            <p:cNvPr id="16" name="Rektangel 19"/>
            <p:cNvSpPr/>
            <p:nvPr/>
          </p:nvSpPr>
          <p:spPr>
            <a:xfrm>
              <a:off x="4469740" y="1187151"/>
              <a:ext cx="1366838" cy="43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Supplier credit guarantee</a:t>
              </a:r>
              <a:endParaRPr lang="en-GB" sz="1200" b="1" dirty="0">
                <a:solidFill>
                  <a:schemeClr val="bg1"/>
                </a:solidFill>
              </a:endParaRPr>
            </a:p>
          </p:txBody>
        </p:sp>
      </p:grpSp>
      <p:grpSp>
        <p:nvGrpSpPr>
          <p:cNvPr id="17" name="Gruppe 16"/>
          <p:cNvGrpSpPr/>
          <p:nvPr/>
        </p:nvGrpSpPr>
        <p:grpSpPr>
          <a:xfrm>
            <a:off x="399679" y="1920351"/>
            <a:ext cx="6593691" cy="523220"/>
            <a:chOff x="179512" y="1802332"/>
            <a:chExt cx="6593691" cy="523220"/>
          </a:xfrm>
        </p:grpSpPr>
        <p:sp>
          <p:nvSpPr>
            <p:cNvPr id="18" name="Rektangel 15"/>
            <p:cNvSpPr/>
            <p:nvPr/>
          </p:nvSpPr>
          <p:spPr>
            <a:xfrm>
              <a:off x="1709078" y="1840184"/>
              <a:ext cx="2574926" cy="43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Bond guarantee</a:t>
              </a:r>
            </a:p>
            <a:p>
              <a:pPr algn="ctr">
                <a:defRPr/>
              </a:pPr>
              <a:r>
                <a:rPr lang="en-GB" sz="1200" b="1" dirty="0" smtClean="0">
                  <a:solidFill>
                    <a:schemeClr val="bg1"/>
                  </a:solidFill>
                </a:rPr>
                <a:t> (advance payment, delivery etc.)</a:t>
              </a:r>
              <a:endParaRPr lang="en-GB" sz="1200" b="1" dirty="0">
                <a:solidFill>
                  <a:schemeClr val="bg1"/>
                </a:solidFill>
              </a:endParaRPr>
            </a:p>
          </p:txBody>
        </p:sp>
        <p:sp>
          <p:nvSpPr>
            <p:cNvPr id="19" name="Rektangel 18"/>
            <p:cNvSpPr/>
            <p:nvPr/>
          </p:nvSpPr>
          <p:spPr>
            <a:xfrm>
              <a:off x="4469740" y="1840184"/>
              <a:ext cx="2303463" cy="431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Bond guarantee (warranty  etc.)</a:t>
              </a:r>
              <a:endParaRPr lang="en-GB" sz="1200" b="1" dirty="0">
                <a:solidFill>
                  <a:schemeClr val="bg1"/>
                </a:solidFill>
              </a:endParaRPr>
            </a:p>
          </p:txBody>
        </p:sp>
        <p:sp>
          <p:nvSpPr>
            <p:cNvPr id="20" name="TekstSylinder 20"/>
            <p:cNvSpPr txBox="1">
              <a:spLocks noChangeArrowheads="1"/>
            </p:cNvSpPr>
            <p:nvPr/>
          </p:nvSpPr>
          <p:spPr bwMode="auto">
            <a:xfrm>
              <a:off x="179512" y="1802332"/>
              <a:ext cx="1366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Unicode MS" charset="0"/>
                  <a:ea typeface="Arial Unicode MS" charset="0"/>
                </a:defRPr>
              </a:lvl1pPr>
              <a:lvl2pPr marL="742950" indent="-285750">
                <a:spcBef>
                  <a:spcPct val="20000"/>
                </a:spcBef>
                <a:buFont typeface="Arial" charset="0"/>
                <a:buChar char="–"/>
                <a:defRPr sz="2800">
                  <a:solidFill>
                    <a:schemeClr val="tx1"/>
                  </a:solidFill>
                  <a:latin typeface="Arial Unicode MS" charset="0"/>
                  <a:ea typeface="Arial Unicode MS" charset="0"/>
                </a:defRPr>
              </a:lvl2pPr>
              <a:lvl3pPr marL="1143000" indent="-228600">
                <a:spcBef>
                  <a:spcPct val="20000"/>
                </a:spcBef>
                <a:buFont typeface="Arial" charset="0"/>
                <a:buChar char="•"/>
                <a:defRPr sz="2400">
                  <a:solidFill>
                    <a:schemeClr val="tx1"/>
                  </a:solidFill>
                  <a:latin typeface="Arial Unicode MS" charset="0"/>
                  <a:ea typeface="Arial Unicode MS" charset="0"/>
                </a:defRPr>
              </a:lvl3pPr>
              <a:lvl4pPr marL="1600200" indent="-228600">
                <a:spcBef>
                  <a:spcPct val="20000"/>
                </a:spcBef>
                <a:buFont typeface="Arial" charset="0"/>
                <a:buChar char="–"/>
                <a:defRPr sz="2000">
                  <a:solidFill>
                    <a:schemeClr val="tx1"/>
                  </a:solidFill>
                  <a:latin typeface="Arial Unicode MS" charset="0"/>
                  <a:ea typeface="Arial Unicode MS" charset="0"/>
                </a:defRPr>
              </a:lvl4pPr>
              <a:lvl5pPr marL="2057400" indent="-228600">
                <a:spcBef>
                  <a:spcPct val="20000"/>
                </a:spcBef>
                <a:buFont typeface="Arial" charset="0"/>
                <a:buChar char="»"/>
                <a:defRPr sz="2000">
                  <a:solidFill>
                    <a:schemeClr val="tx1"/>
                  </a:solidFill>
                  <a:latin typeface="Arial Unicode MS" charset="0"/>
                  <a:ea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9pPr>
            </a:lstStyle>
            <a:p>
              <a:pPr>
                <a:spcBef>
                  <a:spcPct val="0"/>
                </a:spcBef>
                <a:buFontTx/>
                <a:buNone/>
              </a:pPr>
              <a:r>
                <a:rPr lang="en-GB" altLang="nb-NO" sz="1400" b="1" dirty="0" smtClean="0">
                  <a:latin typeface="Calibri" charset="0"/>
                </a:rPr>
                <a:t>Security for buyer</a:t>
              </a:r>
              <a:endParaRPr lang="en-GB" altLang="nb-NO" sz="1400" b="1" dirty="0">
                <a:latin typeface="Calibri" charset="0"/>
              </a:endParaRPr>
            </a:p>
          </p:txBody>
        </p:sp>
      </p:grpSp>
      <p:grpSp>
        <p:nvGrpSpPr>
          <p:cNvPr id="21" name="Gruppe 20"/>
          <p:cNvGrpSpPr/>
          <p:nvPr/>
        </p:nvGrpSpPr>
        <p:grpSpPr>
          <a:xfrm>
            <a:off x="292804" y="2605899"/>
            <a:ext cx="7637190" cy="1727204"/>
            <a:chOff x="72638" y="2487880"/>
            <a:chExt cx="7637190" cy="1727204"/>
          </a:xfrm>
        </p:grpSpPr>
        <p:sp>
          <p:nvSpPr>
            <p:cNvPr id="22" name="Rektangel 12"/>
            <p:cNvSpPr/>
            <p:nvPr/>
          </p:nvSpPr>
          <p:spPr>
            <a:xfrm>
              <a:off x="1709078" y="2487884"/>
              <a:ext cx="2574926" cy="431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Production loan guarantee</a:t>
              </a:r>
              <a:endParaRPr lang="en-GB" sz="1200" b="1" dirty="0">
                <a:solidFill>
                  <a:schemeClr val="bg1"/>
                </a:solidFill>
              </a:endParaRPr>
            </a:p>
          </p:txBody>
        </p:sp>
        <p:sp>
          <p:nvSpPr>
            <p:cNvPr id="23" name="Rektangel 13"/>
            <p:cNvSpPr/>
            <p:nvPr/>
          </p:nvSpPr>
          <p:spPr>
            <a:xfrm>
              <a:off x="1709078" y="3135584"/>
              <a:ext cx="2574926" cy="431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Building loan guarantee</a:t>
              </a:r>
              <a:endParaRPr lang="en-GB" sz="1200" b="1" dirty="0">
                <a:solidFill>
                  <a:schemeClr val="bg1"/>
                </a:solidFill>
              </a:endParaRPr>
            </a:p>
          </p:txBody>
        </p:sp>
        <p:sp>
          <p:nvSpPr>
            <p:cNvPr id="24" name="Rektangel 14"/>
            <p:cNvSpPr/>
            <p:nvPr/>
          </p:nvSpPr>
          <p:spPr>
            <a:xfrm>
              <a:off x="1709078" y="3783284"/>
              <a:ext cx="2574925" cy="431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Buyer credit guarantee  for export related investment in Norway</a:t>
              </a:r>
              <a:endParaRPr lang="en-GB" sz="1200" b="1" dirty="0">
                <a:solidFill>
                  <a:schemeClr val="bg1"/>
                </a:solidFill>
              </a:endParaRPr>
            </a:p>
          </p:txBody>
        </p:sp>
        <p:sp>
          <p:nvSpPr>
            <p:cNvPr id="25" name="Rektangel 17"/>
            <p:cNvSpPr/>
            <p:nvPr/>
          </p:nvSpPr>
          <p:spPr>
            <a:xfrm>
              <a:off x="4469740" y="2487884"/>
              <a:ext cx="3240088" cy="431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Buyer credit guarantee</a:t>
              </a:r>
              <a:endParaRPr lang="en-GB" sz="1200" b="1" dirty="0">
                <a:solidFill>
                  <a:schemeClr val="bg1"/>
                </a:solidFill>
              </a:endParaRPr>
            </a:p>
          </p:txBody>
        </p:sp>
        <p:grpSp>
          <p:nvGrpSpPr>
            <p:cNvPr id="26" name="Gruppe 25"/>
            <p:cNvGrpSpPr/>
            <p:nvPr/>
          </p:nvGrpSpPr>
          <p:grpSpPr>
            <a:xfrm>
              <a:off x="72638" y="2487880"/>
              <a:ext cx="1223962" cy="1727203"/>
              <a:chOff x="72638" y="2487880"/>
              <a:chExt cx="1223962" cy="1727203"/>
            </a:xfrm>
          </p:grpSpPr>
          <p:sp>
            <p:nvSpPr>
              <p:cNvPr id="27" name="TekstSylinder 9"/>
              <p:cNvSpPr txBox="1">
                <a:spLocks noChangeArrowheads="1"/>
              </p:cNvSpPr>
              <p:nvPr/>
            </p:nvSpPr>
            <p:spPr bwMode="auto">
              <a:xfrm>
                <a:off x="72638" y="2800570"/>
                <a:ext cx="12239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Unicode MS" charset="0"/>
                    <a:ea typeface="Arial Unicode MS" charset="0"/>
                  </a:defRPr>
                </a:lvl1pPr>
                <a:lvl2pPr marL="742950" indent="-285750">
                  <a:spcBef>
                    <a:spcPct val="20000"/>
                  </a:spcBef>
                  <a:buFont typeface="Arial" charset="0"/>
                  <a:buChar char="–"/>
                  <a:defRPr sz="2800">
                    <a:solidFill>
                      <a:schemeClr val="tx1"/>
                    </a:solidFill>
                    <a:latin typeface="Arial Unicode MS" charset="0"/>
                    <a:ea typeface="Arial Unicode MS" charset="0"/>
                  </a:defRPr>
                </a:lvl2pPr>
                <a:lvl3pPr marL="1143000" indent="-228600">
                  <a:spcBef>
                    <a:spcPct val="20000"/>
                  </a:spcBef>
                  <a:buFont typeface="Arial" charset="0"/>
                  <a:buChar char="•"/>
                  <a:defRPr sz="2400">
                    <a:solidFill>
                      <a:schemeClr val="tx1"/>
                    </a:solidFill>
                    <a:latin typeface="Arial Unicode MS" charset="0"/>
                    <a:ea typeface="Arial Unicode MS" charset="0"/>
                  </a:defRPr>
                </a:lvl3pPr>
                <a:lvl4pPr marL="1600200" indent="-228600">
                  <a:spcBef>
                    <a:spcPct val="20000"/>
                  </a:spcBef>
                  <a:buFont typeface="Arial" charset="0"/>
                  <a:buChar char="–"/>
                  <a:defRPr sz="2000">
                    <a:solidFill>
                      <a:schemeClr val="tx1"/>
                    </a:solidFill>
                    <a:latin typeface="Arial Unicode MS" charset="0"/>
                    <a:ea typeface="Arial Unicode MS" charset="0"/>
                  </a:defRPr>
                </a:lvl4pPr>
                <a:lvl5pPr marL="2057400" indent="-228600">
                  <a:spcBef>
                    <a:spcPct val="20000"/>
                  </a:spcBef>
                  <a:buFont typeface="Arial" charset="0"/>
                  <a:buChar char="»"/>
                  <a:defRPr sz="2000">
                    <a:solidFill>
                      <a:schemeClr val="tx1"/>
                    </a:solidFill>
                    <a:latin typeface="Arial Unicode MS" charset="0"/>
                    <a:ea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Unicode MS" charset="0"/>
                    <a:ea typeface="Arial Unicode MS" charset="0"/>
                  </a:defRPr>
                </a:lvl9pPr>
              </a:lstStyle>
              <a:p>
                <a:pPr>
                  <a:spcBef>
                    <a:spcPct val="0"/>
                  </a:spcBef>
                  <a:buFontTx/>
                  <a:buNone/>
                </a:pPr>
                <a:r>
                  <a:rPr lang="en-GB" altLang="nb-NO" sz="1400" b="1" dirty="0" smtClean="0">
                    <a:latin typeface="Calibri" charset="0"/>
                  </a:rPr>
                  <a:t>Loan -guarantees</a:t>
                </a:r>
                <a:endParaRPr lang="en-GB" altLang="nb-NO" sz="1400" b="1" dirty="0">
                  <a:latin typeface="Calibri" charset="0"/>
                </a:endParaRPr>
              </a:p>
            </p:txBody>
          </p:sp>
          <p:grpSp>
            <p:nvGrpSpPr>
              <p:cNvPr id="28" name="Gruppe 27"/>
              <p:cNvGrpSpPr/>
              <p:nvPr/>
            </p:nvGrpSpPr>
            <p:grpSpPr>
              <a:xfrm rot="10800000">
                <a:off x="1043606" y="2487880"/>
                <a:ext cx="144018" cy="1727203"/>
                <a:chOff x="539552" y="2487883"/>
                <a:chExt cx="360041" cy="1091979"/>
              </a:xfrm>
            </p:grpSpPr>
            <p:cxnSp>
              <p:nvCxnSpPr>
                <p:cNvPr id="29" name="Rett linje 28"/>
                <p:cNvCxnSpPr/>
                <p:nvPr/>
              </p:nvCxnSpPr>
              <p:spPr>
                <a:xfrm flipH="1">
                  <a:off x="539552" y="2487883"/>
                  <a:ext cx="360041" cy="0"/>
                </a:xfrm>
                <a:prstGeom prst="line">
                  <a:avLst/>
                </a:prstGeom>
                <a:ln>
                  <a:solidFill>
                    <a:srgbClr val="486A87"/>
                  </a:solidFill>
                </a:ln>
              </p:spPr>
              <p:style>
                <a:lnRef idx="1">
                  <a:schemeClr val="accent1"/>
                </a:lnRef>
                <a:fillRef idx="0">
                  <a:schemeClr val="accent1"/>
                </a:fillRef>
                <a:effectRef idx="0">
                  <a:schemeClr val="accent1"/>
                </a:effectRef>
                <a:fontRef idx="minor">
                  <a:schemeClr val="tx1"/>
                </a:fontRef>
              </p:style>
            </p:cxnSp>
            <p:cxnSp>
              <p:nvCxnSpPr>
                <p:cNvPr id="30" name="Rett linje 29"/>
                <p:cNvCxnSpPr/>
                <p:nvPr/>
              </p:nvCxnSpPr>
              <p:spPr>
                <a:xfrm flipH="1">
                  <a:off x="539552" y="3579862"/>
                  <a:ext cx="360041" cy="0"/>
                </a:xfrm>
                <a:prstGeom prst="line">
                  <a:avLst/>
                </a:prstGeom>
                <a:ln>
                  <a:solidFill>
                    <a:srgbClr val="486A87"/>
                  </a:solidFill>
                </a:ln>
              </p:spPr>
              <p:style>
                <a:lnRef idx="1">
                  <a:schemeClr val="accent1"/>
                </a:lnRef>
                <a:fillRef idx="0">
                  <a:schemeClr val="accent1"/>
                </a:fillRef>
                <a:effectRef idx="0">
                  <a:schemeClr val="accent1"/>
                </a:effectRef>
                <a:fontRef idx="minor">
                  <a:schemeClr val="tx1"/>
                </a:fontRef>
              </p:style>
            </p:cxnSp>
            <p:cxnSp>
              <p:nvCxnSpPr>
                <p:cNvPr id="31" name="Rett linje 30"/>
                <p:cNvCxnSpPr/>
                <p:nvPr/>
              </p:nvCxnSpPr>
              <p:spPr>
                <a:xfrm>
                  <a:off x="899592" y="2487883"/>
                  <a:ext cx="0" cy="1091979"/>
                </a:xfrm>
                <a:prstGeom prst="line">
                  <a:avLst/>
                </a:prstGeom>
                <a:ln>
                  <a:solidFill>
                    <a:srgbClr val="486A87"/>
                  </a:solidFill>
                </a:ln>
              </p:spPr>
              <p:style>
                <a:lnRef idx="1">
                  <a:schemeClr val="accent1"/>
                </a:lnRef>
                <a:fillRef idx="0">
                  <a:schemeClr val="accent1"/>
                </a:fillRef>
                <a:effectRef idx="0">
                  <a:schemeClr val="accent1"/>
                </a:effectRef>
                <a:fontRef idx="minor">
                  <a:schemeClr val="tx1"/>
                </a:fontRef>
              </p:style>
            </p:cxnSp>
          </p:grpSp>
        </p:grpSp>
      </p:grpSp>
      <p:sp>
        <p:nvSpPr>
          <p:cNvPr id="32" name="Rektangel 14"/>
          <p:cNvSpPr/>
          <p:nvPr/>
        </p:nvSpPr>
        <p:spPr>
          <a:xfrm>
            <a:off x="4689907" y="3901303"/>
            <a:ext cx="2574925" cy="431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schemeClr val="bg1"/>
                </a:solidFill>
              </a:rPr>
              <a:t>Buyer credit guarantee  for export related investment in Norway</a:t>
            </a:r>
            <a:endParaRPr lang="en-GB" sz="1200" b="1" dirty="0">
              <a:solidFill>
                <a:schemeClr val="bg1"/>
              </a:solidFill>
            </a:endParaRPr>
          </a:p>
        </p:txBody>
      </p:sp>
    </p:spTree>
    <p:extLst>
      <p:ext uri="{BB962C8B-B14F-4D97-AF65-F5344CB8AC3E}">
        <p14:creationId xmlns:p14="http://schemas.microsoft.com/office/powerpoint/2010/main" val="349875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8575" y="915566"/>
            <a:ext cx="8132762" cy="705725"/>
          </a:xfrm>
        </p:spPr>
        <p:txBody>
          <a:bodyPr/>
          <a:lstStyle/>
          <a:p>
            <a:r>
              <a:rPr lang="en-US" dirty="0"/>
              <a:t>Buyer credit guarantee for export related investment in Norway</a:t>
            </a:r>
            <a:br>
              <a:rPr lang="en-US" dirty="0"/>
            </a:br>
            <a:r>
              <a:rPr lang="en-US" b="0" dirty="0"/>
              <a:t>What investments can be financed?</a:t>
            </a:r>
            <a:r>
              <a:rPr lang="en-US" dirty="0"/>
              <a:t/>
            </a:r>
            <a:br>
              <a:rPr lang="en-US" dirty="0"/>
            </a:br>
            <a:endParaRPr lang="nb-NO" dirty="0"/>
          </a:p>
        </p:txBody>
      </p:sp>
      <p:sp>
        <p:nvSpPr>
          <p:cNvPr id="3" name="Plassholder for innhold 2"/>
          <p:cNvSpPr>
            <a:spLocks noGrp="1"/>
          </p:cNvSpPr>
          <p:nvPr>
            <p:ph idx="1"/>
          </p:nvPr>
        </p:nvSpPr>
        <p:spPr>
          <a:xfrm>
            <a:off x="697865" y="1826307"/>
            <a:ext cx="8132762" cy="3154702"/>
          </a:xfrm>
        </p:spPr>
        <p:txBody>
          <a:bodyPr/>
          <a:lstStyle/>
          <a:p>
            <a:r>
              <a:rPr lang="en-US" dirty="0"/>
              <a:t>The guarantees can cover both investment in fixed assets and in services.</a:t>
            </a:r>
          </a:p>
          <a:p>
            <a:pPr marL="0" indent="0">
              <a:buNone/>
            </a:pPr>
            <a:endParaRPr lang="en-US" dirty="0"/>
          </a:p>
          <a:p>
            <a:r>
              <a:rPr lang="en-US" dirty="0"/>
              <a:t>The product is intended to help industrial restructuring and diversification and is thus not applicable to oil and gas processing plants and offshore installations, nor real estate development or large infrastructure projects. </a:t>
            </a:r>
          </a:p>
          <a:p>
            <a:pPr marL="0" indent="0">
              <a:buNone/>
            </a:pPr>
            <a:endParaRPr lang="en-US" dirty="0"/>
          </a:p>
          <a:p>
            <a:r>
              <a:rPr lang="en-US" dirty="0"/>
              <a:t>The investment must lead to revenue that is directly or indirectly related to export. A minimum of 50 percent of the company’s revenue should come from export.</a:t>
            </a:r>
          </a:p>
          <a:p>
            <a:pPr marL="0" indent="0">
              <a:buNone/>
            </a:pPr>
            <a:endParaRPr lang="en-US" dirty="0"/>
          </a:p>
          <a:p>
            <a:r>
              <a:rPr lang="en-US" dirty="0"/>
              <a:t>The bank applies for the guarantee from GIEK and must approve the creditworthiness of the borrower.</a:t>
            </a:r>
          </a:p>
          <a:p>
            <a:pPr marL="0" indent="0">
              <a:buNone/>
            </a:pPr>
            <a:endParaRPr lang="en-US" dirty="0"/>
          </a:p>
          <a:p>
            <a:r>
              <a:rPr lang="en-US" dirty="0"/>
              <a:t>The guarantee is given on market terms, and GIEK shares the risk on </a:t>
            </a:r>
            <a:r>
              <a:rPr lang="en-US" dirty="0" smtClean="0"/>
              <a:t>equal </a:t>
            </a:r>
            <a:r>
              <a:rPr lang="en-US" dirty="0"/>
              <a:t>terms with banks</a:t>
            </a:r>
            <a:endParaRPr lang="nb-NO" dirty="0"/>
          </a:p>
          <a:p>
            <a:endParaRPr lang="nb-NO" dirty="0"/>
          </a:p>
        </p:txBody>
      </p:sp>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5</a:t>
            </a:fld>
            <a:endParaRPr lang="nb-NO" dirty="0"/>
          </a:p>
        </p:txBody>
      </p:sp>
    </p:spTree>
    <p:extLst>
      <p:ext uri="{BB962C8B-B14F-4D97-AF65-F5344CB8AC3E}">
        <p14:creationId xmlns:p14="http://schemas.microsoft.com/office/powerpoint/2010/main" val="357360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Production </a:t>
            </a:r>
            <a:r>
              <a:rPr lang="nb-NO" dirty="0" err="1"/>
              <a:t>loan</a:t>
            </a:r>
            <a:r>
              <a:rPr lang="nb-NO" dirty="0"/>
              <a:t> </a:t>
            </a:r>
            <a:r>
              <a:rPr lang="nb-NO" dirty="0" err="1"/>
              <a:t>guarantee</a:t>
            </a:r>
            <a:r>
              <a:rPr lang="nb-NO" dirty="0"/>
              <a:t/>
            </a:r>
            <a:br>
              <a:rPr lang="nb-NO" dirty="0"/>
            </a:br>
            <a:endParaRPr lang="nb-NO" dirty="0"/>
          </a:p>
        </p:txBody>
      </p:sp>
      <p:sp>
        <p:nvSpPr>
          <p:cNvPr id="3" name="Plassholder for innhold 2"/>
          <p:cNvSpPr>
            <a:spLocks noGrp="1"/>
          </p:cNvSpPr>
          <p:nvPr>
            <p:ph idx="1"/>
          </p:nvPr>
        </p:nvSpPr>
        <p:spPr/>
        <p:txBody>
          <a:bodyPr/>
          <a:lstStyle/>
          <a:p>
            <a:r>
              <a:rPr lang="en-US" dirty="0"/>
              <a:t>This guarantee can be provided to Norwegian exporters that need financing of production costs linked to a specific export contract</a:t>
            </a:r>
            <a:r>
              <a:rPr lang="en-US" dirty="0" smtClean="0"/>
              <a:t>.</a:t>
            </a:r>
          </a:p>
          <a:p>
            <a:endParaRPr lang="en-US" dirty="0"/>
          </a:p>
          <a:p>
            <a:r>
              <a:rPr lang="en-US" dirty="0" smtClean="0"/>
              <a:t>The </a:t>
            </a:r>
            <a:r>
              <a:rPr lang="en-US" dirty="0"/>
              <a:t>loan may finance only the execution of the export contract</a:t>
            </a:r>
            <a:r>
              <a:rPr lang="en-US" dirty="0" smtClean="0"/>
              <a:t>.</a:t>
            </a:r>
          </a:p>
          <a:p>
            <a:endParaRPr lang="en-US" dirty="0" smtClean="0"/>
          </a:p>
          <a:p>
            <a:r>
              <a:rPr lang="en-US" dirty="0"/>
              <a:t>GIEK’s guarantee can cover up to 50% of the loan value</a:t>
            </a:r>
            <a:r>
              <a:rPr lang="en-US" dirty="0" smtClean="0"/>
              <a:t>.</a:t>
            </a:r>
          </a:p>
          <a:p>
            <a:endParaRPr lang="en-US" dirty="0"/>
          </a:p>
          <a:p>
            <a:r>
              <a:rPr lang="en-US" dirty="0"/>
              <a:t>It is the exporter’s bank that applies to GIEK for support of its loan to the exporter.</a:t>
            </a:r>
          </a:p>
          <a:p>
            <a:pPr marL="0" indent="0">
              <a:buNone/>
            </a:pPr>
            <a:endParaRPr lang="en-US" dirty="0"/>
          </a:p>
          <a:p>
            <a:r>
              <a:rPr lang="en-US" dirty="0"/>
              <a:t>The guarantee is given on market terms, and GIEK shares the risk on equal terms with banks</a:t>
            </a:r>
            <a:endParaRPr lang="nb-NO" dirty="0"/>
          </a:p>
          <a:p>
            <a:endParaRPr lang="nb-NO" dirty="0"/>
          </a:p>
        </p:txBody>
      </p:sp>
      <p:sp>
        <p:nvSpPr>
          <p:cNvPr id="4" name="Plassholder for dato 3"/>
          <p:cNvSpPr>
            <a:spLocks noGrp="1"/>
          </p:cNvSpPr>
          <p:nvPr>
            <p:ph type="dt" sz="half" idx="10"/>
          </p:nvPr>
        </p:nvSpPr>
        <p:spPr/>
        <p:txBody>
          <a:bodyPr/>
          <a:lstStyle/>
          <a:p>
            <a:pPr>
              <a:defRPr/>
            </a:pPr>
            <a:fld id="{4903679F-CC47-3243-B91E-CB16EA8A0386}" type="datetime1">
              <a:rPr lang="nb-NO" smtClean="0"/>
              <a:t>28.02.2018</a:t>
            </a:fld>
            <a:endParaRPr lang="nb-NO" dirty="0"/>
          </a:p>
        </p:txBody>
      </p:sp>
      <p:sp>
        <p:nvSpPr>
          <p:cNvPr id="5" name="Plassholder for bunntekst 4"/>
          <p:cNvSpPr>
            <a:spLocks noGrp="1"/>
          </p:cNvSpPr>
          <p:nvPr>
            <p:ph type="ftr" sz="quarter" idx="11"/>
          </p:nvPr>
        </p:nvSpPr>
        <p:spPr/>
        <p:txBody>
          <a:bodyPr/>
          <a:lstStyle/>
          <a:p>
            <a:pPr>
              <a:defRPr/>
            </a:pPr>
            <a:endParaRPr lang="nb-NO" dirty="0"/>
          </a:p>
        </p:txBody>
      </p:sp>
      <p:sp>
        <p:nvSpPr>
          <p:cNvPr id="6" name="Plassholder for lysbildenummer 5"/>
          <p:cNvSpPr>
            <a:spLocks noGrp="1"/>
          </p:cNvSpPr>
          <p:nvPr>
            <p:ph type="sldNum" sz="quarter" idx="12"/>
          </p:nvPr>
        </p:nvSpPr>
        <p:spPr/>
        <p:txBody>
          <a:bodyPr/>
          <a:lstStyle/>
          <a:p>
            <a:pPr>
              <a:defRPr/>
            </a:pPr>
            <a:fld id="{3F24E951-C4DC-404A-87C4-647CE792C832}" type="slidenum">
              <a:rPr lang="nb-NO" smtClean="0"/>
              <a:pPr>
                <a:defRPr/>
              </a:pPr>
              <a:t>6</a:t>
            </a:fld>
            <a:endParaRPr lang="nb-NO" dirty="0"/>
          </a:p>
        </p:txBody>
      </p:sp>
    </p:spTree>
    <p:extLst>
      <p:ext uri="{BB962C8B-B14F-4D97-AF65-F5344CB8AC3E}">
        <p14:creationId xmlns:p14="http://schemas.microsoft.com/office/powerpoint/2010/main" val="375325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164405" y="3803897"/>
            <a:ext cx="1391320" cy="1360141"/>
          </a:xfrm>
        </p:spPr>
        <p:txBody>
          <a:bodyPr/>
          <a:lstStyle/>
          <a:p>
            <a:r>
              <a:rPr lang="nb-NO" dirty="0" smtClean="0"/>
              <a:t>Georg Kervel</a:t>
            </a:r>
            <a:br>
              <a:rPr lang="nb-NO" dirty="0" smtClean="0"/>
            </a:br>
            <a:r>
              <a:rPr lang="nb-NO" dirty="0" smtClean="0">
                <a:hlinkClick r:id="rId2"/>
              </a:rPr>
              <a:t>gke@giek.no</a:t>
            </a:r>
            <a:r>
              <a:rPr lang="nb-NO" dirty="0"/>
              <a:t/>
            </a:r>
            <a:br>
              <a:rPr lang="nb-NO" dirty="0"/>
            </a:br>
            <a:r>
              <a:rPr lang="nb-NO" dirty="0"/>
              <a:t>+47 966 27 346</a:t>
            </a:r>
          </a:p>
        </p:txBody>
      </p:sp>
      <p:pic>
        <p:nvPicPr>
          <p:cNvPr id="2050" name="Picture 2" descr="J:\Kommunikasjon\Foto\Ansattbilder 2016\Bilder\WEB\Kervel, Geor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8" r="7952"/>
          <a:stretch/>
        </p:blipFill>
        <p:spPr bwMode="auto">
          <a:xfrm>
            <a:off x="3779912" y="2147713"/>
            <a:ext cx="1800200" cy="15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2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ktangel 6"/>
          <p:cNvSpPr/>
          <p:nvPr/>
        </p:nvSpPr>
        <p:spPr>
          <a:xfrm>
            <a:off x="0" y="1"/>
            <a:ext cx="9144000" cy="47885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Tittel 1"/>
          <p:cNvSpPr txBox="1">
            <a:spLocks/>
          </p:cNvSpPr>
          <p:nvPr/>
        </p:nvSpPr>
        <p:spPr bwMode="auto">
          <a:xfrm>
            <a:off x="665163" y="51469"/>
            <a:ext cx="8132762" cy="86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rtl="0" eaLnBrk="1" fontAlgn="base" hangingPunct="1">
              <a:lnSpc>
                <a:spcPct val="100000"/>
              </a:lnSpc>
              <a:spcBef>
                <a:spcPts val="450"/>
              </a:spcBef>
              <a:spcAft>
                <a:spcPts val="450"/>
              </a:spcAft>
              <a:defRPr sz="2400" b="1" i="0">
                <a:solidFill>
                  <a:schemeClr val="tx1"/>
                </a:solidFill>
                <a:latin typeface="Calibri"/>
                <a:ea typeface="ヒラギノ角ゴ Pro W3" charset="0"/>
                <a:cs typeface="Calibri"/>
              </a:defRPr>
            </a:lvl1pPr>
            <a:lvl2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2pPr>
            <a:lvl3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3pPr>
            <a:lvl4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4pPr>
            <a:lvl5pPr algn="l" rtl="0" eaLnBrk="1" fontAlgn="base" hangingPunct="1">
              <a:spcBef>
                <a:spcPct val="0"/>
              </a:spcBef>
              <a:spcAft>
                <a:spcPct val="0"/>
              </a:spcAft>
              <a:defRPr sz="2100">
                <a:solidFill>
                  <a:srgbClr val="1B4385"/>
                </a:solidFill>
                <a:latin typeface="Tahoma" pitchFamily="34" charset="0"/>
                <a:ea typeface="ヒラギノ角ゴ Pro W3" charset="0"/>
                <a:cs typeface="Arial" charset="0"/>
              </a:defRPr>
            </a:lvl5pPr>
            <a:lvl6pPr marL="342900" algn="l" rtl="0" eaLnBrk="1" fontAlgn="base" hangingPunct="1">
              <a:spcBef>
                <a:spcPct val="0"/>
              </a:spcBef>
              <a:spcAft>
                <a:spcPct val="0"/>
              </a:spcAft>
              <a:defRPr sz="2100">
                <a:solidFill>
                  <a:srgbClr val="1B4385"/>
                </a:solidFill>
                <a:latin typeface="Tahoma" pitchFamily="34" charset="0"/>
                <a:cs typeface="Arial" charset="0"/>
              </a:defRPr>
            </a:lvl6pPr>
            <a:lvl7pPr marL="685800" algn="l" rtl="0" eaLnBrk="1" fontAlgn="base" hangingPunct="1">
              <a:spcBef>
                <a:spcPct val="0"/>
              </a:spcBef>
              <a:spcAft>
                <a:spcPct val="0"/>
              </a:spcAft>
              <a:defRPr sz="2100">
                <a:solidFill>
                  <a:srgbClr val="1B4385"/>
                </a:solidFill>
                <a:latin typeface="Tahoma" pitchFamily="34" charset="0"/>
                <a:cs typeface="Arial" charset="0"/>
              </a:defRPr>
            </a:lvl7pPr>
            <a:lvl8pPr marL="1028700" algn="l" rtl="0" eaLnBrk="1" fontAlgn="base" hangingPunct="1">
              <a:spcBef>
                <a:spcPct val="0"/>
              </a:spcBef>
              <a:spcAft>
                <a:spcPct val="0"/>
              </a:spcAft>
              <a:defRPr sz="2100">
                <a:solidFill>
                  <a:srgbClr val="1B4385"/>
                </a:solidFill>
                <a:latin typeface="Tahoma" pitchFamily="34" charset="0"/>
                <a:cs typeface="Arial" charset="0"/>
              </a:defRPr>
            </a:lvl8pPr>
            <a:lvl9pPr marL="1371600" algn="l" rtl="0" eaLnBrk="1" fontAlgn="base" hangingPunct="1">
              <a:spcBef>
                <a:spcPct val="0"/>
              </a:spcBef>
              <a:spcAft>
                <a:spcPct val="0"/>
              </a:spcAft>
              <a:defRPr sz="2100">
                <a:solidFill>
                  <a:srgbClr val="1B4385"/>
                </a:solidFill>
                <a:latin typeface="Tahoma" pitchFamily="34" charset="0"/>
                <a:cs typeface="Arial" charset="0"/>
              </a:defRPr>
            </a:lvl9pPr>
          </a:lstStyle>
          <a:p>
            <a:pPr algn="ctr"/>
            <a:r>
              <a:rPr lang="nb-NO" altLang="nb-NO" sz="2800" kern="0" dirty="0" smtClean="0">
                <a:solidFill>
                  <a:schemeClr val="bg1"/>
                </a:solidFill>
                <a:latin typeface="+mj-lt"/>
                <a:cs typeface="Arial Unicode MS" pitchFamily="34" charset="-128"/>
              </a:rPr>
              <a:t>A </a:t>
            </a:r>
            <a:r>
              <a:rPr lang="nb-NO" altLang="nb-NO" sz="2800" kern="0" dirty="0" err="1" smtClean="0">
                <a:solidFill>
                  <a:schemeClr val="bg1"/>
                </a:solidFill>
                <a:latin typeface="+mj-lt"/>
                <a:cs typeface="Arial Unicode MS" pitchFamily="34" charset="-128"/>
              </a:rPr>
              <a:t>big</a:t>
            </a:r>
            <a:r>
              <a:rPr lang="nb-NO" altLang="nb-NO" sz="2800" kern="0" dirty="0" smtClean="0">
                <a:solidFill>
                  <a:schemeClr val="bg1"/>
                </a:solidFill>
                <a:latin typeface="+mj-lt"/>
                <a:cs typeface="Arial Unicode MS" pitchFamily="34" charset="-128"/>
              </a:rPr>
              <a:t> span in </a:t>
            </a:r>
            <a:r>
              <a:rPr lang="nb-NO" altLang="nb-NO" sz="2800" kern="0" dirty="0" err="1" smtClean="0">
                <a:solidFill>
                  <a:schemeClr val="bg1"/>
                </a:solidFill>
                <a:latin typeface="+mj-lt"/>
                <a:cs typeface="Arial Unicode MS" pitchFamily="34" charset="-128"/>
              </a:rPr>
              <a:t>our</a:t>
            </a:r>
            <a:r>
              <a:rPr lang="nb-NO" altLang="nb-NO" sz="2800" kern="0" dirty="0" smtClean="0">
                <a:solidFill>
                  <a:schemeClr val="bg1"/>
                </a:solidFill>
                <a:latin typeface="+mj-lt"/>
                <a:cs typeface="Arial Unicode MS" pitchFamily="34" charset="-128"/>
              </a:rPr>
              <a:t> </a:t>
            </a:r>
            <a:r>
              <a:rPr lang="nb-NO" altLang="nb-NO" sz="2800" kern="0" dirty="0" err="1" smtClean="0">
                <a:solidFill>
                  <a:schemeClr val="bg1"/>
                </a:solidFill>
                <a:latin typeface="+mj-lt"/>
                <a:cs typeface="Arial Unicode MS" pitchFamily="34" charset="-128"/>
              </a:rPr>
              <a:t>portfolio</a:t>
            </a:r>
            <a:endParaRPr lang="nb-NO" altLang="nb-NO" sz="2800" i="1" kern="0" dirty="0">
              <a:solidFill>
                <a:schemeClr val="bg1"/>
              </a:solidFill>
              <a:latin typeface="+mj-lt"/>
              <a:cs typeface="Arial Unicode MS" pitchFamily="34" charset="-128"/>
            </a:endParaRPr>
          </a:p>
        </p:txBody>
      </p:sp>
      <p:sp>
        <p:nvSpPr>
          <p:cNvPr id="12" name="Tittel 1"/>
          <p:cNvSpPr>
            <a:spLocks noGrp="1"/>
          </p:cNvSpPr>
          <p:nvPr>
            <p:ph type="title"/>
          </p:nvPr>
        </p:nvSpPr>
        <p:spPr>
          <a:xfrm>
            <a:off x="665163" y="4011911"/>
            <a:ext cx="8132762" cy="504528"/>
          </a:xfrm>
        </p:spPr>
        <p:txBody>
          <a:bodyPr/>
          <a:lstStyle/>
          <a:p>
            <a:pPr algn="ctr"/>
            <a:r>
              <a:rPr lang="nb-NO" altLang="nb-NO" b="0" i="1" dirty="0" smtClean="0">
                <a:solidFill>
                  <a:schemeClr val="bg1"/>
                </a:solidFill>
                <a:latin typeface="+mj-lt"/>
                <a:cs typeface="Arial Unicode MS" pitchFamily="34" charset="-128"/>
              </a:rPr>
              <a:t>–  </a:t>
            </a:r>
            <a:r>
              <a:rPr lang="nb-NO" altLang="nb-NO" b="0" i="1" dirty="0" err="1" smtClean="0">
                <a:solidFill>
                  <a:schemeClr val="bg1"/>
                </a:solidFill>
                <a:latin typeface="+mj-lt"/>
                <a:cs typeface="Arial Unicode MS" pitchFamily="34" charset="-128"/>
              </a:rPr>
              <a:t>both</a:t>
            </a:r>
            <a:r>
              <a:rPr lang="nb-NO" altLang="nb-NO" b="0" i="1" dirty="0" smtClean="0">
                <a:solidFill>
                  <a:schemeClr val="bg1"/>
                </a:solidFill>
                <a:latin typeface="+mj-lt"/>
                <a:cs typeface="Arial Unicode MS" pitchFamily="34" charset="-128"/>
              </a:rPr>
              <a:t> </a:t>
            </a:r>
            <a:r>
              <a:rPr lang="nb-NO" altLang="nb-NO" b="0" i="1" dirty="0" err="1" smtClean="0">
                <a:solidFill>
                  <a:schemeClr val="bg1"/>
                </a:solidFill>
                <a:latin typeface="+mj-lt"/>
                <a:cs typeface="Arial Unicode MS" pitchFamily="34" charset="-128"/>
              </a:rPr>
              <a:t>traditional</a:t>
            </a:r>
            <a:r>
              <a:rPr lang="nb-NO" altLang="nb-NO" b="0" i="1" dirty="0" smtClean="0">
                <a:solidFill>
                  <a:schemeClr val="bg1"/>
                </a:solidFill>
                <a:latin typeface="+mj-lt"/>
                <a:cs typeface="Arial Unicode MS" pitchFamily="34" charset="-128"/>
              </a:rPr>
              <a:t> and </a:t>
            </a:r>
            <a:r>
              <a:rPr lang="nb-NO" altLang="nb-NO" b="0" i="1" dirty="0" err="1">
                <a:solidFill>
                  <a:schemeClr val="bg1"/>
                </a:solidFill>
                <a:latin typeface="+mj-lt"/>
                <a:cs typeface="Arial Unicode MS" pitchFamily="34" charset="-128"/>
              </a:rPr>
              <a:t>new</a:t>
            </a:r>
            <a:r>
              <a:rPr lang="nb-NO" altLang="nb-NO" b="0" i="1" dirty="0">
                <a:solidFill>
                  <a:schemeClr val="bg1"/>
                </a:solidFill>
                <a:latin typeface="+mj-lt"/>
                <a:cs typeface="Arial Unicode MS" pitchFamily="34" charset="-128"/>
              </a:rPr>
              <a:t> </a:t>
            </a:r>
            <a:r>
              <a:rPr lang="nb-NO" altLang="nb-NO" b="0" i="1" dirty="0" err="1" smtClean="0">
                <a:solidFill>
                  <a:schemeClr val="bg1"/>
                </a:solidFill>
                <a:latin typeface="+mj-lt"/>
                <a:cs typeface="Arial Unicode MS" pitchFamily="34" charset="-128"/>
              </a:rPr>
              <a:t>industries</a:t>
            </a:r>
            <a:endParaRPr lang="nb-NO" altLang="nb-NO" b="0" i="1" dirty="0">
              <a:solidFill>
                <a:schemeClr val="bg1"/>
              </a:solidFill>
              <a:latin typeface="+mj-lt"/>
              <a:cs typeface="Arial Unicode MS" pitchFamily="34" charset="-128"/>
            </a:endParaRPr>
          </a:p>
        </p:txBody>
      </p:sp>
      <p:pic>
        <p:nvPicPr>
          <p:cNvPr id="13" name="Plassholder for bilde 13"/>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l="22006" t="25748" r="3743"/>
          <a:stretch/>
        </p:blipFill>
        <p:spPr>
          <a:xfrm>
            <a:off x="0" y="909598"/>
            <a:ext cx="3410093" cy="15901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pic>
      <p:sp>
        <p:nvSpPr>
          <p:cNvPr id="22" name="Plassholder for dato 21"/>
          <p:cNvSpPr>
            <a:spLocks noGrp="1"/>
          </p:cNvSpPr>
          <p:nvPr>
            <p:ph type="dt" sz="half" idx="10"/>
          </p:nvPr>
        </p:nvSpPr>
        <p:spPr/>
        <p:txBody>
          <a:bodyPr/>
          <a:lstStyle/>
          <a:p>
            <a:pPr>
              <a:defRPr/>
            </a:pPr>
            <a:fld id="{B3EEAB3D-1901-F948-B423-969DDDE91E10}" type="datetime1">
              <a:rPr lang="nb-NO" noProof="0" smtClean="0"/>
              <a:t>28.02.2018</a:t>
            </a:fld>
            <a:endParaRPr lang="en-GB" noProof="0" dirty="0"/>
          </a:p>
        </p:txBody>
      </p:sp>
      <p:sp>
        <p:nvSpPr>
          <p:cNvPr id="24" name="Plassholder for lysbildenummer 23"/>
          <p:cNvSpPr>
            <a:spLocks noGrp="1"/>
          </p:cNvSpPr>
          <p:nvPr>
            <p:ph type="sldNum" sz="quarter" idx="12"/>
          </p:nvPr>
        </p:nvSpPr>
        <p:spPr/>
        <p:txBody>
          <a:bodyPr/>
          <a:lstStyle/>
          <a:p>
            <a:pPr>
              <a:defRPr/>
            </a:pPr>
            <a:fld id="{3F24E951-C4DC-404A-87C4-647CE792C832}" type="slidenum">
              <a:rPr lang="en-GB" noProof="0" smtClean="0"/>
              <a:pPr>
                <a:defRPr/>
              </a:pPr>
              <a:t>8</a:t>
            </a:fld>
            <a:endParaRPr lang="en-GB" noProof="0" dirty="0"/>
          </a:p>
        </p:txBody>
      </p:sp>
      <p:pic>
        <p:nvPicPr>
          <p:cNvPr id="31" name="Picture 3"/>
          <p:cNvPicPr>
            <a:picLocks noChangeAspect="1"/>
          </p:cNvPicPr>
          <p:nvPr/>
        </p:nvPicPr>
        <p:blipFill rotWithShape="1">
          <a:blip r:embed="rId4"/>
          <a:srcRect b="24610"/>
          <a:stretch/>
        </p:blipFill>
        <p:spPr>
          <a:xfrm>
            <a:off x="5740782" y="914768"/>
            <a:ext cx="3403218" cy="1579803"/>
          </a:xfrm>
          <a:prstGeom prst="rect">
            <a:avLst/>
          </a:prstGeom>
        </p:spPr>
      </p:pic>
      <p:pic>
        <p:nvPicPr>
          <p:cNvPr id="15" name="Picture 6" descr="object.val('mainimage.title')"/>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t="27416" r="13137" b="1"/>
          <a:stretch/>
        </p:blipFill>
        <p:spPr bwMode="auto">
          <a:xfrm>
            <a:off x="3060558" y="873265"/>
            <a:ext cx="2962107" cy="16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0"/>
          <p:cNvPicPr>
            <a:picLocks noChangeAspect="1" noChangeArrowheads="1"/>
          </p:cNvPicPr>
          <p:nvPr/>
        </p:nvPicPr>
        <p:blipFill rotWithShape="1">
          <a:blip r:embed="rId6">
            <a:extLst>
              <a:ext uri="{28A0092B-C50C-407E-A947-70E740481C1C}">
                <a14:useLocalDpi xmlns:a14="http://schemas.microsoft.com/office/drawing/2010/main" val="0"/>
              </a:ext>
            </a:extLst>
          </a:blip>
          <a:srcRect t="16158"/>
          <a:stretch/>
        </p:blipFill>
        <p:spPr bwMode="auto">
          <a:xfrm>
            <a:off x="-2" y="2499742"/>
            <a:ext cx="3060864" cy="157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Bilde 32"/>
          <p:cNvPicPr>
            <a:picLocks noChangeAspect="1"/>
          </p:cNvPicPr>
          <p:nvPr/>
        </p:nvPicPr>
        <p:blipFill rotWithShape="1">
          <a:blip r:embed="rId7" cstate="hqprint">
            <a:extLst>
              <a:ext uri="{28A0092B-C50C-407E-A947-70E740481C1C}">
                <a14:useLocalDpi xmlns:a14="http://schemas.microsoft.com/office/drawing/2010/main"/>
              </a:ext>
            </a:extLst>
          </a:blip>
          <a:srcRect l="14332" t="47839" r="34113" b="-2"/>
          <a:stretch/>
        </p:blipFill>
        <p:spPr>
          <a:xfrm flipH="1">
            <a:off x="6022662" y="2494572"/>
            <a:ext cx="3157849" cy="1603060"/>
          </a:xfrm>
          <a:prstGeom prst="rect">
            <a:avLst/>
          </a:prstGeom>
          <a:noFill/>
          <a:ln>
            <a:noFill/>
          </a:ln>
        </p:spPr>
      </p:pic>
      <p:pic>
        <p:nvPicPr>
          <p:cNvPr id="2" name="Bilde 1"/>
          <p:cNvPicPr>
            <a:picLocks noChangeAspect="1"/>
          </p:cNvPicPr>
          <p:nvPr/>
        </p:nvPicPr>
        <p:blipFill rotWithShape="1">
          <a:blip r:embed="rId8" cstate="print">
            <a:extLst>
              <a:ext uri="{28A0092B-C50C-407E-A947-70E740481C1C}">
                <a14:useLocalDpi xmlns:a14="http://schemas.microsoft.com/office/drawing/2010/main" val="0"/>
              </a:ext>
            </a:extLst>
          </a:blip>
          <a:srcRect t="37913" b="26742"/>
          <a:stretch/>
        </p:blipFill>
        <p:spPr>
          <a:xfrm>
            <a:off x="3060558" y="2513455"/>
            <a:ext cx="2962107" cy="1570463"/>
          </a:xfrm>
          <a:prstGeom prst="rect">
            <a:avLst/>
          </a:prstGeom>
        </p:spPr>
      </p:pic>
      <p:grpSp>
        <p:nvGrpSpPr>
          <p:cNvPr id="3" name="Gruppe 2"/>
          <p:cNvGrpSpPr/>
          <p:nvPr/>
        </p:nvGrpSpPr>
        <p:grpSpPr>
          <a:xfrm>
            <a:off x="1780021" y="1704669"/>
            <a:ext cx="5694256" cy="996787"/>
            <a:chOff x="-3948846" y="-1854901"/>
            <a:chExt cx="5694256" cy="996787"/>
          </a:xfrm>
        </p:grpSpPr>
        <p:pic>
          <p:nvPicPr>
            <p:cNvPr id="26" name="Bild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48846" y="-1854901"/>
              <a:ext cx="993380" cy="993380"/>
            </a:xfrm>
            <a:prstGeom prst="rect">
              <a:avLst/>
            </a:prstGeom>
            <a:effectLst>
              <a:glow rad="215900">
                <a:schemeClr val="tx1">
                  <a:alpha val="60000"/>
                </a:schemeClr>
              </a:glow>
            </a:effectLst>
          </p:spPr>
        </p:pic>
        <p:pic>
          <p:nvPicPr>
            <p:cNvPr id="27" name="Bilde 2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98394" y="-1854901"/>
              <a:ext cx="996787" cy="996787"/>
            </a:xfrm>
            <a:prstGeom prst="rect">
              <a:avLst/>
            </a:prstGeom>
            <a:effectLst>
              <a:glow rad="215900">
                <a:schemeClr val="tx1">
                  <a:alpha val="60000"/>
                </a:schemeClr>
              </a:glow>
            </a:effectLst>
          </p:spPr>
        </p:pic>
        <p:pic>
          <p:nvPicPr>
            <p:cNvPr id="28" name="Bilde 2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599003" y="-1854901"/>
              <a:ext cx="996787" cy="996787"/>
            </a:xfrm>
            <a:prstGeom prst="rect">
              <a:avLst/>
            </a:prstGeom>
            <a:effectLst>
              <a:glow rad="215900">
                <a:schemeClr val="tx1">
                  <a:alpha val="60000"/>
                </a:schemeClr>
              </a:glow>
            </a:effectLst>
          </p:spPr>
        </p:pic>
        <p:pic>
          <p:nvPicPr>
            <p:cNvPr id="29" name="Bilde 28"/>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846020" y="-1854901"/>
              <a:ext cx="996787" cy="996787"/>
            </a:xfrm>
            <a:prstGeom prst="rect">
              <a:avLst/>
            </a:prstGeom>
            <a:effectLst>
              <a:glow rad="215900">
                <a:schemeClr val="tx1">
                  <a:alpha val="60000"/>
                </a:schemeClr>
              </a:glow>
            </a:effectLst>
          </p:spPr>
        </p:pic>
        <p:pic>
          <p:nvPicPr>
            <p:cNvPr id="30" name="Bilde 29"/>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748623" y="-1854901"/>
              <a:ext cx="996787" cy="996787"/>
            </a:xfrm>
            <a:prstGeom prst="rect">
              <a:avLst/>
            </a:prstGeom>
            <a:effectLst>
              <a:glow rad="215900">
                <a:schemeClr val="tx1">
                  <a:alpha val="60000"/>
                </a:schemeClr>
              </a:glow>
            </a:effectLst>
          </p:spPr>
        </p:pic>
      </p:grpSp>
    </p:spTree>
    <p:extLst>
      <p:ext uri="{BB962C8B-B14F-4D97-AF65-F5344CB8AC3E}">
        <p14:creationId xmlns:p14="http://schemas.microsoft.com/office/powerpoint/2010/main" val="1860635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8"/>
          <p:cNvPicPr>
            <a:picLocks noChangeAspect="1"/>
          </p:cNvPicPr>
          <p:nvPr/>
        </p:nvPicPr>
        <p:blipFill rotWithShape="1">
          <a:blip r:embed="rId3">
            <a:extLst>
              <a:ext uri="{28A0092B-C50C-407E-A947-70E740481C1C}">
                <a14:useLocalDpi xmlns:a14="http://schemas.microsoft.com/office/drawing/2010/main" val="0"/>
              </a:ext>
            </a:extLst>
          </a:blip>
          <a:srcRect t="9412" b="57536"/>
          <a:stretch/>
        </p:blipFill>
        <p:spPr bwMode="auto">
          <a:xfrm flipH="1">
            <a:off x="-108520" y="693"/>
            <a:ext cx="9430182" cy="473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ktangel 17"/>
          <p:cNvSpPr/>
          <p:nvPr/>
        </p:nvSpPr>
        <p:spPr>
          <a:xfrm>
            <a:off x="826" y="0"/>
            <a:ext cx="9539726" cy="4828905"/>
          </a:xfrm>
          <a:prstGeom prst="rect">
            <a:avLst/>
          </a:prstGeom>
          <a:gradFill>
            <a:gsLst>
              <a:gs pos="23000">
                <a:schemeClr val="bg1">
                  <a:alpha val="82000"/>
                </a:schemeClr>
              </a:gs>
              <a:gs pos="37000">
                <a:schemeClr val="bg1">
                  <a:alpha val="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le 1"/>
          <p:cNvSpPr>
            <a:spLocks noGrp="1"/>
          </p:cNvSpPr>
          <p:nvPr>
            <p:ph type="title"/>
          </p:nvPr>
        </p:nvSpPr>
        <p:spPr>
          <a:xfrm>
            <a:off x="665163" y="623888"/>
            <a:ext cx="8132762" cy="705725"/>
          </a:xfrm>
        </p:spPr>
        <p:txBody>
          <a:bodyPr/>
          <a:lstStyle/>
          <a:p>
            <a:pPr>
              <a:defRPr/>
            </a:pPr>
            <a:r>
              <a:rPr lang="nb-NO" altLang="nb-NO" sz="2800" dirty="0" err="1">
                <a:cs typeface="Arial Unicode MS" pitchFamily="34" charset="-128"/>
              </a:rPr>
              <a:t>What</a:t>
            </a:r>
            <a:r>
              <a:rPr lang="nb-NO" altLang="nb-NO" sz="2800" dirty="0">
                <a:cs typeface="Arial Unicode MS" pitchFamily="34" charset="-128"/>
              </a:rPr>
              <a:t> </a:t>
            </a:r>
            <a:r>
              <a:rPr lang="nb-NO" altLang="nb-NO" sz="2800" dirty="0" err="1">
                <a:cs typeface="Arial Unicode MS" pitchFamily="34" charset="-128"/>
              </a:rPr>
              <a:t>can</a:t>
            </a:r>
            <a:r>
              <a:rPr lang="nb-NO" altLang="nb-NO" sz="2800" dirty="0">
                <a:cs typeface="Arial Unicode MS" pitchFamily="34" charset="-128"/>
              </a:rPr>
              <a:t> </a:t>
            </a:r>
            <a:r>
              <a:rPr lang="nb-NO" altLang="nb-NO" sz="2800" dirty="0" err="1">
                <a:cs typeface="Arial Unicode MS" pitchFamily="34" charset="-128"/>
              </a:rPr>
              <a:t>we</a:t>
            </a:r>
            <a:r>
              <a:rPr lang="nb-NO" altLang="nb-NO" sz="2800" dirty="0">
                <a:cs typeface="Arial Unicode MS" pitchFamily="34" charset="-128"/>
              </a:rPr>
              <a:t> do for </a:t>
            </a:r>
            <a:r>
              <a:rPr lang="nb-NO" altLang="nb-NO" sz="2800" dirty="0" err="1">
                <a:cs typeface="Arial Unicode MS" pitchFamily="34" charset="-128"/>
              </a:rPr>
              <a:t>you</a:t>
            </a:r>
            <a:r>
              <a:rPr lang="nb-NO" altLang="nb-NO" sz="2800" dirty="0">
                <a:cs typeface="Arial Unicode MS" pitchFamily="34" charset="-128"/>
              </a:rPr>
              <a:t>?</a:t>
            </a:r>
            <a:endParaRPr lang="nb-NO" altLang="nb-NO" dirty="0">
              <a:latin typeface="+mj-lt"/>
              <a:cs typeface="Arial Unicode MS" pitchFamily="34" charset="-128"/>
            </a:endParaRPr>
          </a:p>
        </p:txBody>
      </p:sp>
      <p:sp>
        <p:nvSpPr>
          <p:cNvPr id="14" name="Rektangel 13"/>
          <p:cNvSpPr/>
          <p:nvPr/>
        </p:nvSpPr>
        <p:spPr>
          <a:xfrm>
            <a:off x="660400" y="2427734"/>
            <a:ext cx="2624181" cy="194421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tIns="72000" rIns="108000" bIns="0" rtlCol="0" anchor="t" anchorCtr="0"/>
          <a:lstStyle/>
          <a:p>
            <a:pPr>
              <a:defRPr/>
            </a:pPr>
            <a:endParaRPr lang="nb-NO" altLang="nb-NO" sz="1400" dirty="0">
              <a:solidFill>
                <a:srgbClr val="273C4E"/>
              </a:solidFill>
            </a:endParaRPr>
          </a:p>
          <a:p>
            <a:pPr>
              <a:defRPr/>
            </a:pPr>
            <a:endParaRPr lang="nb-NO" altLang="nb-NO" sz="1400" dirty="0">
              <a:solidFill>
                <a:srgbClr val="273C4E"/>
              </a:solidFill>
            </a:endParaRPr>
          </a:p>
          <a:p>
            <a:pPr>
              <a:defRPr/>
            </a:pPr>
            <a:r>
              <a:rPr lang="nb-NO" altLang="nb-NO" sz="2000" dirty="0" err="1">
                <a:solidFill>
                  <a:srgbClr val="273C4E"/>
                </a:solidFill>
              </a:rPr>
              <a:t>Financing</a:t>
            </a:r>
            <a:r>
              <a:rPr lang="nb-NO" altLang="nb-NO" sz="2000" dirty="0">
                <a:solidFill>
                  <a:srgbClr val="273C4E"/>
                </a:solidFill>
              </a:rPr>
              <a:t> </a:t>
            </a:r>
            <a:r>
              <a:rPr lang="nb-NO" altLang="nb-NO" sz="2000" dirty="0" err="1">
                <a:solidFill>
                  <a:srgbClr val="273C4E"/>
                </a:solidFill>
              </a:rPr>
              <a:t>of</a:t>
            </a:r>
            <a:r>
              <a:rPr lang="nb-NO" altLang="nb-NO" sz="2000" dirty="0">
                <a:solidFill>
                  <a:srgbClr val="273C4E"/>
                </a:solidFill>
              </a:rPr>
              <a:t> turn-</a:t>
            </a:r>
            <a:r>
              <a:rPr lang="nb-NO" altLang="nb-NO" sz="2000" dirty="0" err="1">
                <a:solidFill>
                  <a:srgbClr val="273C4E"/>
                </a:solidFill>
              </a:rPr>
              <a:t>key</a:t>
            </a:r>
            <a:r>
              <a:rPr lang="nb-NO" altLang="nb-NO" sz="2000" dirty="0">
                <a:solidFill>
                  <a:srgbClr val="273C4E"/>
                </a:solidFill>
              </a:rPr>
              <a:t> </a:t>
            </a:r>
            <a:r>
              <a:rPr lang="nb-NO" altLang="nb-NO" sz="2000" dirty="0" err="1">
                <a:solidFill>
                  <a:srgbClr val="273C4E"/>
                </a:solidFill>
              </a:rPr>
              <a:t>solutions</a:t>
            </a:r>
            <a:r>
              <a:rPr lang="nb-NO" altLang="nb-NO" sz="2000" dirty="0">
                <a:solidFill>
                  <a:srgbClr val="273C4E"/>
                </a:solidFill>
              </a:rPr>
              <a:t> and </a:t>
            </a:r>
            <a:r>
              <a:rPr lang="nb-NO" altLang="nb-NO" sz="2000" dirty="0" err="1">
                <a:solidFill>
                  <a:srgbClr val="273C4E"/>
                </a:solidFill>
              </a:rPr>
              <a:t>finished</a:t>
            </a:r>
            <a:r>
              <a:rPr lang="nb-NO" altLang="nb-NO" sz="2000" dirty="0">
                <a:solidFill>
                  <a:srgbClr val="273C4E"/>
                </a:solidFill>
              </a:rPr>
              <a:t> </a:t>
            </a:r>
            <a:r>
              <a:rPr lang="nb-NO" altLang="nb-NO" sz="2000" dirty="0" err="1">
                <a:solidFill>
                  <a:srgbClr val="273C4E"/>
                </a:solidFill>
              </a:rPr>
              <a:t>goods</a:t>
            </a:r>
            <a:endParaRPr lang="nb-NO" altLang="nb-NO" sz="2000" dirty="0">
              <a:solidFill>
                <a:srgbClr val="273C4E"/>
              </a:solidFill>
            </a:endParaRPr>
          </a:p>
          <a:p>
            <a:pPr>
              <a:lnSpc>
                <a:spcPct val="100000"/>
              </a:lnSpc>
              <a:defRPr/>
            </a:pPr>
            <a:endParaRPr lang="nb-NO" altLang="nb-NO" sz="1300" dirty="0">
              <a:solidFill>
                <a:schemeClr val="tx1"/>
              </a:solidFill>
              <a:latin typeface="Calibri" panose="020F0502020204030204" pitchFamily="34" charset="0"/>
            </a:endParaRPr>
          </a:p>
        </p:txBody>
      </p:sp>
      <p:sp>
        <p:nvSpPr>
          <p:cNvPr id="15" name="Rektangel 14"/>
          <p:cNvSpPr/>
          <p:nvPr/>
        </p:nvSpPr>
        <p:spPr>
          <a:xfrm>
            <a:off x="3418660" y="2427734"/>
            <a:ext cx="2624181" cy="1944216"/>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tIns="72000" rIns="108000" bIns="0" rtlCol="0" anchor="ctr" anchorCtr="0"/>
          <a:lstStyle/>
          <a:p>
            <a:pPr>
              <a:defRPr/>
            </a:pPr>
            <a:endParaRPr lang="nb-NO" altLang="nb-NO" sz="2000" dirty="0">
              <a:solidFill>
                <a:srgbClr val="273C4E"/>
              </a:solidFill>
            </a:endParaRPr>
          </a:p>
        </p:txBody>
      </p:sp>
      <p:sp>
        <p:nvSpPr>
          <p:cNvPr id="16" name="Rektangel 15"/>
          <p:cNvSpPr/>
          <p:nvPr/>
        </p:nvSpPr>
        <p:spPr>
          <a:xfrm>
            <a:off x="6176919" y="2427734"/>
            <a:ext cx="2624181" cy="1944216"/>
          </a:xfrm>
          <a:prstGeom prst="rect">
            <a:avLst/>
          </a:prstGeom>
          <a:solidFill>
            <a:schemeClr val="bg1">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108000" tIns="72000" rIns="108000" bIns="0" rtlCol="0" anchor="ctr" anchorCtr="0"/>
          <a:lstStyle/>
          <a:p>
            <a:pPr algn="ctr">
              <a:defRPr/>
            </a:pPr>
            <a:r>
              <a:rPr lang="nb-NO" altLang="nb-NO" sz="2000" dirty="0" err="1">
                <a:solidFill>
                  <a:srgbClr val="273C4E"/>
                </a:solidFill>
              </a:rPr>
              <a:t>Secure</a:t>
            </a:r>
            <a:r>
              <a:rPr lang="nb-NO" altLang="nb-NO" sz="2000" dirty="0">
                <a:solidFill>
                  <a:srgbClr val="273C4E"/>
                </a:solidFill>
              </a:rPr>
              <a:t> </a:t>
            </a:r>
            <a:r>
              <a:rPr lang="nb-NO" altLang="nb-NO" sz="2000" dirty="0" err="1">
                <a:solidFill>
                  <a:srgbClr val="273C4E"/>
                </a:solidFill>
              </a:rPr>
              <a:t>project</a:t>
            </a:r>
            <a:r>
              <a:rPr lang="nb-NO" altLang="nb-NO" sz="2000" dirty="0">
                <a:solidFill>
                  <a:srgbClr val="273C4E"/>
                </a:solidFill>
              </a:rPr>
              <a:t> </a:t>
            </a:r>
            <a:r>
              <a:rPr lang="nb-NO" altLang="nb-NO" sz="2000" dirty="0" err="1">
                <a:solidFill>
                  <a:srgbClr val="273C4E"/>
                </a:solidFill>
              </a:rPr>
              <a:t>execution</a:t>
            </a:r>
            <a:r>
              <a:rPr lang="nb-NO" altLang="nb-NO" sz="2000" dirty="0">
                <a:solidFill>
                  <a:srgbClr val="273C4E"/>
                </a:solidFill>
              </a:rPr>
              <a:t> by </a:t>
            </a:r>
            <a:r>
              <a:rPr lang="nb-NO" altLang="nb-NO" sz="2000" dirty="0" err="1">
                <a:solidFill>
                  <a:srgbClr val="273C4E"/>
                </a:solidFill>
              </a:rPr>
              <a:t>the</a:t>
            </a:r>
            <a:r>
              <a:rPr lang="nb-NO" altLang="nb-NO" sz="2000" dirty="0">
                <a:solidFill>
                  <a:srgbClr val="273C4E"/>
                </a:solidFill>
              </a:rPr>
              <a:t> Norwegian </a:t>
            </a:r>
            <a:r>
              <a:rPr lang="nb-NO" altLang="nb-NO" sz="2000" dirty="0" err="1">
                <a:solidFill>
                  <a:srgbClr val="273C4E"/>
                </a:solidFill>
              </a:rPr>
              <a:t>exporter</a:t>
            </a:r>
            <a:r>
              <a:rPr lang="nb-NO" altLang="nb-NO" sz="2000" dirty="0">
                <a:solidFill>
                  <a:srgbClr val="273C4E"/>
                </a:solidFill>
              </a:rPr>
              <a:t> </a:t>
            </a:r>
            <a:r>
              <a:rPr lang="nb-NO" altLang="nb-NO" sz="2000" dirty="0" err="1">
                <a:solidFill>
                  <a:srgbClr val="273C4E"/>
                </a:solidFill>
              </a:rPr>
              <a:t>through</a:t>
            </a:r>
            <a:r>
              <a:rPr lang="nb-NO" altLang="nb-NO" sz="2000" dirty="0">
                <a:solidFill>
                  <a:srgbClr val="273C4E"/>
                </a:solidFill>
              </a:rPr>
              <a:t> </a:t>
            </a:r>
            <a:r>
              <a:rPr lang="nb-NO" altLang="nb-NO" sz="2000" dirty="0" err="1">
                <a:solidFill>
                  <a:srgbClr val="273C4E"/>
                </a:solidFill>
              </a:rPr>
              <a:t>various</a:t>
            </a:r>
            <a:r>
              <a:rPr lang="nb-NO" altLang="nb-NO" sz="2000" dirty="0">
                <a:solidFill>
                  <a:srgbClr val="273C4E"/>
                </a:solidFill>
              </a:rPr>
              <a:t> </a:t>
            </a:r>
            <a:r>
              <a:rPr lang="nb-NO" altLang="nb-NO" sz="2000" dirty="0" err="1">
                <a:solidFill>
                  <a:srgbClr val="273C4E"/>
                </a:solidFill>
              </a:rPr>
              <a:t>solutions</a:t>
            </a:r>
            <a:endParaRPr lang="nb-NO" altLang="nb-NO" sz="2000" dirty="0">
              <a:solidFill>
                <a:srgbClr val="273C4E"/>
              </a:solidFill>
            </a:endParaRPr>
          </a:p>
        </p:txBody>
      </p:sp>
      <p:sp>
        <p:nvSpPr>
          <p:cNvPr id="2" name="TekstSylinder 1"/>
          <p:cNvSpPr txBox="1"/>
          <p:nvPr/>
        </p:nvSpPr>
        <p:spPr>
          <a:xfrm>
            <a:off x="3504418" y="3081685"/>
            <a:ext cx="2452664" cy="923330"/>
          </a:xfrm>
          <a:prstGeom prst="rect">
            <a:avLst/>
          </a:prstGeom>
          <a:noFill/>
        </p:spPr>
        <p:txBody>
          <a:bodyPr wrap="square" rtlCol="0">
            <a:spAutoFit/>
          </a:bodyPr>
          <a:lstStyle/>
          <a:p>
            <a:pPr algn="ctr">
              <a:defRPr/>
            </a:pPr>
            <a:r>
              <a:rPr lang="nb-NO" altLang="nb-NO" dirty="0" err="1">
                <a:solidFill>
                  <a:srgbClr val="273C4E"/>
                </a:solidFill>
              </a:rPr>
              <a:t>Financing</a:t>
            </a:r>
            <a:r>
              <a:rPr lang="nb-NO" altLang="nb-NO" dirty="0">
                <a:solidFill>
                  <a:srgbClr val="273C4E"/>
                </a:solidFill>
              </a:rPr>
              <a:t> </a:t>
            </a:r>
            <a:r>
              <a:rPr lang="nb-NO" altLang="nb-NO" dirty="0" err="1">
                <a:solidFill>
                  <a:srgbClr val="273C4E"/>
                </a:solidFill>
              </a:rPr>
              <a:t>of</a:t>
            </a:r>
            <a:r>
              <a:rPr lang="nb-NO" altLang="nb-NO" dirty="0">
                <a:solidFill>
                  <a:srgbClr val="273C4E"/>
                </a:solidFill>
              </a:rPr>
              <a:t> parts </a:t>
            </a:r>
            <a:r>
              <a:rPr lang="nb-NO" altLang="nb-NO" dirty="0" err="1">
                <a:solidFill>
                  <a:srgbClr val="273C4E"/>
                </a:solidFill>
              </a:rPr>
              <a:t>of</a:t>
            </a:r>
            <a:r>
              <a:rPr lang="nb-NO" altLang="nb-NO" dirty="0">
                <a:solidFill>
                  <a:srgbClr val="273C4E"/>
                </a:solidFill>
              </a:rPr>
              <a:t> EPC </a:t>
            </a:r>
            <a:r>
              <a:rPr lang="nb-NO" altLang="nb-NO" dirty="0" err="1">
                <a:solidFill>
                  <a:srgbClr val="273C4E"/>
                </a:solidFill>
              </a:rPr>
              <a:t>contracts</a:t>
            </a:r>
            <a:r>
              <a:rPr lang="nb-NO" altLang="nb-NO" dirty="0">
                <a:solidFill>
                  <a:srgbClr val="273C4E"/>
                </a:solidFill>
              </a:rPr>
              <a:t> </a:t>
            </a:r>
          </a:p>
          <a:p>
            <a:endParaRPr lang="nb-NO" dirty="0"/>
          </a:p>
        </p:txBody>
      </p:sp>
    </p:spTree>
    <p:extLst>
      <p:ext uri="{BB962C8B-B14F-4D97-AF65-F5344CB8AC3E}">
        <p14:creationId xmlns:p14="http://schemas.microsoft.com/office/powerpoint/2010/main" val="893246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GIEK – pptmal 16 9">
  <a:themeElements>
    <a:clrScheme name="GIEK DEF 1">
      <a:dk1>
        <a:srgbClr val="273C4E"/>
      </a:dk1>
      <a:lt1>
        <a:srgbClr val="FFFFFF"/>
      </a:lt1>
      <a:dk2>
        <a:srgbClr val="023E84"/>
      </a:dk2>
      <a:lt2>
        <a:srgbClr val="023E84"/>
      </a:lt2>
      <a:accent1>
        <a:srgbClr val="0B8EC8"/>
      </a:accent1>
      <a:accent2>
        <a:srgbClr val="008136"/>
      </a:accent2>
      <a:accent3>
        <a:srgbClr val="CDCC00"/>
      </a:accent3>
      <a:accent4>
        <a:srgbClr val="EB2315"/>
      </a:accent4>
      <a:accent5>
        <a:srgbClr val="F07D00"/>
      </a:accent5>
      <a:accent6>
        <a:srgbClr val="273C4E"/>
      </a:accent6>
      <a:hlink>
        <a:srgbClr val="CDCC00"/>
      </a:hlink>
      <a:folHlink>
        <a:srgbClr val="F07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shade val="51000"/>
                <a:satMod val="130000"/>
              </a:schemeClr>
            </a:gs>
            <a:gs pos="100000">
              <a:schemeClr val="accent1">
                <a:shade val="94000"/>
                <a:satMod val="135000"/>
              </a:schemeClr>
            </a:gs>
          </a:gsLst>
        </a:gra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raClrScheme>
      <a:clrScheme name="GIEK 1">
        <a:dk1>
          <a:srgbClr val="000000"/>
        </a:dk1>
        <a:lt1>
          <a:srgbClr val="FFFFFF"/>
        </a:lt1>
        <a:dk2>
          <a:srgbClr val="1B4385"/>
        </a:dk2>
        <a:lt2>
          <a:srgbClr val="6B5B49"/>
        </a:lt2>
        <a:accent1>
          <a:srgbClr val="0B8EC8"/>
        </a:accent1>
        <a:accent2>
          <a:srgbClr val="7E9144"/>
        </a:accent2>
        <a:accent3>
          <a:srgbClr val="FFFFFF"/>
        </a:accent3>
        <a:accent4>
          <a:srgbClr val="000000"/>
        </a:accent4>
        <a:accent5>
          <a:srgbClr val="AAC6E0"/>
        </a:accent5>
        <a:accent6>
          <a:srgbClr val="72833D"/>
        </a:accent6>
        <a:hlink>
          <a:srgbClr val="A4072D"/>
        </a:hlink>
        <a:folHlink>
          <a:srgbClr val="8DA7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IEK_pptmal_v4" id="{2477ADF0-B72B-5449-ACB4-4CEFC8DFA4D8}" vid="{98EBB731-8533-704E-A2F6-471373A42FA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8037C359F17E48BB3A1FF1CD112616" ma:contentTypeVersion="9" ma:contentTypeDescription="Opprett et nytt dokument." ma:contentTypeScope="" ma:versionID="12db9aa7b4273dd967a054af3c01ca87">
  <xsd:schema xmlns:xsd="http://www.w3.org/2001/XMLSchema" xmlns:xs="http://www.w3.org/2001/XMLSchema" xmlns:p="http://schemas.microsoft.com/office/2006/metadata/properties" xmlns:ns2="b83efa98-08f6-4144-b7cb-ce8b3d0e8ee6" xmlns:ns3="2e4dd967-a23b-4fd9-9113-08780eac5470" targetNamespace="http://schemas.microsoft.com/office/2006/metadata/properties" ma:root="true" ma:fieldsID="868d9412dafb76dbc088111306e2facf" ns2:_="" ns3:_="">
    <xsd:import namespace="b83efa98-08f6-4144-b7cb-ce8b3d0e8ee6"/>
    <xsd:import namespace="2e4dd967-a23b-4fd9-9113-08780eac547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efa98-08f6-4144-b7cb-ce8b3d0e8ee6"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for deling av tips" ma:internalName="SharingHintHash" ma:readOnly="true">
      <xsd:simpleType>
        <xsd:restriction base="dms:Text"/>
      </xsd:simpleType>
    </xsd:element>
    <xsd:element name="SharedWithDetails" ma:index="10"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4dd967-a23b-4fd9-9113-08780eac547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306D21-4F22-4863-909D-0D6FA4AE5044}"/>
</file>

<file path=customXml/itemProps2.xml><?xml version="1.0" encoding="utf-8"?>
<ds:datastoreItem xmlns:ds="http://schemas.openxmlformats.org/officeDocument/2006/customXml" ds:itemID="{414AFC9C-38AD-4DD7-AF06-879A9E970E31}"/>
</file>

<file path=customXml/itemProps3.xml><?xml version="1.0" encoding="utf-8"?>
<ds:datastoreItem xmlns:ds="http://schemas.openxmlformats.org/officeDocument/2006/customXml" ds:itemID="{74A06241-4EE4-4E46-BE8C-D4901C4431B9}"/>
</file>

<file path=docProps/app.xml><?xml version="1.0" encoding="utf-8"?>
<Properties xmlns="http://schemas.openxmlformats.org/officeDocument/2006/extended-properties" xmlns:vt="http://schemas.openxmlformats.org/officeDocument/2006/docPropsVTypes">
  <Template>GIEK_pptmal_4 3_v5</Template>
  <TotalTime>734</TotalTime>
  <Words>653</Words>
  <Application>Microsoft Office PowerPoint</Application>
  <PresentationFormat>Skjermfremvisning (16:9)</PresentationFormat>
  <Paragraphs>154</Paragraphs>
  <Slides>14</Slides>
  <Notes>3</Notes>
  <HiddenSlides>7</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14</vt:i4>
      </vt:variant>
    </vt:vector>
  </HeadingPairs>
  <TitlesOfParts>
    <vt:vector size="22" baseType="lpstr">
      <vt:lpstr>Arial</vt:lpstr>
      <vt:lpstr>Arial Unicode MS</vt:lpstr>
      <vt:lpstr>Calibri</vt:lpstr>
      <vt:lpstr>Helvetica</vt:lpstr>
      <vt:lpstr>Tahoma</vt:lpstr>
      <vt:lpstr>Wingdings</vt:lpstr>
      <vt:lpstr>ヒラギノ角ゴ Pro W3</vt:lpstr>
      <vt:lpstr>GIEK – pptmal 16 9</vt:lpstr>
      <vt:lpstr>Competitive financing from Norway Georg Kervel 01.03.18  </vt:lpstr>
      <vt:lpstr>The export credit system in Norway</vt:lpstr>
      <vt:lpstr>PowerPoint-presentasjon</vt:lpstr>
      <vt:lpstr>Production time</vt:lpstr>
      <vt:lpstr>Buyer credit guarantee for export related investment in Norway What investments can be financed? </vt:lpstr>
      <vt:lpstr>Production loan guarantee </vt:lpstr>
      <vt:lpstr>Georg Kervel gke@giek.no +47 966 27 346</vt:lpstr>
      <vt:lpstr>–  both traditional and new industries</vt:lpstr>
      <vt:lpstr>What can we do for you?</vt:lpstr>
      <vt:lpstr>Get your project off the ground –  with Norwegian deliveries AND financing </vt:lpstr>
      <vt:lpstr>GIEK’s credit assessment  </vt:lpstr>
      <vt:lpstr>Credit assessment </vt:lpstr>
      <vt:lpstr>Other pre-requisites forming an integral part in the risk assessment</vt:lpstr>
      <vt:lpstr>Six steps towards export financing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Navn på presentasjonen</dc:title>
  <dc:creator>Brita Bergsnov Hansen</dc:creator>
  <cp:lastModifiedBy>Ingebjørg Johnsrud</cp:lastModifiedBy>
  <cp:revision>45</cp:revision>
  <cp:lastPrinted>2014-04-08T07:14:14Z</cp:lastPrinted>
  <dcterms:created xsi:type="dcterms:W3CDTF">2016-02-27T16:33:11Z</dcterms:created>
  <dcterms:modified xsi:type="dcterms:W3CDTF">2018-02-28T12:18:46Z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0x010100518037C359F17E48BB3A1FF1CD112616</vt:lpwstr>
  </property>
</Properties>
</file>