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drawing3.xml" ContentType="application/vnd.ms-office.drawingml.diagramDrawing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notesMasters/notesMaster1.xml" ContentType="application/vnd.openxmlformats-officedocument.presentationml.notesMaster+xml"/>
  <Override PartName="/ppt/diagrams/colors3.xml" ContentType="application/vnd.openxmlformats-officedocument.drawingml.diagramColors+xml"/>
  <Override PartName="/ppt/diagrams/layout3.xml" ContentType="application/vnd.openxmlformats-officedocument.drawingml.diagramLayout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diagrams/drawing2.xml" ContentType="application/vnd.ms-office.drawingml.diagramDrawing+xml"/>
  <Override PartName="/ppt/diagrams/colors2.xml" ContentType="application/vnd.openxmlformats-officedocument.drawingml.diagramColor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revisionInfo.xml" ContentType="application/vnd.ms-powerpoint.revisioninfo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65" r:id="rId2"/>
    <p:sldId id="278" r:id="rId3"/>
    <p:sldId id="294" r:id="rId4"/>
    <p:sldId id="298" r:id="rId5"/>
    <p:sldId id="301" r:id="rId6"/>
    <p:sldId id="297" r:id="rId7"/>
    <p:sldId id="303" r:id="rId8"/>
    <p:sldId id="304" r:id="rId9"/>
    <p:sldId id="295" r:id="rId10"/>
    <p:sldId id="296" r:id="rId11"/>
    <p:sldId id="288" r:id="rId12"/>
    <p:sldId id="307" r:id="rId13"/>
    <p:sldId id="305" r:id="rId14"/>
    <p:sldId id="308" r:id="rId15"/>
    <p:sldId id="306" r:id="rId16"/>
  </p:sldIdLst>
  <p:sldSz cx="9144000" cy="5143500" type="screen16x9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E8E7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03" autoAdjust="0"/>
    <p:restoredTop sz="83026" autoAdjust="0"/>
  </p:normalViewPr>
  <p:slideViewPr>
    <p:cSldViewPr snapToGrid="0">
      <p:cViewPr varScale="1">
        <p:scale>
          <a:sx n="143" d="100"/>
          <a:sy n="143" d="100"/>
        </p:scale>
        <p:origin x="984" y="11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99" d="100"/>
          <a:sy n="99" d="100"/>
        </p:scale>
        <p:origin x="271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C210D7-CB27-4796-9149-437F8B8140FA}" type="doc">
      <dgm:prSet loTypeId="urn:microsoft.com/office/officeart/2005/8/layout/vList5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75D81764-7D64-4D69-B96E-9CB99B53EE5A}">
      <dgm:prSet phldrT="[Text]" custT="1"/>
      <dgm:spPr/>
      <dgm:t>
        <a:bodyPr/>
        <a:lstStyle/>
        <a:p>
          <a:r>
            <a:rPr lang="nb-NO" sz="1600">
              <a:latin typeface="+mn-lt"/>
              <a:ea typeface="+mn-ea"/>
              <a:cs typeface="+mn-cs"/>
            </a:rPr>
            <a:t>Grant amount available</a:t>
          </a:r>
          <a:endParaRPr lang="en-US" sz="1600" dirty="0"/>
        </a:p>
      </dgm:t>
    </dgm:pt>
    <dgm:pt modelId="{F608DE8B-EB15-4EEE-8B55-ABDE46DC3B0D}" type="parTrans" cxnId="{C40F4683-7E45-4D6A-AE06-8B63E981CA04}">
      <dgm:prSet/>
      <dgm:spPr/>
      <dgm:t>
        <a:bodyPr/>
        <a:lstStyle/>
        <a:p>
          <a:endParaRPr lang="en-US"/>
        </a:p>
      </dgm:t>
    </dgm:pt>
    <dgm:pt modelId="{1F27EB4C-6434-43A4-B8EB-8786CC352F6A}" type="sibTrans" cxnId="{C40F4683-7E45-4D6A-AE06-8B63E981CA04}">
      <dgm:prSet/>
      <dgm:spPr/>
      <dgm:t>
        <a:bodyPr/>
        <a:lstStyle/>
        <a:p>
          <a:endParaRPr lang="en-US"/>
        </a:p>
      </dgm:t>
    </dgm:pt>
    <dgm:pt modelId="{8F3D01BE-7885-4821-9158-741BC4D88FE0}">
      <dgm:prSet phldrT="[Text]" custT="1"/>
      <dgm:spPr/>
      <dgm:t>
        <a:bodyPr/>
        <a:lstStyle/>
        <a:p>
          <a:pPr>
            <a:buNone/>
          </a:pPr>
          <a:r>
            <a:rPr lang="nb-NO" sz="1800" dirty="0"/>
            <a:t>127,7 </a:t>
          </a:r>
          <a:r>
            <a:rPr lang="nb-NO" sz="1800" dirty="0" err="1"/>
            <a:t>mill</a:t>
          </a:r>
          <a:r>
            <a:rPr lang="nb-NO" sz="1800" dirty="0"/>
            <a:t> </a:t>
          </a:r>
          <a:r>
            <a:rPr lang="nb-NO" sz="1800" dirty="0" err="1"/>
            <a:t>EUR</a:t>
          </a:r>
          <a:endParaRPr lang="en-US" sz="1800" dirty="0"/>
        </a:p>
      </dgm:t>
    </dgm:pt>
    <dgm:pt modelId="{1CEF8FBE-39EC-4D38-A0D8-2A132CE33384}" type="parTrans" cxnId="{C6241EDB-6A20-4E60-A67D-F44939FDCF4A}">
      <dgm:prSet/>
      <dgm:spPr/>
      <dgm:t>
        <a:bodyPr/>
        <a:lstStyle/>
        <a:p>
          <a:endParaRPr lang="en-US"/>
        </a:p>
      </dgm:t>
    </dgm:pt>
    <dgm:pt modelId="{C118C846-3094-47F0-BE4A-1822BA035A3F}" type="sibTrans" cxnId="{C6241EDB-6A20-4E60-A67D-F44939FDCF4A}">
      <dgm:prSet/>
      <dgm:spPr/>
      <dgm:t>
        <a:bodyPr/>
        <a:lstStyle/>
        <a:p>
          <a:endParaRPr lang="en-US"/>
        </a:p>
      </dgm:t>
    </dgm:pt>
    <dgm:pt modelId="{8D4E639C-C7AB-465E-96B0-8FAADEF27E8C}">
      <dgm:prSet phldrT="[Text]" custT="1"/>
      <dgm:spPr/>
      <dgm:t>
        <a:bodyPr/>
        <a:lstStyle/>
        <a:p>
          <a:r>
            <a:rPr lang="nb-NO" sz="1600"/>
            <a:t>Projects with partners from donor countries</a:t>
          </a:r>
          <a:endParaRPr lang="en-US" sz="1600" dirty="0"/>
        </a:p>
      </dgm:t>
    </dgm:pt>
    <dgm:pt modelId="{418465D5-22DE-47C8-8CD8-7B9981EF06A9}" type="parTrans" cxnId="{D1F14BDB-AD3B-46D7-AE60-B5D86AC2BD72}">
      <dgm:prSet/>
      <dgm:spPr/>
      <dgm:t>
        <a:bodyPr/>
        <a:lstStyle/>
        <a:p>
          <a:endParaRPr lang="en-US"/>
        </a:p>
      </dgm:t>
    </dgm:pt>
    <dgm:pt modelId="{C8230BA2-F24A-49CE-A17F-287DB9808327}" type="sibTrans" cxnId="{D1F14BDB-AD3B-46D7-AE60-B5D86AC2BD72}">
      <dgm:prSet/>
      <dgm:spPr/>
      <dgm:t>
        <a:bodyPr/>
        <a:lstStyle/>
        <a:p>
          <a:endParaRPr lang="en-US"/>
        </a:p>
      </dgm:t>
    </dgm:pt>
    <dgm:pt modelId="{C0AFB0A4-A2C5-49BC-AA2E-2142CF575C3B}">
      <dgm:prSet phldrT="[Text]" custT="1"/>
      <dgm:spPr/>
      <dgm:t>
        <a:bodyPr/>
        <a:lstStyle/>
        <a:p>
          <a:pPr>
            <a:buNone/>
          </a:pPr>
          <a:r>
            <a:rPr lang="en-US" sz="2000" dirty="0"/>
            <a:t>  </a:t>
          </a:r>
          <a:r>
            <a:rPr lang="en-US" sz="1800" dirty="0"/>
            <a:t>115</a:t>
          </a:r>
        </a:p>
      </dgm:t>
    </dgm:pt>
    <dgm:pt modelId="{C3EDAAFD-A571-4B9C-87B4-EEE674A05A8A}" type="parTrans" cxnId="{7907BBFB-A7F8-4B49-BFF6-3D42A772F994}">
      <dgm:prSet/>
      <dgm:spPr/>
      <dgm:t>
        <a:bodyPr/>
        <a:lstStyle/>
        <a:p>
          <a:endParaRPr lang="en-US"/>
        </a:p>
      </dgm:t>
    </dgm:pt>
    <dgm:pt modelId="{6AF9CE18-DD92-43F4-9882-9013FE16C545}" type="sibTrans" cxnId="{7907BBFB-A7F8-4B49-BFF6-3D42A772F994}">
      <dgm:prSet/>
      <dgm:spPr/>
      <dgm:t>
        <a:bodyPr/>
        <a:lstStyle/>
        <a:p>
          <a:endParaRPr lang="en-US"/>
        </a:p>
      </dgm:t>
    </dgm:pt>
    <dgm:pt modelId="{2CEA7256-05E2-414E-9C71-A0B00010B2A8}">
      <dgm:prSet phldrT="[Text]" custT="1"/>
      <dgm:spPr/>
      <dgm:t>
        <a:bodyPr/>
        <a:lstStyle/>
        <a:p>
          <a:r>
            <a:rPr lang="nb-NO" sz="1600"/>
            <a:t>Contributions</a:t>
          </a:r>
          <a:r>
            <a:rPr lang="nb-NO" sz="1600" baseline="0"/>
            <a:t> from donor partners</a:t>
          </a:r>
          <a:endParaRPr lang="en-US" sz="1600" dirty="0"/>
        </a:p>
      </dgm:t>
    </dgm:pt>
    <dgm:pt modelId="{E743FA43-E257-4995-82D3-38F908C41283}" type="parTrans" cxnId="{41122E85-B7E8-4BBD-9252-39752EF83D97}">
      <dgm:prSet/>
      <dgm:spPr/>
      <dgm:t>
        <a:bodyPr/>
        <a:lstStyle/>
        <a:p>
          <a:endParaRPr lang="en-US"/>
        </a:p>
      </dgm:t>
    </dgm:pt>
    <dgm:pt modelId="{A0223064-3B26-4300-8987-A4C76D61D5E2}" type="sibTrans" cxnId="{41122E85-B7E8-4BBD-9252-39752EF83D97}">
      <dgm:prSet/>
      <dgm:spPr/>
      <dgm:t>
        <a:bodyPr/>
        <a:lstStyle/>
        <a:p>
          <a:endParaRPr lang="en-US"/>
        </a:p>
      </dgm:t>
    </dgm:pt>
    <dgm:pt modelId="{AC25A475-426E-4CC9-8ADD-A60572617AD4}">
      <dgm:prSet phldrT="[Text]"/>
      <dgm:spPr/>
      <dgm:t>
        <a:bodyPr/>
        <a:lstStyle/>
        <a:p>
          <a:pPr>
            <a:buFontTx/>
            <a:buChar char="-"/>
          </a:pPr>
          <a:r>
            <a:rPr lang="en-GB" dirty="0"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Sector related know-how</a:t>
          </a:r>
          <a:endParaRPr lang="en-US" dirty="0"/>
        </a:p>
      </dgm:t>
    </dgm:pt>
    <dgm:pt modelId="{D5AA406D-7FCF-4F97-BE8D-0C201262C53A}" type="parTrans" cxnId="{32A3FFFB-036A-42C9-AD43-50B314CDFB31}">
      <dgm:prSet/>
      <dgm:spPr/>
      <dgm:t>
        <a:bodyPr/>
        <a:lstStyle/>
        <a:p>
          <a:endParaRPr lang="en-US"/>
        </a:p>
      </dgm:t>
    </dgm:pt>
    <dgm:pt modelId="{5F22B363-4716-4B3C-8C78-5E56373D5A77}" type="sibTrans" cxnId="{32A3FFFB-036A-42C9-AD43-50B314CDFB31}">
      <dgm:prSet/>
      <dgm:spPr/>
      <dgm:t>
        <a:bodyPr/>
        <a:lstStyle/>
        <a:p>
          <a:endParaRPr lang="en-US"/>
        </a:p>
      </dgm:t>
    </dgm:pt>
    <dgm:pt modelId="{EF77A0E5-6898-4A4F-BDD4-0F2C878DBB2B}">
      <dgm:prSet phldrT="[Text]"/>
      <dgm:spPr/>
      <dgm:t>
        <a:bodyPr/>
        <a:lstStyle/>
        <a:p>
          <a:pPr>
            <a:buFontTx/>
            <a:buChar char="-"/>
          </a:pPr>
          <a:r>
            <a:rPr lang="en-GB" dirty="0"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Efficient production processes expertise</a:t>
          </a:r>
          <a:endParaRPr lang="en-US" dirty="0"/>
        </a:p>
      </dgm:t>
    </dgm:pt>
    <dgm:pt modelId="{7891E1E9-70F3-461A-942A-0E3EE855B891}" type="parTrans" cxnId="{E5041E69-2BF0-4273-BBEC-FF5DFBA204E5}">
      <dgm:prSet/>
      <dgm:spPr/>
      <dgm:t>
        <a:bodyPr/>
        <a:lstStyle/>
        <a:p>
          <a:endParaRPr lang="en-US"/>
        </a:p>
      </dgm:t>
    </dgm:pt>
    <dgm:pt modelId="{46E61510-C586-4326-BE74-728AF35473B3}" type="sibTrans" cxnId="{E5041E69-2BF0-4273-BBEC-FF5DFBA204E5}">
      <dgm:prSet/>
      <dgm:spPr/>
      <dgm:t>
        <a:bodyPr/>
        <a:lstStyle/>
        <a:p>
          <a:endParaRPr lang="en-US"/>
        </a:p>
      </dgm:t>
    </dgm:pt>
    <dgm:pt modelId="{DF091D20-E021-4288-81C2-1D89D86E5081}">
      <dgm:prSet phldrT="[Text]"/>
      <dgm:spPr/>
      <dgm:t>
        <a:bodyPr/>
        <a:lstStyle/>
        <a:p>
          <a:pPr>
            <a:buFontTx/>
            <a:buChar char="-"/>
          </a:pPr>
          <a:r>
            <a:rPr lang="en-GB" dirty="0"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Pilot and demonstration projects,</a:t>
          </a:r>
          <a:r>
            <a:rPr lang="en-GB" baseline="0" dirty="0"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 incl. equipment</a:t>
          </a:r>
          <a:endParaRPr lang="en-US" dirty="0"/>
        </a:p>
      </dgm:t>
    </dgm:pt>
    <dgm:pt modelId="{3E123806-6C6D-4AE7-BB72-8DA9D5DC97F7}" type="parTrans" cxnId="{75BDA14C-2FC2-4F11-9737-7D2B7FBBCD1B}">
      <dgm:prSet/>
      <dgm:spPr/>
      <dgm:t>
        <a:bodyPr/>
        <a:lstStyle/>
        <a:p>
          <a:endParaRPr lang="en-US"/>
        </a:p>
      </dgm:t>
    </dgm:pt>
    <dgm:pt modelId="{C4126973-5135-45E3-8995-352621A1ADE4}" type="sibTrans" cxnId="{75BDA14C-2FC2-4F11-9737-7D2B7FBBCD1B}">
      <dgm:prSet/>
      <dgm:spPr/>
      <dgm:t>
        <a:bodyPr/>
        <a:lstStyle/>
        <a:p>
          <a:endParaRPr lang="en-US"/>
        </a:p>
      </dgm:t>
    </dgm:pt>
    <dgm:pt modelId="{D8063C4C-D4AD-44F7-BF37-2301D4703658}">
      <dgm:prSet phldrT="[Text]"/>
      <dgm:spPr/>
      <dgm:t>
        <a:bodyPr/>
        <a:lstStyle/>
        <a:p>
          <a:pPr>
            <a:buFontTx/>
            <a:buChar char="-"/>
          </a:pPr>
          <a:r>
            <a:rPr lang="en-GB" dirty="0"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R&amp;D specific support</a:t>
          </a:r>
          <a:endParaRPr lang="en-US" dirty="0"/>
        </a:p>
      </dgm:t>
    </dgm:pt>
    <dgm:pt modelId="{1BBC359E-6B53-463C-B066-57EAF6F31EAC}" type="parTrans" cxnId="{275D3A04-307F-40E3-AE76-7861BE27E096}">
      <dgm:prSet/>
      <dgm:spPr/>
      <dgm:t>
        <a:bodyPr/>
        <a:lstStyle/>
        <a:p>
          <a:endParaRPr lang="en-US"/>
        </a:p>
      </dgm:t>
    </dgm:pt>
    <dgm:pt modelId="{AA9EB7C2-DB40-4325-B154-4B9B47B98696}" type="sibTrans" cxnId="{275D3A04-307F-40E3-AE76-7861BE27E096}">
      <dgm:prSet/>
      <dgm:spPr/>
      <dgm:t>
        <a:bodyPr/>
        <a:lstStyle/>
        <a:p>
          <a:endParaRPr lang="en-US"/>
        </a:p>
      </dgm:t>
    </dgm:pt>
    <dgm:pt modelId="{1C4CBC40-0054-454B-8183-4AF36A90BBE9}" type="pres">
      <dgm:prSet presAssocID="{F4C210D7-CB27-4796-9149-437F8B8140FA}" presName="Name0" presStyleCnt="0">
        <dgm:presLayoutVars>
          <dgm:dir/>
          <dgm:animLvl val="lvl"/>
          <dgm:resizeHandles val="exact"/>
        </dgm:presLayoutVars>
      </dgm:prSet>
      <dgm:spPr/>
    </dgm:pt>
    <dgm:pt modelId="{E2E3BAAC-D2EC-481C-BA3A-4C69ACA6506D}" type="pres">
      <dgm:prSet presAssocID="{75D81764-7D64-4D69-B96E-9CB99B53EE5A}" presName="linNode" presStyleCnt="0"/>
      <dgm:spPr/>
    </dgm:pt>
    <dgm:pt modelId="{CAE2B6C6-36AE-462C-82F4-62F35222BDB9}" type="pres">
      <dgm:prSet presAssocID="{75D81764-7D64-4D69-B96E-9CB99B53EE5A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2D918D76-A7AE-40B2-84BE-7CCE12DAB82D}" type="pres">
      <dgm:prSet presAssocID="{75D81764-7D64-4D69-B96E-9CB99B53EE5A}" presName="descendantText" presStyleLbl="alignAccFollowNode1" presStyleIdx="0" presStyleCnt="3">
        <dgm:presLayoutVars>
          <dgm:bulletEnabled val="1"/>
        </dgm:presLayoutVars>
      </dgm:prSet>
      <dgm:spPr/>
    </dgm:pt>
    <dgm:pt modelId="{255DA303-0441-4979-9B71-2C0A95D94ECD}" type="pres">
      <dgm:prSet presAssocID="{1F27EB4C-6434-43A4-B8EB-8786CC352F6A}" presName="sp" presStyleCnt="0"/>
      <dgm:spPr/>
    </dgm:pt>
    <dgm:pt modelId="{03A9B87D-DFD1-445A-8164-43D52D67FEEA}" type="pres">
      <dgm:prSet presAssocID="{8D4E639C-C7AB-465E-96B0-8FAADEF27E8C}" presName="linNode" presStyleCnt="0"/>
      <dgm:spPr/>
    </dgm:pt>
    <dgm:pt modelId="{5132E337-72F9-4EA0-ADEF-A9E07EE6B28B}" type="pres">
      <dgm:prSet presAssocID="{8D4E639C-C7AB-465E-96B0-8FAADEF27E8C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F8BD402A-D854-462B-9EBA-6EE04D4565E1}" type="pres">
      <dgm:prSet presAssocID="{8D4E639C-C7AB-465E-96B0-8FAADEF27E8C}" presName="descendantText" presStyleLbl="alignAccFollowNode1" presStyleIdx="1" presStyleCnt="3">
        <dgm:presLayoutVars>
          <dgm:bulletEnabled val="1"/>
        </dgm:presLayoutVars>
      </dgm:prSet>
      <dgm:spPr/>
    </dgm:pt>
    <dgm:pt modelId="{5209D09C-A381-41EC-BC04-516A0C8003D6}" type="pres">
      <dgm:prSet presAssocID="{C8230BA2-F24A-49CE-A17F-287DB9808327}" presName="sp" presStyleCnt="0"/>
      <dgm:spPr/>
    </dgm:pt>
    <dgm:pt modelId="{267915D8-5BA8-4C2A-B469-18741EE7EFB9}" type="pres">
      <dgm:prSet presAssocID="{2CEA7256-05E2-414E-9C71-A0B00010B2A8}" presName="linNode" presStyleCnt="0"/>
      <dgm:spPr/>
    </dgm:pt>
    <dgm:pt modelId="{3164CDDC-B5F0-4C76-BE96-3B4E00EEAFEA}" type="pres">
      <dgm:prSet presAssocID="{2CEA7256-05E2-414E-9C71-A0B00010B2A8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26DE92C9-F9C5-45BB-B0FB-8EEC71319290}" type="pres">
      <dgm:prSet presAssocID="{2CEA7256-05E2-414E-9C71-A0B00010B2A8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275D3A04-307F-40E3-AE76-7861BE27E096}" srcId="{2CEA7256-05E2-414E-9C71-A0B00010B2A8}" destId="{D8063C4C-D4AD-44F7-BF37-2301D4703658}" srcOrd="3" destOrd="0" parTransId="{1BBC359E-6B53-463C-B066-57EAF6F31EAC}" sibTransId="{AA9EB7C2-DB40-4325-B154-4B9B47B98696}"/>
    <dgm:cxn modelId="{98FBEE3E-D3C3-49AD-AFE0-367FD07D425A}" type="presOf" srcId="{EF77A0E5-6898-4A4F-BDD4-0F2C878DBB2B}" destId="{26DE92C9-F9C5-45BB-B0FB-8EEC71319290}" srcOrd="0" destOrd="1" presId="urn:microsoft.com/office/officeart/2005/8/layout/vList5"/>
    <dgm:cxn modelId="{E5041E69-2BF0-4273-BBEC-FF5DFBA204E5}" srcId="{2CEA7256-05E2-414E-9C71-A0B00010B2A8}" destId="{EF77A0E5-6898-4A4F-BDD4-0F2C878DBB2B}" srcOrd="1" destOrd="0" parTransId="{7891E1E9-70F3-461A-942A-0E3EE855B891}" sibTransId="{46E61510-C586-4326-BE74-728AF35473B3}"/>
    <dgm:cxn modelId="{75BDA14C-2FC2-4F11-9737-7D2B7FBBCD1B}" srcId="{2CEA7256-05E2-414E-9C71-A0B00010B2A8}" destId="{DF091D20-E021-4288-81C2-1D89D86E5081}" srcOrd="2" destOrd="0" parTransId="{3E123806-6C6D-4AE7-BB72-8DA9D5DC97F7}" sibTransId="{C4126973-5135-45E3-8995-352621A1ADE4}"/>
    <dgm:cxn modelId="{3FDE9852-12EC-4E37-9263-CBB17EDD5152}" type="presOf" srcId="{C0AFB0A4-A2C5-49BC-AA2E-2142CF575C3B}" destId="{F8BD402A-D854-462B-9EBA-6EE04D4565E1}" srcOrd="0" destOrd="0" presId="urn:microsoft.com/office/officeart/2005/8/layout/vList5"/>
    <dgm:cxn modelId="{7779E372-74D9-4291-B830-C3910DE83E2E}" type="presOf" srcId="{AC25A475-426E-4CC9-8ADD-A60572617AD4}" destId="{26DE92C9-F9C5-45BB-B0FB-8EEC71319290}" srcOrd="0" destOrd="0" presId="urn:microsoft.com/office/officeart/2005/8/layout/vList5"/>
    <dgm:cxn modelId="{1528F07D-D0C2-4A78-A7D6-0A997CCA2CBF}" type="presOf" srcId="{8F3D01BE-7885-4821-9158-741BC4D88FE0}" destId="{2D918D76-A7AE-40B2-84BE-7CCE12DAB82D}" srcOrd="0" destOrd="0" presId="urn:microsoft.com/office/officeart/2005/8/layout/vList5"/>
    <dgm:cxn modelId="{C40F4683-7E45-4D6A-AE06-8B63E981CA04}" srcId="{F4C210D7-CB27-4796-9149-437F8B8140FA}" destId="{75D81764-7D64-4D69-B96E-9CB99B53EE5A}" srcOrd="0" destOrd="0" parTransId="{F608DE8B-EB15-4EEE-8B55-ABDE46DC3B0D}" sibTransId="{1F27EB4C-6434-43A4-B8EB-8786CC352F6A}"/>
    <dgm:cxn modelId="{41122E85-B7E8-4BBD-9252-39752EF83D97}" srcId="{F4C210D7-CB27-4796-9149-437F8B8140FA}" destId="{2CEA7256-05E2-414E-9C71-A0B00010B2A8}" srcOrd="2" destOrd="0" parTransId="{E743FA43-E257-4995-82D3-38F908C41283}" sibTransId="{A0223064-3B26-4300-8987-A4C76D61D5E2}"/>
    <dgm:cxn modelId="{4A7DF386-458C-41E0-B043-A23AF8A5AB4C}" type="presOf" srcId="{8D4E639C-C7AB-465E-96B0-8FAADEF27E8C}" destId="{5132E337-72F9-4EA0-ADEF-A9E07EE6B28B}" srcOrd="0" destOrd="0" presId="urn:microsoft.com/office/officeart/2005/8/layout/vList5"/>
    <dgm:cxn modelId="{751B9A8B-D400-4FBE-8D61-B7CC34B99436}" type="presOf" srcId="{DF091D20-E021-4288-81C2-1D89D86E5081}" destId="{26DE92C9-F9C5-45BB-B0FB-8EEC71319290}" srcOrd="0" destOrd="2" presId="urn:microsoft.com/office/officeart/2005/8/layout/vList5"/>
    <dgm:cxn modelId="{A19E83AC-59BE-4FEA-8383-082138FC3CF2}" type="presOf" srcId="{D8063C4C-D4AD-44F7-BF37-2301D4703658}" destId="{26DE92C9-F9C5-45BB-B0FB-8EEC71319290}" srcOrd="0" destOrd="3" presId="urn:microsoft.com/office/officeart/2005/8/layout/vList5"/>
    <dgm:cxn modelId="{A7A239CF-9E39-4EF4-9E81-9AC3A96A3EB3}" type="presOf" srcId="{2CEA7256-05E2-414E-9C71-A0B00010B2A8}" destId="{3164CDDC-B5F0-4C76-BE96-3B4E00EEAFEA}" srcOrd="0" destOrd="0" presId="urn:microsoft.com/office/officeart/2005/8/layout/vList5"/>
    <dgm:cxn modelId="{FA8BA6D1-431B-49DF-BB4A-BFEB08E9F12A}" type="presOf" srcId="{75D81764-7D64-4D69-B96E-9CB99B53EE5A}" destId="{CAE2B6C6-36AE-462C-82F4-62F35222BDB9}" srcOrd="0" destOrd="0" presId="urn:microsoft.com/office/officeart/2005/8/layout/vList5"/>
    <dgm:cxn modelId="{C6241EDB-6A20-4E60-A67D-F44939FDCF4A}" srcId="{75D81764-7D64-4D69-B96E-9CB99B53EE5A}" destId="{8F3D01BE-7885-4821-9158-741BC4D88FE0}" srcOrd="0" destOrd="0" parTransId="{1CEF8FBE-39EC-4D38-A0D8-2A132CE33384}" sibTransId="{C118C846-3094-47F0-BE4A-1822BA035A3F}"/>
    <dgm:cxn modelId="{D1F14BDB-AD3B-46D7-AE60-B5D86AC2BD72}" srcId="{F4C210D7-CB27-4796-9149-437F8B8140FA}" destId="{8D4E639C-C7AB-465E-96B0-8FAADEF27E8C}" srcOrd="1" destOrd="0" parTransId="{418465D5-22DE-47C8-8CD8-7B9981EF06A9}" sibTransId="{C8230BA2-F24A-49CE-A17F-287DB9808327}"/>
    <dgm:cxn modelId="{7FB5DBDC-E04E-4EE1-A5E2-3CC21EC63C50}" type="presOf" srcId="{F4C210D7-CB27-4796-9149-437F8B8140FA}" destId="{1C4CBC40-0054-454B-8183-4AF36A90BBE9}" srcOrd="0" destOrd="0" presId="urn:microsoft.com/office/officeart/2005/8/layout/vList5"/>
    <dgm:cxn modelId="{7907BBFB-A7F8-4B49-BFF6-3D42A772F994}" srcId="{8D4E639C-C7AB-465E-96B0-8FAADEF27E8C}" destId="{C0AFB0A4-A2C5-49BC-AA2E-2142CF575C3B}" srcOrd="0" destOrd="0" parTransId="{C3EDAAFD-A571-4B9C-87B4-EEE674A05A8A}" sibTransId="{6AF9CE18-DD92-43F4-9882-9013FE16C545}"/>
    <dgm:cxn modelId="{32A3FFFB-036A-42C9-AD43-50B314CDFB31}" srcId="{2CEA7256-05E2-414E-9C71-A0B00010B2A8}" destId="{AC25A475-426E-4CC9-8ADD-A60572617AD4}" srcOrd="0" destOrd="0" parTransId="{D5AA406D-7FCF-4F97-BE8D-0C201262C53A}" sibTransId="{5F22B363-4716-4B3C-8C78-5E56373D5A77}"/>
    <dgm:cxn modelId="{43AC27F2-934E-42CA-B791-12F70D46EC43}" type="presParOf" srcId="{1C4CBC40-0054-454B-8183-4AF36A90BBE9}" destId="{E2E3BAAC-D2EC-481C-BA3A-4C69ACA6506D}" srcOrd="0" destOrd="0" presId="urn:microsoft.com/office/officeart/2005/8/layout/vList5"/>
    <dgm:cxn modelId="{5E768EFD-5960-4D2E-8BE4-A7483D85D783}" type="presParOf" srcId="{E2E3BAAC-D2EC-481C-BA3A-4C69ACA6506D}" destId="{CAE2B6C6-36AE-462C-82F4-62F35222BDB9}" srcOrd="0" destOrd="0" presId="urn:microsoft.com/office/officeart/2005/8/layout/vList5"/>
    <dgm:cxn modelId="{0B428594-BA82-4850-B066-F46A2132BAE9}" type="presParOf" srcId="{E2E3BAAC-D2EC-481C-BA3A-4C69ACA6506D}" destId="{2D918D76-A7AE-40B2-84BE-7CCE12DAB82D}" srcOrd="1" destOrd="0" presId="urn:microsoft.com/office/officeart/2005/8/layout/vList5"/>
    <dgm:cxn modelId="{7EF782E2-86E8-4194-AD1E-357061400B50}" type="presParOf" srcId="{1C4CBC40-0054-454B-8183-4AF36A90BBE9}" destId="{255DA303-0441-4979-9B71-2C0A95D94ECD}" srcOrd="1" destOrd="0" presId="urn:microsoft.com/office/officeart/2005/8/layout/vList5"/>
    <dgm:cxn modelId="{31304514-A9F4-43AE-BCEE-0BC14EC5D91E}" type="presParOf" srcId="{1C4CBC40-0054-454B-8183-4AF36A90BBE9}" destId="{03A9B87D-DFD1-445A-8164-43D52D67FEEA}" srcOrd="2" destOrd="0" presId="urn:microsoft.com/office/officeart/2005/8/layout/vList5"/>
    <dgm:cxn modelId="{0519D281-46B3-4EFD-900D-9E0BD7A202DE}" type="presParOf" srcId="{03A9B87D-DFD1-445A-8164-43D52D67FEEA}" destId="{5132E337-72F9-4EA0-ADEF-A9E07EE6B28B}" srcOrd="0" destOrd="0" presId="urn:microsoft.com/office/officeart/2005/8/layout/vList5"/>
    <dgm:cxn modelId="{468321D4-3ED7-475D-A0F8-88CC41A491E6}" type="presParOf" srcId="{03A9B87D-DFD1-445A-8164-43D52D67FEEA}" destId="{F8BD402A-D854-462B-9EBA-6EE04D4565E1}" srcOrd="1" destOrd="0" presId="urn:microsoft.com/office/officeart/2005/8/layout/vList5"/>
    <dgm:cxn modelId="{73871EA4-7AFA-47B7-B9EB-96C7A67C0C1C}" type="presParOf" srcId="{1C4CBC40-0054-454B-8183-4AF36A90BBE9}" destId="{5209D09C-A381-41EC-BC04-516A0C8003D6}" srcOrd="3" destOrd="0" presId="urn:microsoft.com/office/officeart/2005/8/layout/vList5"/>
    <dgm:cxn modelId="{F90FC1E6-C45F-461F-941A-8DF4783B52DD}" type="presParOf" srcId="{1C4CBC40-0054-454B-8183-4AF36A90BBE9}" destId="{267915D8-5BA8-4C2A-B469-18741EE7EFB9}" srcOrd="4" destOrd="0" presId="urn:microsoft.com/office/officeart/2005/8/layout/vList5"/>
    <dgm:cxn modelId="{17A4A542-A010-4364-A743-07ADED142B1B}" type="presParOf" srcId="{267915D8-5BA8-4C2A-B469-18741EE7EFB9}" destId="{3164CDDC-B5F0-4C76-BE96-3B4E00EEAFEA}" srcOrd="0" destOrd="0" presId="urn:microsoft.com/office/officeart/2005/8/layout/vList5"/>
    <dgm:cxn modelId="{519DC10A-D5A1-46D2-9B1D-9AD0D0F65237}" type="presParOf" srcId="{267915D8-5BA8-4C2A-B469-18741EE7EFB9}" destId="{26DE92C9-F9C5-45BB-B0FB-8EEC7131929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A9F76D-B809-46D8-B516-7EDFBBD86C9A}" type="doc">
      <dgm:prSet loTypeId="urn:microsoft.com/office/officeart/2005/8/layout/h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4FCD4031-5505-4CF9-A9F5-1F6A83879664}">
      <dgm:prSet phldrT="[Text]"/>
      <dgm:spPr/>
      <dgm:t>
        <a:bodyPr/>
        <a:lstStyle/>
        <a:p>
          <a:r>
            <a:rPr lang="en-US">
              <a:solidFill>
                <a:schemeClr val="tx1"/>
              </a:solidFill>
            </a:rPr>
            <a:t>Romania</a:t>
          </a:r>
          <a:r>
            <a:rPr lang="en-US"/>
            <a:t> </a:t>
          </a:r>
        </a:p>
      </dgm:t>
    </dgm:pt>
    <dgm:pt modelId="{629D58E0-00B0-4078-B19C-55EB030A7976}" type="parTrans" cxnId="{080F1D39-FFE9-4705-9488-A1555525D8CC}">
      <dgm:prSet/>
      <dgm:spPr/>
      <dgm:t>
        <a:bodyPr/>
        <a:lstStyle/>
        <a:p>
          <a:endParaRPr lang="en-US"/>
        </a:p>
      </dgm:t>
    </dgm:pt>
    <dgm:pt modelId="{8862FCCD-3B45-4C83-991C-6AE0D004397D}" type="sibTrans" cxnId="{080F1D39-FFE9-4705-9488-A1555525D8CC}">
      <dgm:prSet/>
      <dgm:spPr/>
      <dgm:t>
        <a:bodyPr/>
        <a:lstStyle/>
        <a:p>
          <a:endParaRPr lang="en-US"/>
        </a:p>
      </dgm:t>
    </dgm:pt>
    <dgm:pt modelId="{7CBD3749-09BB-4787-9A0A-01D5C0F27084}">
      <dgm:prSet phldrT="[Text]"/>
      <dgm:spPr/>
      <dgm:t>
        <a:bodyPr/>
        <a:lstStyle/>
        <a:p>
          <a:pPr>
            <a:buNone/>
          </a:pPr>
          <a:r>
            <a:rPr lang="en-US" dirty="0"/>
            <a:t>IN operator</a:t>
          </a:r>
        </a:p>
      </dgm:t>
    </dgm:pt>
    <dgm:pt modelId="{115EED9E-D1BD-48B1-924B-322DA9DD0915}" type="parTrans" cxnId="{69C024BA-9F4D-44A4-9E03-432F1A148840}">
      <dgm:prSet/>
      <dgm:spPr/>
      <dgm:t>
        <a:bodyPr/>
        <a:lstStyle/>
        <a:p>
          <a:endParaRPr lang="en-US"/>
        </a:p>
      </dgm:t>
    </dgm:pt>
    <dgm:pt modelId="{0DA3B75D-3B9A-40D1-A8BB-C87B695FFB0C}" type="sibTrans" cxnId="{69C024BA-9F4D-44A4-9E03-432F1A148840}">
      <dgm:prSet/>
      <dgm:spPr/>
      <dgm:t>
        <a:bodyPr/>
        <a:lstStyle/>
        <a:p>
          <a:endParaRPr lang="en-US"/>
        </a:p>
      </dgm:t>
    </dgm:pt>
    <dgm:pt modelId="{DDC70735-1165-410B-8593-5AC2E7F65368}">
      <dgm:prSet phldrT="[Text]"/>
      <dgm:spPr/>
      <dgm:t>
        <a:bodyPr/>
        <a:lstStyle/>
        <a:p>
          <a:r>
            <a:rPr lang="en-US">
              <a:solidFill>
                <a:schemeClr val="tx1"/>
              </a:solidFill>
            </a:rPr>
            <a:t>Bulgaria</a:t>
          </a:r>
        </a:p>
      </dgm:t>
    </dgm:pt>
    <dgm:pt modelId="{F89983E8-F755-4CC7-89B0-F48EF4E4807C}" type="parTrans" cxnId="{1F709367-3D44-405A-A73C-8A58E62C9BC1}">
      <dgm:prSet/>
      <dgm:spPr/>
      <dgm:t>
        <a:bodyPr/>
        <a:lstStyle/>
        <a:p>
          <a:endParaRPr lang="en-US"/>
        </a:p>
      </dgm:t>
    </dgm:pt>
    <dgm:pt modelId="{3D853B6A-E375-4E27-9F9C-5290816A548B}" type="sibTrans" cxnId="{1F709367-3D44-405A-A73C-8A58E62C9BC1}">
      <dgm:prSet/>
      <dgm:spPr/>
      <dgm:t>
        <a:bodyPr/>
        <a:lstStyle/>
        <a:p>
          <a:endParaRPr lang="en-US"/>
        </a:p>
      </dgm:t>
    </dgm:pt>
    <dgm:pt modelId="{41989A4C-AD6B-49A9-8D57-06C2EB01F059}">
      <dgm:prSet phldrT="[Text]"/>
      <dgm:spPr/>
      <dgm:t>
        <a:bodyPr/>
        <a:lstStyle/>
        <a:p>
          <a:pPr>
            <a:buNone/>
          </a:pPr>
          <a:r>
            <a:rPr lang="en-US" dirty="0"/>
            <a:t>IN operator</a:t>
          </a:r>
        </a:p>
      </dgm:t>
    </dgm:pt>
    <dgm:pt modelId="{BB86197B-16BB-424C-B061-55357EF9717B}" type="parTrans" cxnId="{5C55075C-B3F9-43E4-BF24-15864AC0206D}">
      <dgm:prSet/>
      <dgm:spPr/>
      <dgm:t>
        <a:bodyPr/>
        <a:lstStyle/>
        <a:p>
          <a:endParaRPr lang="en-US"/>
        </a:p>
      </dgm:t>
    </dgm:pt>
    <dgm:pt modelId="{861457B9-267F-4BE0-8BE1-F91744A14F36}" type="sibTrans" cxnId="{5C55075C-B3F9-43E4-BF24-15864AC0206D}">
      <dgm:prSet/>
      <dgm:spPr/>
      <dgm:t>
        <a:bodyPr/>
        <a:lstStyle/>
        <a:p>
          <a:endParaRPr lang="en-US"/>
        </a:p>
      </dgm:t>
    </dgm:pt>
    <dgm:pt modelId="{4CA623C6-B3B7-4E01-A70E-328CEBE21CC8}">
      <dgm:prSet phldrT="[Text]"/>
      <dgm:spPr/>
      <dgm:t>
        <a:bodyPr/>
        <a:lstStyle/>
        <a:p>
          <a:r>
            <a:rPr lang="en-US">
              <a:solidFill>
                <a:schemeClr val="tx1"/>
              </a:solidFill>
            </a:rPr>
            <a:t>Slovakia</a:t>
          </a:r>
        </a:p>
      </dgm:t>
    </dgm:pt>
    <dgm:pt modelId="{4B6BB942-7BDE-4CF9-BA55-1A671519458D}" type="parTrans" cxnId="{51BA18C9-35CD-4082-AE7A-3F407D7BEC2B}">
      <dgm:prSet/>
      <dgm:spPr/>
      <dgm:t>
        <a:bodyPr/>
        <a:lstStyle/>
        <a:p>
          <a:endParaRPr lang="en-US"/>
        </a:p>
      </dgm:t>
    </dgm:pt>
    <dgm:pt modelId="{03D94260-C5F5-4829-8409-C975E0CF622C}" type="sibTrans" cxnId="{51BA18C9-35CD-4082-AE7A-3F407D7BEC2B}">
      <dgm:prSet/>
      <dgm:spPr/>
      <dgm:t>
        <a:bodyPr/>
        <a:lstStyle/>
        <a:p>
          <a:endParaRPr lang="en-US"/>
        </a:p>
      </dgm:t>
    </dgm:pt>
    <dgm:pt modelId="{73C87874-CC10-4BB3-8231-D0A4CB2A369A}">
      <dgm:prSet phldrT="[Text]"/>
      <dgm:spPr/>
      <dgm:t>
        <a:bodyPr/>
        <a:lstStyle/>
        <a:p>
          <a:pPr>
            <a:buNone/>
          </a:pPr>
          <a:r>
            <a:rPr lang="en-US" dirty="0"/>
            <a:t>IN program partner</a:t>
          </a:r>
        </a:p>
      </dgm:t>
    </dgm:pt>
    <dgm:pt modelId="{570772B6-88DF-4AF5-A470-4CC58012BC5D}" type="parTrans" cxnId="{5E66A4BC-CBD3-42FC-9B35-D3C22CD7157D}">
      <dgm:prSet/>
      <dgm:spPr/>
      <dgm:t>
        <a:bodyPr/>
        <a:lstStyle/>
        <a:p>
          <a:endParaRPr lang="en-US"/>
        </a:p>
      </dgm:t>
    </dgm:pt>
    <dgm:pt modelId="{465D23D6-AB8A-4B33-8FF4-7EFF8CF4E8F9}" type="sibTrans" cxnId="{5E66A4BC-CBD3-42FC-9B35-D3C22CD7157D}">
      <dgm:prSet/>
      <dgm:spPr/>
      <dgm:t>
        <a:bodyPr/>
        <a:lstStyle/>
        <a:p>
          <a:endParaRPr lang="en-US"/>
        </a:p>
      </dgm:t>
    </dgm:pt>
    <dgm:pt modelId="{015B26F5-B39D-4532-BAA7-10DC32E868FA}">
      <dgm:prSet phldrT="[Text]"/>
      <dgm:spPr/>
      <dgm:t>
        <a:bodyPr/>
        <a:lstStyle/>
        <a:p>
          <a:r>
            <a:rPr lang="en-US" dirty="0"/>
            <a:t>Business innovation and education, </a:t>
          </a:r>
          <a:br>
            <a:rPr lang="en-US" dirty="0"/>
          </a:br>
          <a:r>
            <a:rPr lang="en-US" dirty="0"/>
            <a:t>20 mill. EUR</a:t>
          </a:r>
        </a:p>
      </dgm:t>
    </dgm:pt>
    <dgm:pt modelId="{98B7ED56-3034-49E5-984B-530467558CA7}" type="parTrans" cxnId="{CB13A9CE-96DC-46B1-89A7-A73B04B751F9}">
      <dgm:prSet/>
      <dgm:spPr/>
      <dgm:t>
        <a:bodyPr/>
        <a:lstStyle/>
        <a:p>
          <a:endParaRPr lang="en-US"/>
        </a:p>
      </dgm:t>
    </dgm:pt>
    <dgm:pt modelId="{FFFEA9B0-62DB-47F3-ACFC-8293B658EB14}" type="sibTrans" cxnId="{CB13A9CE-96DC-46B1-89A7-A73B04B751F9}">
      <dgm:prSet/>
      <dgm:spPr/>
      <dgm:t>
        <a:bodyPr/>
        <a:lstStyle/>
        <a:p>
          <a:endParaRPr lang="en-US"/>
        </a:p>
      </dgm:t>
    </dgm:pt>
    <dgm:pt modelId="{F65D233A-8081-4A1D-B50A-9FFE00D317E6}">
      <dgm:prSet phldrT="[Text]"/>
      <dgm:spPr/>
      <dgm:t>
        <a:bodyPr/>
        <a:lstStyle/>
        <a:p>
          <a:r>
            <a:rPr lang="en-US" dirty="0"/>
            <a:t>Energy </a:t>
          </a:r>
          <a:br>
            <a:rPr lang="en-US" dirty="0"/>
          </a:br>
          <a:r>
            <a:rPr lang="en-US" dirty="0"/>
            <a:t>62,8 mill. EUR</a:t>
          </a:r>
        </a:p>
      </dgm:t>
    </dgm:pt>
    <dgm:pt modelId="{2102A164-BA64-4438-8628-EDC19AE791F7}" type="parTrans" cxnId="{C6DAC3D6-E649-4F17-8566-E7FA585EEAD1}">
      <dgm:prSet/>
      <dgm:spPr/>
      <dgm:t>
        <a:bodyPr/>
        <a:lstStyle/>
        <a:p>
          <a:endParaRPr lang="en-US"/>
        </a:p>
      </dgm:t>
    </dgm:pt>
    <dgm:pt modelId="{F66F83F7-A601-40D7-82AE-22EE8DCCA52A}" type="sibTrans" cxnId="{C6DAC3D6-E649-4F17-8566-E7FA585EEAD1}">
      <dgm:prSet/>
      <dgm:spPr/>
      <dgm:t>
        <a:bodyPr/>
        <a:lstStyle/>
        <a:p>
          <a:endParaRPr lang="en-US"/>
        </a:p>
      </dgm:t>
    </dgm:pt>
    <dgm:pt modelId="{9690557D-28AF-4193-BC2F-668217768135}">
      <dgm:prSet/>
      <dgm:spPr/>
      <dgm:t>
        <a:bodyPr/>
        <a:lstStyle/>
        <a:p>
          <a:endParaRPr lang="en-US"/>
        </a:p>
      </dgm:t>
    </dgm:pt>
    <dgm:pt modelId="{2748C4FF-B11A-4A7E-B3BD-C7BBBA2742C4}" type="parTrans" cxnId="{6C12BE1E-FE22-41BA-BAA9-09136F7D8CDF}">
      <dgm:prSet/>
      <dgm:spPr/>
      <dgm:t>
        <a:bodyPr/>
        <a:lstStyle/>
        <a:p>
          <a:endParaRPr lang="en-US"/>
        </a:p>
      </dgm:t>
    </dgm:pt>
    <dgm:pt modelId="{48CEDF13-1D38-4E31-9CC2-46185002D232}" type="sibTrans" cxnId="{6C12BE1E-FE22-41BA-BAA9-09136F7D8CDF}">
      <dgm:prSet/>
      <dgm:spPr/>
      <dgm:t>
        <a:bodyPr/>
        <a:lstStyle/>
        <a:p>
          <a:endParaRPr lang="en-US"/>
        </a:p>
      </dgm:t>
    </dgm:pt>
    <dgm:pt modelId="{568034F9-F460-4E2D-813C-1CBA8D9EDF1C}">
      <dgm:prSet/>
      <dgm:spPr/>
      <dgm:t>
        <a:bodyPr/>
        <a:lstStyle/>
        <a:p>
          <a:endParaRPr lang="en-US"/>
        </a:p>
      </dgm:t>
    </dgm:pt>
    <dgm:pt modelId="{06F30974-8167-4927-84FC-780AEBCA8145}" type="parTrans" cxnId="{4A15CB19-D9FF-4A81-8576-F7DC061E6031}">
      <dgm:prSet/>
      <dgm:spPr/>
      <dgm:t>
        <a:bodyPr/>
        <a:lstStyle/>
        <a:p>
          <a:endParaRPr lang="en-US"/>
        </a:p>
      </dgm:t>
    </dgm:pt>
    <dgm:pt modelId="{C4D307E6-37D3-4321-8E7E-AC863641E1CB}" type="sibTrans" cxnId="{4A15CB19-D9FF-4A81-8576-F7DC061E6031}">
      <dgm:prSet/>
      <dgm:spPr/>
      <dgm:t>
        <a:bodyPr/>
        <a:lstStyle/>
        <a:p>
          <a:endParaRPr lang="en-US"/>
        </a:p>
      </dgm:t>
    </dgm:pt>
    <dgm:pt modelId="{A340E29B-7096-439D-AC25-025DABB60679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Estonia</a:t>
          </a:r>
        </a:p>
      </dgm:t>
    </dgm:pt>
    <dgm:pt modelId="{2D7AC388-F28A-4E03-91AC-D0FEA7D52C83}" type="parTrans" cxnId="{933B9812-DFE4-4475-A4D2-1183F96EEC49}">
      <dgm:prSet/>
      <dgm:spPr/>
      <dgm:t>
        <a:bodyPr/>
        <a:lstStyle/>
        <a:p>
          <a:endParaRPr lang="en-US"/>
        </a:p>
      </dgm:t>
    </dgm:pt>
    <dgm:pt modelId="{D46E9718-9470-4456-A9AC-FDBF2B40E240}" type="sibTrans" cxnId="{933B9812-DFE4-4475-A4D2-1183F96EEC49}">
      <dgm:prSet/>
      <dgm:spPr/>
      <dgm:t>
        <a:bodyPr/>
        <a:lstStyle/>
        <a:p>
          <a:endParaRPr lang="en-US"/>
        </a:p>
      </dgm:t>
    </dgm:pt>
    <dgm:pt modelId="{7D6CF403-CA6B-4B57-8E28-248FE918994E}">
      <dgm:prSet/>
      <dgm:spPr/>
      <dgm:t>
        <a:bodyPr/>
        <a:lstStyle/>
        <a:p>
          <a:pPr>
            <a:buNone/>
          </a:pPr>
          <a:r>
            <a:rPr lang="en-US" dirty="0"/>
            <a:t>IN program partner</a:t>
          </a:r>
        </a:p>
      </dgm:t>
    </dgm:pt>
    <dgm:pt modelId="{D8A7FF46-27F4-4AA3-8E0E-E25BBD0C8AFB}" type="parTrans" cxnId="{E0BFCE51-6BC3-4EB4-9A42-D7C82BFBEEC5}">
      <dgm:prSet/>
      <dgm:spPr/>
      <dgm:t>
        <a:bodyPr/>
        <a:lstStyle/>
        <a:p>
          <a:endParaRPr lang="en-US"/>
        </a:p>
      </dgm:t>
    </dgm:pt>
    <dgm:pt modelId="{CCEEFBC8-E8B3-4765-A4EC-0652B9CF77D1}" type="sibTrans" cxnId="{E0BFCE51-6BC3-4EB4-9A42-D7C82BFBEEC5}">
      <dgm:prSet/>
      <dgm:spPr/>
      <dgm:t>
        <a:bodyPr/>
        <a:lstStyle/>
        <a:p>
          <a:endParaRPr lang="en-US"/>
        </a:p>
      </dgm:t>
    </dgm:pt>
    <dgm:pt modelId="{CFFB457F-F021-43C7-BA66-6AD5D7E07C5E}">
      <dgm:prSet/>
      <dgm:spPr/>
      <dgm:t>
        <a:bodyPr/>
        <a:lstStyle/>
        <a:p>
          <a:r>
            <a:rPr lang="en-US" dirty="0"/>
            <a:t>Business and innovation,</a:t>
          </a:r>
          <a:br>
            <a:rPr lang="en-US" dirty="0"/>
          </a:br>
          <a:r>
            <a:rPr lang="en-US" dirty="0"/>
            <a:t>23 mill. EUR </a:t>
          </a:r>
        </a:p>
      </dgm:t>
    </dgm:pt>
    <dgm:pt modelId="{9DE1A79B-94FA-45FA-B724-DE46B23496BF}" type="parTrans" cxnId="{00C62C42-B02C-4219-B8B8-E9511D6A63FC}">
      <dgm:prSet/>
      <dgm:spPr/>
      <dgm:t>
        <a:bodyPr/>
        <a:lstStyle/>
        <a:p>
          <a:endParaRPr lang="en-US"/>
        </a:p>
      </dgm:t>
    </dgm:pt>
    <dgm:pt modelId="{F23815CD-E754-44EB-A457-D473E521968C}" type="sibTrans" cxnId="{00C62C42-B02C-4219-B8B8-E9511D6A63FC}">
      <dgm:prSet/>
      <dgm:spPr/>
      <dgm:t>
        <a:bodyPr/>
        <a:lstStyle/>
        <a:p>
          <a:endParaRPr lang="en-US"/>
        </a:p>
      </dgm:t>
    </dgm:pt>
    <dgm:pt modelId="{935840BB-811E-4168-8130-D2F646E20188}">
      <dgm:prSet/>
      <dgm:spPr/>
      <dgm:t>
        <a:bodyPr/>
        <a:lstStyle/>
        <a:p>
          <a:endParaRPr lang="en-US"/>
        </a:p>
      </dgm:t>
    </dgm:pt>
    <dgm:pt modelId="{30D53415-BBDB-49F8-A176-1C8EE1C0405E}" type="parTrans" cxnId="{300B6448-84DA-446F-9961-129347D45EA5}">
      <dgm:prSet/>
      <dgm:spPr/>
      <dgm:t>
        <a:bodyPr/>
        <a:lstStyle/>
        <a:p>
          <a:endParaRPr lang="en-US"/>
        </a:p>
      </dgm:t>
    </dgm:pt>
    <dgm:pt modelId="{C9BF57AD-AA6F-4ED6-AFBB-BFCBA66A7575}" type="sibTrans" cxnId="{300B6448-84DA-446F-9961-129347D45EA5}">
      <dgm:prSet/>
      <dgm:spPr/>
      <dgm:t>
        <a:bodyPr/>
        <a:lstStyle/>
        <a:p>
          <a:endParaRPr lang="en-US"/>
        </a:p>
      </dgm:t>
    </dgm:pt>
    <dgm:pt modelId="{0DB4317E-8816-4AA1-AC35-AFE98660E52D}">
      <dgm:prSet/>
      <dgm:spPr/>
      <dgm:t>
        <a:bodyPr/>
        <a:lstStyle/>
        <a:p>
          <a:endParaRPr lang="en-US"/>
        </a:p>
      </dgm:t>
    </dgm:pt>
    <dgm:pt modelId="{818B4581-6491-4113-B677-A980AEEF4C63}" type="parTrans" cxnId="{00C21328-9269-4BC3-B6DA-E11491332BFC}">
      <dgm:prSet/>
      <dgm:spPr/>
      <dgm:t>
        <a:bodyPr/>
        <a:lstStyle/>
        <a:p>
          <a:endParaRPr lang="en-US"/>
        </a:p>
      </dgm:t>
    </dgm:pt>
    <dgm:pt modelId="{2627EC83-E705-4DAD-8BA4-B55E2ED3C137}" type="sibTrans" cxnId="{00C21328-9269-4BC3-B6DA-E11491332BFC}">
      <dgm:prSet/>
      <dgm:spPr/>
      <dgm:t>
        <a:bodyPr/>
        <a:lstStyle/>
        <a:p>
          <a:endParaRPr lang="en-US"/>
        </a:p>
      </dgm:t>
    </dgm:pt>
    <dgm:pt modelId="{681B6ABA-1869-4FBE-BA4A-D6F71DDF8A7E}">
      <dgm:prSet/>
      <dgm:spPr/>
      <dgm:t>
        <a:bodyPr/>
        <a:lstStyle/>
        <a:p>
          <a:r>
            <a:rPr lang="en-US">
              <a:solidFill>
                <a:schemeClr val="tx1"/>
              </a:solidFill>
            </a:rPr>
            <a:t>Portugal	</a:t>
          </a:r>
        </a:p>
      </dgm:t>
    </dgm:pt>
    <dgm:pt modelId="{7C8CE8DF-DBED-45DA-8002-6309BFC60FEB}" type="parTrans" cxnId="{F16C3684-421D-469E-BB17-3DC42C139787}">
      <dgm:prSet/>
      <dgm:spPr/>
      <dgm:t>
        <a:bodyPr/>
        <a:lstStyle/>
        <a:p>
          <a:endParaRPr lang="en-US"/>
        </a:p>
      </dgm:t>
    </dgm:pt>
    <dgm:pt modelId="{38B1E82A-71D1-4A8F-AE07-340A836A5EF0}" type="sibTrans" cxnId="{F16C3684-421D-469E-BB17-3DC42C139787}">
      <dgm:prSet/>
      <dgm:spPr/>
      <dgm:t>
        <a:bodyPr/>
        <a:lstStyle/>
        <a:p>
          <a:endParaRPr lang="en-US"/>
        </a:p>
      </dgm:t>
    </dgm:pt>
    <dgm:pt modelId="{441B8122-BAB6-4DC4-BE87-F8F2220A3E63}">
      <dgm:prSet/>
      <dgm:spPr/>
      <dgm:t>
        <a:bodyPr/>
        <a:lstStyle/>
        <a:p>
          <a:pPr>
            <a:buNone/>
          </a:pPr>
          <a:r>
            <a:rPr lang="en-US" dirty="0"/>
            <a:t>IN program partner</a:t>
          </a:r>
        </a:p>
      </dgm:t>
    </dgm:pt>
    <dgm:pt modelId="{2851B240-9A7C-407E-8DB8-13FB982BAC2A}" type="parTrans" cxnId="{7FC9605A-ED08-4C5D-A6C5-A569E209375F}">
      <dgm:prSet/>
      <dgm:spPr/>
      <dgm:t>
        <a:bodyPr/>
        <a:lstStyle/>
        <a:p>
          <a:endParaRPr lang="en-US"/>
        </a:p>
      </dgm:t>
    </dgm:pt>
    <dgm:pt modelId="{1CC8D684-7135-40C8-9DED-F617B8072391}" type="sibTrans" cxnId="{7FC9605A-ED08-4C5D-A6C5-A569E209375F}">
      <dgm:prSet/>
      <dgm:spPr/>
      <dgm:t>
        <a:bodyPr/>
        <a:lstStyle/>
        <a:p>
          <a:endParaRPr lang="en-US"/>
        </a:p>
      </dgm:t>
    </dgm:pt>
    <dgm:pt modelId="{CABAE491-3D5D-4308-BD2C-C81AA0E26BE8}">
      <dgm:prSet/>
      <dgm:spPr/>
      <dgm:t>
        <a:bodyPr/>
        <a:lstStyle/>
        <a:p>
          <a:r>
            <a:rPr lang="en-US" dirty="0"/>
            <a:t>Business and innovation, research and education,</a:t>
          </a:r>
          <a:br>
            <a:rPr lang="en-US" dirty="0"/>
          </a:br>
          <a:r>
            <a:rPr lang="en-US" dirty="0"/>
            <a:t>38 mill. EUR</a:t>
          </a:r>
        </a:p>
      </dgm:t>
    </dgm:pt>
    <dgm:pt modelId="{EA39BF90-B180-4578-8B7C-A8C0AF6493C2}" type="parTrans" cxnId="{E8189257-08CE-4A8C-8B4A-A7B6236EFE5C}">
      <dgm:prSet/>
      <dgm:spPr/>
      <dgm:t>
        <a:bodyPr/>
        <a:lstStyle/>
        <a:p>
          <a:endParaRPr lang="en-US"/>
        </a:p>
      </dgm:t>
    </dgm:pt>
    <dgm:pt modelId="{83364D70-FF9B-41B4-9731-01BD0B5DE1B7}" type="sibTrans" cxnId="{E8189257-08CE-4A8C-8B4A-A7B6236EFE5C}">
      <dgm:prSet/>
      <dgm:spPr/>
      <dgm:t>
        <a:bodyPr/>
        <a:lstStyle/>
        <a:p>
          <a:endParaRPr lang="en-US"/>
        </a:p>
      </dgm:t>
    </dgm:pt>
    <dgm:pt modelId="{6E4603D3-C7B0-4462-A3F5-3C7A1D1A07F9}">
      <dgm:prSet/>
      <dgm:spPr/>
      <dgm:t>
        <a:bodyPr/>
        <a:lstStyle/>
        <a:p>
          <a:r>
            <a:rPr lang="en-US"/>
            <a:t>Klima </a:t>
          </a:r>
          <a:r>
            <a:rPr lang="en-US" err="1"/>
            <a:t>og</a:t>
          </a:r>
          <a:r>
            <a:rPr lang="en-US"/>
            <a:t> </a:t>
          </a:r>
          <a:r>
            <a:rPr lang="en-US" err="1"/>
            <a:t>energi</a:t>
          </a:r>
          <a:r>
            <a:rPr lang="en-US"/>
            <a:t>    24 mill. EUR</a:t>
          </a:r>
        </a:p>
      </dgm:t>
    </dgm:pt>
    <dgm:pt modelId="{5013A4BD-7079-4756-9D2B-376A4350C787}" type="parTrans" cxnId="{F2B192F0-7545-4C48-8956-B1F9404000B4}">
      <dgm:prSet/>
      <dgm:spPr/>
      <dgm:t>
        <a:bodyPr/>
        <a:lstStyle/>
        <a:p>
          <a:endParaRPr lang="en-US"/>
        </a:p>
      </dgm:t>
    </dgm:pt>
    <dgm:pt modelId="{7DFC09F1-AAF7-4597-9909-77F9395F14CE}" type="sibTrans" cxnId="{F2B192F0-7545-4C48-8956-B1F9404000B4}">
      <dgm:prSet/>
      <dgm:spPr/>
      <dgm:t>
        <a:bodyPr/>
        <a:lstStyle/>
        <a:p>
          <a:endParaRPr lang="en-US"/>
        </a:p>
      </dgm:t>
    </dgm:pt>
    <dgm:pt modelId="{1C16C48D-5AF9-460D-A3BD-BE89D96C1E55}">
      <dgm:prSet/>
      <dgm:spPr/>
      <dgm:t>
        <a:bodyPr/>
        <a:lstStyle/>
        <a:p>
          <a:r>
            <a:rPr lang="en-US" dirty="0"/>
            <a:t>Call late 2018</a:t>
          </a:r>
        </a:p>
      </dgm:t>
    </dgm:pt>
    <dgm:pt modelId="{FA617F60-142B-4460-8D09-6429F0DF76F0}" type="parTrans" cxnId="{E2B6257E-00E3-470B-A089-FDB8AA99A0FB}">
      <dgm:prSet/>
      <dgm:spPr/>
      <dgm:t>
        <a:bodyPr/>
        <a:lstStyle/>
        <a:p>
          <a:endParaRPr lang="en-US"/>
        </a:p>
      </dgm:t>
    </dgm:pt>
    <dgm:pt modelId="{238F9FA5-4E12-4B8E-80F0-F1A963AAA8B4}" type="sibTrans" cxnId="{E2B6257E-00E3-470B-A089-FDB8AA99A0FB}">
      <dgm:prSet/>
      <dgm:spPr/>
      <dgm:t>
        <a:bodyPr/>
        <a:lstStyle/>
        <a:p>
          <a:endParaRPr lang="en-US"/>
        </a:p>
      </dgm:t>
    </dgm:pt>
    <dgm:pt modelId="{3989BCCC-78A6-4189-B473-B9D0CA369D42}">
      <dgm:prSet/>
      <dgm:spPr/>
      <dgm:t>
        <a:bodyPr/>
        <a:lstStyle/>
        <a:p>
          <a:endParaRPr lang="en-US"/>
        </a:p>
      </dgm:t>
    </dgm:pt>
    <dgm:pt modelId="{8A471971-A423-4849-9727-AE209B2306C4}" type="parTrans" cxnId="{60E0A89F-94B7-4AB9-964B-A6940FD05CEA}">
      <dgm:prSet/>
      <dgm:spPr/>
      <dgm:t>
        <a:bodyPr/>
        <a:lstStyle/>
        <a:p>
          <a:endParaRPr lang="en-US"/>
        </a:p>
      </dgm:t>
    </dgm:pt>
    <dgm:pt modelId="{79C1E0E6-C54B-40F8-806A-8E3EA5F50FA9}" type="sibTrans" cxnId="{60E0A89F-94B7-4AB9-964B-A6940FD05CEA}">
      <dgm:prSet/>
      <dgm:spPr/>
      <dgm:t>
        <a:bodyPr/>
        <a:lstStyle/>
        <a:p>
          <a:endParaRPr lang="en-US"/>
        </a:p>
      </dgm:t>
    </dgm:pt>
    <dgm:pt modelId="{706041BE-49FF-4718-97A2-0ECA3098838B}">
      <dgm:prSet/>
      <dgm:spPr/>
      <dgm:t>
        <a:bodyPr/>
        <a:lstStyle/>
        <a:p>
          <a:endParaRPr lang="en-US"/>
        </a:p>
      </dgm:t>
    </dgm:pt>
    <dgm:pt modelId="{50CCBD9E-5D51-4144-A512-2CE7B8B96BCF}" type="parTrans" cxnId="{7BE610A1-BEC4-4B09-A4AD-13A137AFBD71}">
      <dgm:prSet/>
      <dgm:spPr/>
      <dgm:t>
        <a:bodyPr/>
        <a:lstStyle/>
        <a:p>
          <a:endParaRPr lang="en-US"/>
        </a:p>
      </dgm:t>
    </dgm:pt>
    <dgm:pt modelId="{F6A1752A-68B2-4AD8-8109-7E14E7CF2948}" type="sibTrans" cxnId="{7BE610A1-BEC4-4B09-A4AD-13A137AFBD71}">
      <dgm:prSet/>
      <dgm:spPr/>
      <dgm:t>
        <a:bodyPr/>
        <a:lstStyle/>
        <a:p>
          <a:endParaRPr lang="en-US"/>
        </a:p>
      </dgm:t>
    </dgm:pt>
    <dgm:pt modelId="{266EA9F6-3383-4B13-ABC3-EDEFC9B6A585}">
      <dgm:prSet/>
      <dgm:spPr/>
      <dgm:t>
        <a:bodyPr/>
        <a:lstStyle/>
        <a:p>
          <a:r>
            <a:rPr lang="en-US" dirty="0"/>
            <a:t>Call early 2018</a:t>
          </a:r>
        </a:p>
      </dgm:t>
    </dgm:pt>
    <dgm:pt modelId="{7697F392-D524-49CC-8EC1-96FEE85CF08C}" type="parTrans" cxnId="{E2A4B253-448C-4987-9E52-47789BA8A935}">
      <dgm:prSet/>
      <dgm:spPr/>
      <dgm:t>
        <a:bodyPr/>
        <a:lstStyle/>
        <a:p>
          <a:endParaRPr lang="en-US"/>
        </a:p>
      </dgm:t>
    </dgm:pt>
    <dgm:pt modelId="{1B24A5DB-061C-47AF-85E0-E0403143DBE5}" type="sibTrans" cxnId="{E2A4B253-448C-4987-9E52-47789BA8A935}">
      <dgm:prSet/>
      <dgm:spPr/>
      <dgm:t>
        <a:bodyPr/>
        <a:lstStyle/>
        <a:p>
          <a:endParaRPr lang="en-US"/>
        </a:p>
      </dgm:t>
    </dgm:pt>
    <dgm:pt modelId="{BC3F8AFE-3664-47B3-A69D-138FD721F3D1}">
      <dgm:prSet phldrT="[Text]"/>
      <dgm:spPr/>
      <dgm:t>
        <a:bodyPr/>
        <a:lstStyle/>
        <a:p>
          <a:endParaRPr lang="en-US"/>
        </a:p>
      </dgm:t>
    </dgm:pt>
    <dgm:pt modelId="{CB924CAC-3DE9-49D1-B7A2-B404A7F312FA}" type="parTrans" cxnId="{88703C0B-F529-4CEE-8872-21E83F9ABF12}">
      <dgm:prSet/>
      <dgm:spPr/>
      <dgm:t>
        <a:bodyPr/>
        <a:lstStyle/>
        <a:p>
          <a:endParaRPr lang="en-US"/>
        </a:p>
      </dgm:t>
    </dgm:pt>
    <dgm:pt modelId="{D411B10E-28A7-4150-8FB5-6A3C5BE02053}" type="sibTrans" cxnId="{88703C0B-F529-4CEE-8872-21E83F9ABF12}">
      <dgm:prSet/>
      <dgm:spPr/>
      <dgm:t>
        <a:bodyPr/>
        <a:lstStyle/>
        <a:p>
          <a:endParaRPr lang="en-US"/>
        </a:p>
      </dgm:t>
    </dgm:pt>
    <dgm:pt modelId="{68EC5BED-09F8-4996-812A-DF2410B351CE}">
      <dgm:prSet/>
      <dgm:spPr/>
      <dgm:t>
        <a:bodyPr/>
        <a:lstStyle/>
        <a:p>
          <a:endParaRPr lang="en-US"/>
        </a:p>
      </dgm:t>
    </dgm:pt>
    <dgm:pt modelId="{12ACFCBC-92B8-489D-838B-99E7518D5355}" type="parTrans" cxnId="{FB3B83A0-8425-4554-8492-B7FD7ADA079B}">
      <dgm:prSet/>
      <dgm:spPr/>
      <dgm:t>
        <a:bodyPr/>
        <a:lstStyle/>
        <a:p>
          <a:endParaRPr lang="en-US"/>
        </a:p>
      </dgm:t>
    </dgm:pt>
    <dgm:pt modelId="{0A01E4F6-B52B-4990-BE72-236D102BD197}" type="sibTrans" cxnId="{FB3B83A0-8425-4554-8492-B7FD7ADA079B}">
      <dgm:prSet/>
      <dgm:spPr/>
      <dgm:t>
        <a:bodyPr/>
        <a:lstStyle/>
        <a:p>
          <a:endParaRPr lang="en-US"/>
        </a:p>
      </dgm:t>
    </dgm:pt>
    <dgm:pt modelId="{0F147069-D419-4797-9B78-3488F0F2CEB3}">
      <dgm:prSet/>
      <dgm:spPr/>
      <dgm:t>
        <a:bodyPr/>
        <a:lstStyle/>
        <a:p>
          <a:endParaRPr lang="en-US"/>
        </a:p>
      </dgm:t>
    </dgm:pt>
    <dgm:pt modelId="{D8A31E77-AF74-4B7B-B288-7B5D3B7558A4}" type="parTrans" cxnId="{28A91FDE-D46F-4F02-A02C-22C8ADEC17D9}">
      <dgm:prSet/>
      <dgm:spPr/>
      <dgm:t>
        <a:bodyPr/>
        <a:lstStyle/>
        <a:p>
          <a:endParaRPr lang="en-US"/>
        </a:p>
      </dgm:t>
    </dgm:pt>
    <dgm:pt modelId="{F3B674CB-D1A7-49CE-AC42-40948B4EE2F0}" type="sibTrans" cxnId="{28A91FDE-D46F-4F02-A02C-22C8ADEC17D9}">
      <dgm:prSet/>
      <dgm:spPr/>
      <dgm:t>
        <a:bodyPr/>
        <a:lstStyle/>
        <a:p>
          <a:endParaRPr lang="en-US"/>
        </a:p>
      </dgm:t>
    </dgm:pt>
    <dgm:pt modelId="{22B9CC2B-848D-456D-9E32-0C58CF7F023B}">
      <dgm:prSet/>
      <dgm:spPr/>
      <dgm:t>
        <a:bodyPr/>
        <a:lstStyle/>
        <a:p>
          <a:endParaRPr lang="en-US"/>
        </a:p>
      </dgm:t>
    </dgm:pt>
    <dgm:pt modelId="{AAD577F2-2200-4BE7-B8AE-0236AC0EF48C}" type="parTrans" cxnId="{7A65E1FE-9F69-4024-927A-11FD573CD012}">
      <dgm:prSet/>
      <dgm:spPr/>
      <dgm:t>
        <a:bodyPr/>
        <a:lstStyle/>
        <a:p>
          <a:endParaRPr lang="en-US"/>
        </a:p>
      </dgm:t>
    </dgm:pt>
    <dgm:pt modelId="{45288C05-61D2-4F78-80B7-02BAEC549CAC}" type="sibTrans" cxnId="{7A65E1FE-9F69-4024-927A-11FD573CD012}">
      <dgm:prSet/>
      <dgm:spPr/>
      <dgm:t>
        <a:bodyPr/>
        <a:lstStyle/>
        <a:p>
          <a:endParaRPr lang="en-US"/>
        </a:p>
      </dgm:t>
    </dgm:pt>
    <dgm:pt modelId="{9C463418-765F-480F-BCCC-52C33C04B450}">
      <dgm:prSet phldrT="[Text]"/>
      <dgm:spPr/>
      <dgm:t>
        <a:bodyPr/>
        <a:lstStyle/>
        <a:p>
          <a:endParaRPr lang="en-US"/>
        </a:p>
      </dgm:t>
    </dgm:pt>
    <dgm:pt modelId="{D9745D9C-D37F-4CF6-B224-A983003B35F9}" type="parTrans" cxnId="{B93752F1-5206-4ADB-A1CE-9D5D683118B0}">
      <dgm:prSet/>
      <dgm:spPr/>
      <dgm:t>
        <a:bodyPr/>
        <a:lstStyle/>
        <a:p>
          <a:endParaRPr lang="en-US"/>
        </a:p>
      </dgm:t>
    </dgm:pt>
    <dgm:pt modelId="{D289C07D-30F7-49C3-BFAA-21738B8B62BC}" type="sibTrans" cxnId="{B93752F1-5206-4ADB-A1CE-9D5D683118B0}">
      <dgm:prSet/>
      <dgm:spPr/>
      <dgm:t>
        <a:bodyPr/>
        <a:lstStyle/>
        <a:p>
          <a:endParaRPr lang="en-US"/>
        </a:p>
      </dgm:t>
    </dgm:pt>
    <dgm:pt modelId="{92BE4BFE-6911-45C1-9F03-BF6729C9629F}">
      <dgm:prSet phldrT="[Text]"/>
      <dgm:spPr/>
      <dgm:t>
        <a:bodyPr/>
        <a:lstStyle/>
        <a:p>
          <a:endParaRPr lang="en-US"/>
        </a:p>
      </dgm:t>
    </dgm:pt>
    <dgm:pt modelId="{B79823AE-D39E-417D-8F51-10D810680221}" type="parTrans" cxnId="{7893EA8B-6BFE-4216-88BB-005D38903838}">
      <dgm:prSet/>
      <dgm:spPr/>
      <dgm:t>
        <a:bodyPr/>
        <a:lstStyle/>
        <a:p>
          <a:endParaRPr lang="en-US"/>
        </a:p>
      </dgm:t>
    </dgm:pt>
    <dgm:pt modelId="{12F75885-B26D-4292-8E34-0E27490C31F5}" type="sibTrans" cxnId="{7893EA8B-6BFE-4216-88BB-005D38903838}">
      <dgm:prSet/>
      <dgm:spPr/>
      <dgm:t>
        <a:bodyPr/>
        <a:lstStyle/>
        <a:p>
          <a:endParaRPr lang="en-US"/>
        </a:p>
      </dgm:t>
    </dgm:pt>
    <dgm:pt modelId="{A88A3422-CFB3-457C-AE1C-A68E90BB5432}">
      <dgm:prSet phldrT="[Text]"/>
      <dgm:spPr/>
      <dgm:t>
        <a:bodyPr/>
        <a:lstStyle/>
        <a:p>
          <a:r>
            <a:rPr lang="en-US" dirty="0"/>
            <a:t>Call early 2018</a:t>
          </a:r>
        </a:p>
      </dgm:t>
    </dgm:pt>
    <dgm:pt modelId="{8D2A7FC5-A202-4312-8D7B-0AA539CAD35F}" type="parTrans" cxnId="{1A2B3BC5-6728-449C-8077-A30C4D957971}">
      <dgm:prSet/>
      <dgm:spPr/>
      <dgm:t>
        <a:bodyPr/>
        <a:lstStyle/>
        <a:p>
          <a:endParaRPr lang="en-US"/>
        </a:p>
      </dgm:t>
    </dgm:pt>
    <dgm:pt modelId="{55BC52C0-F798-446C-B0CE-D05977121397}" type="sibTrans" cxnId="{1A2B3BC5-6728-449C-8077-A30C4D957971}">
      <dgm:prSet/>
      <dgm:spPr/>
      <dgm:t>
        <a:bodyPr/>
        <a:lstStyle/>
        <a:p>
          <a:endParaRPr lang="en-US"/>
        </a:p>
      </dgm:t>
    </dgm:pt>
    <dgm:pt modelId="{9C9AB219-E718-46CC-AE66-42CB33C8C5BA}">
      <dgm:prSet/>
      <dgm:spPr/>
      <dgm:t>
        <a:bodyPr/>
        <a:lstStyle/>
        <a:p>
          <a:r>
            <a:rPr lang="en-US" dirty="0"/>
            <a:t>Call early 2018</a:t>
          </a:r>
        </a:p>
      </dgm:t>
    </dgm:pt>
    <dgm:pt modelId="{17F6B490-7FDB-4E8F-A23D-935E8381D613}" type="parTrans" cxnId="{6429A9AE-8A7C-4636-9831-0077A99C997C}">
      <dgm:prSet/>
      <dgm:spPr/>
      <dgm:t>
        <a:bodyPr/>
        <a:lstStyle/>
        <a:p>
          <a:endParaRPr lang="en-US"/>
        </a:p>
      </dgm:t>
    </dgm:pt>
    <dgm:pt modelId="{8CA252D4-8BAA-4CAB-BC46-8CF869D589DE}" type="sibTrans" cxnId="{6429A9AE-8A7C-4636-9831-0077A99C997C}">
      <dgm:prSet/>
      <dgm:spPr/>
      <dgm:t>
        <a:bodyPr/>
        <a:lstStyle/>
        <a:p>
          <a:endParaRPr lang="en-US"/>
        </a:p>
      </dgm:t>
    </dgm:pt>
    <dgm:pt modelId="{74B1916F-CEE0-42C4-AACF-9E91B2F9D0B4}">
      <dgm:prSet/>
      <dgm:spPr/>
      <dgm:t>
        <a:bodyPr/>
        <a:lstStyle/>
        <a:p>
          <a:endParaRPr lang="en-US"/>
        </a:p>
      </dgm:t>
    </dgm:pt>
    <dgm:pt modelId="{D190AA77-94D9-4AF3-B691-0C3467BBB44A}" type="parTrans" cxnId="{E566F419-AA11-4B6A-81A1-6C1B309D3A74}">
      <dgm:prSet/>
      <dgm:spPr/>
      <dgm:t>
        <a:bodyPr/>
        <a:lstStyle/>
        <a:p>
          <a:endParaRPr lang="en-US"/>
        </a:p>
      </dgm:t>
    </dgm:pt>
    <dgm:pt modelId="{65FC665E-276E-4058-8305-95F4D3E36717}" type="sibTrans" cxnId="{E566F419-AA11-4B6A-81A1-6C1B309D3A74}">
      <dgm:prSet/>
      <dgm:spPr/>
      <dgm:t>
        <a:bodyPr/>
        <a:lstStyle/>
        <a:p>
          <a:endParaRPr lang="en-US"/>
        </a:p>
      </dgm:t>
    </dgm:pt>
    <dgm:pt modelId="{7CD0ED33-9C46-4286-B7C7-0577111584EE}">
      <dgm:prSet phldrT="[Text]"/>
      <dgm:spPr/>
      <dgm:t>
        <a:bodyPr/>
        <a:lstStyle/>
        <a:p>
          <a:endParaRPr lang="en-US"/>
        </a:p>
      </dgm:t>
    </dgm:pt>
    <dgm:pt modelId="{5124E474-0DA0-4CA1-9EDF-A36E227F7B79}" type="parTrans" cxnId="{93A245D2-4BF5-4B14-B28F-79143F456F22}">
      <dgm:prSet/>
      <dgm:spPr/>
      <dgm:t>
        <a:bodyPr/>
        <a:lstStyle/>
        <a:p>
          <a:endParaRPr lang="en-US"/>
        </a:p>
      </dgm:t>
    </dgm:pt>
    <dgm:pt modelId="{A2B26B99-A048-4C6E-A53B-129F89107F57}" type="sibTrans" cxnId="{93A245D2-4BF5-4B14-B28F-79143F456F22}">
      <dgm:prSet/>
      <dgm:spPr/>
      <dgm:t>
        <a:bodyPr/>
        <a:lstStyle/>
        <a:p>
          <a:endParaRPr lang="en-US"/>
        </a:p>
      </dgm:t>
    </dgm:pt>
    <dgm:pt modelId="{58B7A1BE-69C5-4B78-B37F-2FC4EEA4E94D}">
      <dgm:prSet phldrT="[Text]"/>
      <dgm:spPr/>
      <dgm:t>
        <a:bodyPr/>
        <a:lstStyle/>
        <a:p>
          <a:endParaRPr lang="en-US"/>
        </a:p>
      </dgm:t>
    </dgm:pt>
    <dgm:pt modelId="{0963A2F0-C6F3-4B72-8C2F-4B3DCBA8062C}" type="parTrans" cxnId="{259D586B-8B61-4E4E-BBFD-06611D80A108}">
      <dgm:prSet/>
      <dgm:spPr/>
      <dgm:t>
        <a:bodyPr/>
        <a:lstStyle/>
        <a:p>
          <a:endParaRPr lang="en-US"/>
        </a:p>
      </dgm:t>
    </dgm:pt>
    <dgm:pt modelId="{5468A406-3A2A-496C-A8D5-CF3E145FF832}" type="sibTrans" cxnId="{259D586B-8B61-4E4E-BBFD-06611D80A108}">
      <dgm:prSet/>
      <dgm:spPr/>
      <dgm:t>
        <a:bodyPr/>
        <a:lstStyle/>
        <a:p>
          <a:endParaRPr lang="en-US"/>
        </a:p>
      </dgm:t>
    </dgm:pt>
    <dgm:pt modelId="{DD310084-78BD-42E8-A103-955E6812256B}">
      <dgm:prSet phldrT="[Text]"/>
      <dgm:spPr/>
      <dgm:t>
        <a:bodyPr/>
        <a:lstStyle/>
        <a:p>
          <a:endParaRPr lang="en-US" dirty="0"/>
        </a:p>
      </dgm:t>
    </dgm:pt>
    <dgm:pt modelId="{D32DF8F0-B5B4-4313-A8BE-0F8B03C3C15F}" type="parTrans" cxnId="{F79ACDD3-BC58-4D34-8576-6C0A9EB75185}">
      <dgm:prSet/>
      <dgm:spPr/>
      <dgm:t>
        <a:bodyPr/>
        <a:lstStyle/>
        <a:p>
          <a:endParaRPr lang="en-US"/>
        </a:p>
      </dgm:t>
    </dgm:pt>
    <dgm:pt modelId="{618BDD47-85C6-408A-AEB7-B15A99DD97BF}" type="sibTrans" cxnId="{F79ACDD3-BC58-4D34-8576-6C0A9EB75185}">
      <dgm:prSet/>
      <dgm:spPr/>
      <dgm:t>
        <a:bodyPr/>
        <a:lstStyle/>
        <a:p>
          <a:endParaRPr lang="en-US"/>
        </a:p>
      </dgm:t>
    </dgm:pt>
    <dgm:pt modelId="{5FD5FE8C-B304-48EC-AE7E-2D43D6D4EC79}">
      <dgm:prSet phldrT="[Text]"/>
      <dgm:spPr/>
      <dgm:t>
        <a:bodyPr/>
        <a:lstStyle/>
        <a:p>
          <a:endParaRPr lang="en-US"/>
        </a:p>
      </dgm:t>
    </dgm:pt>
    <dgm:pt modelId="{556570E1-4968-4B4F-BDE8-37D00417A8F3}" type="parTrans" cxnId="{DE8D2909-2245-4F77-9AB4-6AA9546DF45A}">
      <dgm:prSet/>
      <dgm:spPr/>
      <dgm:t>
        <a:bodyPr/>
        <a:lstStyle/>
        <a:p>
          <a:endParaRPr lang="en-US"/>
        </a:p>
      </dgm:t>
    </dgm:pt>
    <dgm:pt modelId="{802236B8-95D6-4B20-8C0F-162FBBB750B4}" type="sibTrans" cxnId="{DE8D2909-2245-4F77-9AB4-6AA9546DF45A}">
      <dgm:prSet/>
      <dgm:spPr/>
      <dgm:t>
        <a:bodyPr/>
        <a:lstStyle/>
        <a:p>
          <a:endParaRPr lang="en-US"/>
        </a:p>
      </dgm:t>
    </dgm:pt>
    <dgm:pt modelId="{92C9B9F0-E88E-4719-AB42-4DCF492F9FFF}">
      <dgm:prSet phldrT="[Text]"/>
      <dgm:spPr/>
      <dgm:t>
        <a:bodyPr/>
        <a:lstStyle/>
        <a:p>
          <a:endParaRPr lang="en-US"/>
        </a:p>
      </dgm:t>
    </dgm:pt>
    <dgm:pt modelId="{CEA4CA8D-4EA3-407B-87C7-4E60703F4260}" type="parTrans" cxnId="{7156088A-472A-4F41-AF10-35EA00432025}">
      <dgm:prSet/>
      <dgm:spPr/>
      <dgm:t>
        <a:bodyPr/>
        <a:lstStyle/>
        <a:p>
          <a:endParaRPr lang="en-US"/>
        </a:p>
      </dgm:t>
    </dgm:pt>
    <dgm:pt modelId="{93359733-B44B-4992-93CC-C98B5466F565}" type="sibTrans" cxnId="{7156088A-472A-4F41-AF10-35EA00432025}">
      <dgm:prSet/>
      <dgm:spPr/>
      <dgm:t>
        <a:bodyPr/>
        <a:lstStyle/>
        <a:p>
          <a:endParaRPr lang="en-US"/>
        </a:p>
      </dgm:t>
    </dgm:pt>
    <dgm:pt modelId="{B18A6C33-2B9C-43E4-9D82-162D93272C7D}">
      <dgm:prSet/>
      <dgm:spPr/>
      <dgm:t>
        <a:bodyPr/>
        <a:lstStyle/>
        <a:p>
          <a:endParaRPr lang="en-US"/>
        </a:p>
      </dgm:t>
    </dgm:pt>
    <dgm:pt modelId="{0D444618-4FB7-44B0-8207-1427C983F29A}" type="parTrans" cxnId="{2F3DF64A-76DA-4D42-B6EC-82DB62DBAE2C}">
      <dgm:prSet/>
      <dgm:spPr/>
      <dgm:t>
        <a:bodyPr/>
        <a:lstStyle/>
        <a:p>
          <a:endParaRPr lang="en-US"/>
        </a:p>
      </dgm:t>
    </dgm:pt>
    <dgm:pt modelId="{8508BC36-B4EB-4FEE-9BED-ADAC1C74D6C7}" type="sibTrans" cxnId="{2F3DF64A-76DA-4D42-B6EC-82DB62DBAE2C}">
      <dgm:prSet/>
      <dgm:spPr/>
      <dgm:t>
        <a:bodyPr/>
        <a:lstStyle/>
        <a:p>
          <a:endParaRPr lang="en-US"/>
        </a:p>
      </dgm:t>
    </dgm:pt>
    <dgm:pt modelId="{6CFF7CDA-7D75-41BD-9900-1470F6264282}">
      <dgm:prSet phldrT="[Text]"/>
      <dgm:spPr/>
      <dgm:t>
        <a:bodyPr/>
        <a:lstStyle/>
        <a:p>
          <a:endParaRPr lang="en-US"/>
        </a:p>
      </dgm:t>
    </dgm:pt>
    <dgm:pt modelId="{5D300252-3DFD-4A2D-8759-2A1D3BDFA5F0}" type="parTrans" cxnId="{816E96E6-B1AD-4CBE-B7A0-46F3DBC1ADCB}">
      <dgm:prSet/>
      <dgm:spPr/>
      <dgm:t>
        <a:bodyPr/>
        <a:lstStyle/>
        <a:p>
          <a:endParaRPr lang="en-US"/>
        </a:p>
      </dgm:t>
    </dgm:pt>
    <dgm:pt modelId="{96C47AF7-F0D5-4649-9DDF-F985CB02A8AD}" type="sibTrans" cxnId="{816E96E6-B1AD-4CBE-B7A0-46F3DBC1ADCB}">
      <dgm:prSet/>
      <dgm:spPr/>
      <dgm:t>
        <a:bodyPr/>
        <a:lstStyle/>
        <a:p>
          <a:endParaRPr lang="en-US"/>
        </a:p>
      </dgm:t>
    </dgm:pt>
    <dgm:pt modelId="{1201578F-F49B-470F-8A18-25B9948D0E9A}">
      <dgm:prSet/>
      <dgm:spPr/>
      <dgm:t>
        <a:bodyPr/>
        <a:lstStyle/>
        <a:p>
          <a:endParaRPr lang="en-US"/>
        </a:p>
      </dgm:t>
    </dgm:pt>
    <dgm:pt modelId="{6E5BA66B-2469-41EE-A23C-5A958302D147}" type="parTrans" cxnId="{CCBF10EB-545D-44AF-B487-94D7E63607B7}">
      <dgm:prSet/>
      <dgm:spPr/>
      <dgm:t>
        <a:bodyPr/>
        <a:lstStyle/>
        <a:p>
          <a:endParaRPr lang="en-US"/>
        </a:p>
      </dgm:t>
    </dgm:pt>
    <dgm:pt modelId="{4086DFB3-BEDF-4D4E-8303-9A5A84C818C9}" type="sibTrans" cxnId="{CCBF10EB-545D-44AF-B487-94D7E63607B7}">
      <dgm:prSet/>
      <dgm:spPr/>
      <dgm:t>
        <a:bodyPr/>
        <a:lstStyle/>
        <a:p>
          <a:endParaRPr lang="en-US"/>
        </a:p>
      </dgm:t>
    </dgm:pt>
    <dgm:pt modelId="{B6D2326C-F6C3-42D8-8D6A-C5CB5129E790}">
      <dgm:prSet/>
      <dgm:spPr/>
      <dgm:t>
        <a:bodyPr/>
        <a:lstStyle/>
        <a:p>
          <a:r>
            <a:rPr lang="en-US" dirty="0"/>
            <a:t>Business and innovation,</a:t>
          </a:r>
          <a:br>
            <a:rPr lang="en-US" dirty="0"/>
          </a:br>
          <a:r>
            <a:rPr lang="en-US" dirty="0"/>
            <a:t>28,5 mill. EUR</a:t>
          </a:r>
        </a:p>
      </dgm:t>
    </dgm:pt>
    <dgm:pt modelId="{AE089E33-7AEC-4E57-82FF-7DA9E1240303}" type="parTrans" cxnId="{6DBADADC-96C0-4CB1-9402-ABB1019622E8}">
      <dgm:prSet/>
      <dgm:spPr/>
      <dgm:t>
        <a:bodyPr/>
        <a:lstStyle/>
        <a:p>
          <a:endParaRPr lang="en-US"/>
        </a:p>
      </dgm:t>
    </dgm:pt>
    <dgm:pt modelId="{3045DAF0-E28B-41BD-8A90-9ED20AB19732}" type="sibTrans" cxnId="{6DBADADC-96C0-4CB1-9402-ABB1019622E8}">
      <dgm:prSet/>
      <dgm:spPr/>
      <dgm:t>
        <a:bodyPr/>
        <a:lstStyle/>
        <a:p>
          <a:endParaRPr lang="en-US"/>
        </a:p>
      </dgm:t>
    </dgm:pt>
    <dgm:pt modelId="{DEAF6BCD-59A9-4825-82D0-B42FD5F178D1}">
      <dgm:prSet phldrT="[Text]"/>
      <dgm:spPr/>
      <dgm:t>
        <a:bodyPr/>
        <a:lstStyle/>
        <a:p>
          <a:r>
            <a:rPr lang="en-US" dirty="0"/>
            <a:t>Business and innovation,</a:t>
          </a:r>
          <a:br>
            <a:rPr lang="en-US" dirty="0"/>
          </a:br>
          <a:r>
            <a:rPr lang="en-US" dirty="0"/>
            <a:t>45 mill. EUR</a:t>
          </a:r>
        </a:p>
      </dgm:t>
    </dgm:pt>
    <dgm:pt modelId="{3FA2F5A4-6BA0-4D22-B56E-53E096E4BCBD}" type="parTrans" cxnId="{BBDB30E9-D1B7-437D-A05E-18C896117594}">
      <dgm:prSet/>
      <dgm:spPr/>
      <dgm:t>
        <a:bodyPr/>
        <a:lstStyle/>
        <a:p>
          <a:endParaRPr lang="en-US"/>
        </a:p>
      </dgm:t>
    </dgm:pt>
    <dgm:pt modelId="{74E6BCB1-669A-4DFA-B7AF-9C969ABFA01E}" type="sibTrans" cxnId="{BBDB30E9-D1B7-437D-A05E-18C896117594}">
      <dgm:prSet/>
      <dgm:spPr/>
      <dgm:t>
        <a:bodyPr/>
        <a:lstStyle/>
        <a:p>
          <a:endParaRPr lang="en-US"/>
        </a:p>
      </dgm:t>
    </dgm:pt>
    <dgm:pt modelId="{525B14CE-6D41-4460-B451-DA70114E8915}">
      <dgm:prSet phldrT="[Text]"/>
      <dgm:spPr/>
      <dgm:t>
        <a:bodyPr/>
        <a:lstStyle/>
        <a:p>
          <a:r>
            <a:rPr lang="en-US" dirty="0"/>
            <a:t>Call early 2018</a:t>
          </a:r>
        </a:p>
      </dgm:t>
    </dgm:pt>
    <dgm:pt modelId="{FDC9A2C3-FDCB-4628-8634-34D4612326FF}" type="parTrans" cxnId="{56A0D3EF-A2CB-4DB0-A9CD-A41920E9E02F}">
      <dgm:prSet/>
      <dgm:spPr/>
      <dgm:t>
        <a:bodyPr/>
        <a:lstStyle/>
        <a:p>
          <a:endParaRPr lang="en-US"/>
        </a:p>
      </dgm:t>
    </dgm:pt>
    <dgm:pt modelId="{BCA703CB-8BA2-4701-AF2D-9A09BBF4B034}" type="sibTrans" cxnId="{56A0D3EF-A2CB-4DB0-A9CD-A41920E9E02F}">
      <dgm:prSet/>
      <dgm:spPr/>
      <dgm:t>
        <a:bodyPr/>
        <a:lstStyle/>
        <a:p>
          <a:endParaRPr lang="en-US"/>
        </a:p>
      </dgm:t>
    </dgm:pt>
    <dgm:pt modelId="{570F48BF-6F3E-4199-879E-889C666D2B1C}">
      <dgm:prSet phldrT="[Text]"/>
      <dgm:spPr/>
      <dgm:t>
        <a:bodyPr/>
        <a:lstStyle/>
        <a:p>
          <a:endParaRPr lang="en-US"/>
        </a:p>
      </dgm:t>
    </dgm:pt>
    <dgm:pt modelId="{DF9DDE06-1AFD-4DB2-B2EB-06A427904762}" type="parTrans" cxnId="{08DF82F0-8498-4A0D-8920-DC482A203907}">
      <dgm:prSet/>
      <dgm:spPr/>
      <dgm:t>
        <a:bodyPr/>
        <a:lstStyle/>
        <a:p>
          <a:endParaRPr lang="en-US"/>
        </a:p>
      </dgm:t>
    </dgm:pt>
    <dgm:pt modelId="{EE377A97-77D7-4B4B-BA44-217B8BB08E31}" type="sibTrans" cxnId="{08DF82F0-8498-4A0D-8920-DC482A203907}">
      <dgm:prSet/>
      <dgm:spPr/>
      <dgm:t>
        <a:bodyPr/>
        <a:lstStyle/>
        <a:p>
          <a:endParaRPr lang="en-US"/>
        </a:p>
      </dgm:t>
    </dgm:pt>
    <dgm:pt modelId="{C9FCAC4E-F729-4A7C-AF38-6687624CF4EA}">
      <dgm:prSet phldrT="[Text]"/>
      <dgm:spPr/>
      <dgm:t>
        <a:bodyPr/>
        <a:lstStyle/>
        <a:p>
          <a:endParaRPr lang="en-US"/>
        </a:p>
      </dgm:t>
    </dgm:pt>
    <dgm:pt modelId="{188AA56F-008B-4647-990E-0741A2A10D74}" type="parTrans" cxnId="{612EB303-2974-42AE-A0B2-3234CC1C815E}">
      <dgm:prSet/>
      <dgm:spPr/>
      <dgm:t>
        <a:bodyPr/>
        <a:lstStyle/>
        <a:p>
          <a:endParaRPr lang="en-US"/>
        </a:p>
      </dgm:t>
    </dgm:pt>
    <dgm:pt modelId="{119B77E3-1E58-49BF-995C-F4A7B35BFEC5}" type="sibTrans" cxnId="{612EB303-2974-42AE-A0B2-3234CC1C815E}">
      <dgm:prSet/>
      <dgm:spPr/>
      <dgm:t>
        <a:bodyPr/>
        <a:lstStyle/>
        <a:p>
          <a:endParaRPr lang="en-US"/>
        </a:p>
      </dgm:t>
    </dgm:pt>
    <dgm:pt modelId="{F29EBDF3-3CFF-41D1-BCFE-F4CD8FFF0AEC}">
      <dgm:prSet phldrT="[Text]"/>
      <dgm:spPr/>
      <dgm:t>
        <a:bodyPr/>
        <a:lstStyle/>
        <a:p>
          <a:endParaRPr lang="en-US"/>
        </a:p>
      </dgm:t>
    </dgm:pt>
    <dgm:pt modelId="{9045CF7D-572C-4BBD-9A32-29D6CA0C39DA}" type="parTrans" cxnId="{7F6FF6F8-E3C3-43BE-BF91-B0115ABF6E6C}">
      <dgm:prSet/>
      <dgm:spPr/>
      <dgm:t>
        <a:bodyPr/>
        <a:lstStyle/>
        <a:p>
          <a:endParaRPr lang="en-US"/>
        </a:p>
      </dgm:t>
    </dgm:pt>
    <dgm:pt modelId="{D563E470-6800-49A8-9CB8-34D6D94BBB94}" type="sibTrans" cxnId="{7F6FF6F8-E3C3-43BE-BF91-B0115ABF6E6C}">
      <dgm:prSet/>
      <dgm:spPr/>
      <dgm:t>
        <a:bodyPr/>
        <a:lstStyle/>
        <a:p>
          <a:endParaRPr lang="en-US"/>
        </a:p>
      </dgm:t>
    </dgm:pt>
    <dgm:pt modelId="{FD61F45F-9CEC-4639-9C15-0BC095446509}">
      <dgm:prSet/>
      <dgm:spPr/>
      <dgm:t>
        <a:bodyPr/>
        <a:lstStyle/>
        <a:p>
          <a:endParaRPr lang="en-US"/>
        </a:p>
      </dgm:t>
    </dgm:pt>
    <dgm:pt modelId="{6A289B54-FF48-4ACA-9CE6-D157316531F1}" type="parTrans" cxnId="{3E9383F8-0E6E-4D56-A8BF-9C75157128C8}">
      <dgm:prSet/>
      <dgm:spPr/>
      <dgm:t>
        <a:bodyPr/>
        <a:lstStyle/>
        <a:p>
          <a:endParaRPr lang="en-US"/>
        </a:p>
      </dgm:t>
    </dgm:pt>
    <dgm:pt modelId="{FDB4BE93-ECB9-4ED2-B245-87F1F8D8F8EA}" type="sibTrans" cxnId="{3E9383F8-0E6E-4D56-A8BF-9C75157128C8}">
      <dgm:prSet/>
      <dgm:spPr/>
      <dgm:t>
        <a:bodyPr/>
        <a:lstStyle/>
        <a:p>
          <a:endParaRPr lang="en-US"/>
        </a:p>
      </dgm:t>
    </dgm:pt>
    <dgm:pt modelId="{CFD79DB4-3354-4FCC-AB4A-8832B9E3D139}">
      <dgm:prSet/>
      <dgm:spPr/>
      <dgm:t>
        <a:bodyPr/>
        <a:lstStyle/>
        <a:p>
          <a:endParaRPr lang="en-US"/>
        </a:p>
      </dgm:t>
    </dgm:pt>
    <dgm:pt modelId="{EA948165-49BD-4979-A487-CF21E1FE1098}" type="parTrans" cxnId="{0CE69524-5B24-40E5-A408-D5CCD1477A8A}">
      <dgm:prSet/>
      <dgm:spPr/>
      <dgm:t>
        <a:bodyPr/>
        <a:lstStyle/>
        <a:p>
          <a:endParaRPr lang="en-US"/>
        </a:p>
      </dgm:t>
    </dgm:pt>
    <dgm:pt modelId="{244D8DA4-298F-43D2-9829-51771CCAAE37}" type="sibTrans" cxnId="{0CE69524-5B24-40E5-A408-D5CCD1477A8A}">
      <dgm:prSet/>
      <dgm:spPr/>
      <dgm:t>
        <a:bodyPr/>
        <a:lstStyle/>
        <a:p>
          <a:endParaRPr lang="en-US"/>
        </a:p>
      </dgm:t>
    </dgm:pt>
    <dgm:pt modelId="{1EE161BB-BE7F-4327-ABC9-8D67451C66F4}">
      <dgm:prSet phldrT="[Text]"/>
      <dgm:spPr/>
      <dgm:t>
        <a:bodyPr/>
        <a:lstStyle/>
        <a:p>
          <a:endParaRPr lang="en-US"/>
        </a:p>
      </dgm:t>
    </dgm:pt>
    <dgm:pt modelId="{B47B39C7-B114-47D3-BA02-F95C0C04DA46}" type="parTrans" cxnId="{598512E1-E390-4489-AA5D-AA7084217368}">
      <dgm:prSet/>
      <dgm:spPr/>
      <dgm:t>
        <a:bodyPr/>
        <a:lstStyle/>
        <a:p>
          <a:endParaRPr lang="en-US"/>
        </a:p>
      </dgm:t>
    </dgm:pt>
    <dgm:pt modelId="{69A92607-60BB-4860-B398-1BB3042C50A9}" type="sibTrans" cxnId="{598512E1-E390-4489-AA5D-AA7084217368}">
      <dgm:prSet/>
      <dgm:spPr/>
      <dgm:t>
        <a:bodyPr/>
        <a:lstStyle/>
        <a:p>
          <a:endParaRPr lang="en-US"/>
        </a:p>
      </dgm:t>
    </dgm:pt>
    <dgm:pt modelId="{22EBC634-E42F-462D-95F0-6EF3C7544EF3}">
      <dgm:prSet/>
      <dgm:spPr/>
      <dgm:t>
        <a:bodyPr/>
        <a:lstStyle/>
        <a:p>
          <a:endParaRPr lang="en-US"/>
        </a:p>
      </dgm:t>
    </dgm:pt>
    <dgm:pt modelId="{65C8D796-4090-4D2A-AA64-E4A306C692B0}" type="parTrans" cxnId="{5F7D84FA-666B-4E2F-B14B-FA707F5995D4}">
      <dgm:prSet/>
      <dgm:spPr/>
      <dgm:t>
        <a:bodyPr/>
        <a:lstStyle/>
        <a:p>
          <a:endParaRPr lang="en-US"/>
        </a:p>
      </dgm:t>
    </dgm:pt>
    <dgm:pt modelId="{D848F985-922F-48D9-B43A-E95F4BC82F7D}" type="sibTrans" cxnId="{5F7D84FA-666B-4E2F-B14B-FA707F5995D4}">
      <dgm:prSet/>
      <dgm:spPr/>
      <dgm:t>
        <a:bodyPr/>
        <a:lstStyle/>
        <a:p>
          <a:endParaRPr lang="en-US"/>
        </a:p>
      </dgm:t>
    </dgm:pt>
    <dgm:pt modelId="{62CF8259-1340-4809-B3A7-BC92F7DB640C}" type="pres">
      <dgm:prSet presAssocID="{B0A9F76D-B809-46D8-B516-7EDFBBD86C9A}" presName="Name0" presStyleCnt="0">
        <dgm:presLayoutVars>
          <dgm:dir/>
          <dgm:animLvl val="lvl"/>
          <dgm:resizeHandles val="exact"/>
        </dgm:presLayoutVars>
      </dgm:prSet>
      <dgm:spPr/>
    </dgm:pt>
    <dgm:pt modelId="{839F4922-0147-4EB9-BD72-C2F54C24DA25}" type="pres">
      <dgm:prSet presAssocID="{4FCD4031-5505-4CF9-A9F5-1F6A83879664}" presName="composite" presStyleCnt="0"/>
      <dgm:spPr/>
    </dgm:pt>
    <dgm:pt modelId="{738E1389-3EF2-47E2-901F-DB3B04F21FFC}" type="pres">
      <dgm:prSet presAssocID="{4FCD4031-5505-4CF9-A9F5-1F6A83879664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</dgm:pt>
    <dgm:pt modelId="{410ABBC8-8CEC-413F-9045-7B228EA626A1}" type="pres">
      <dgm:prSet presAssocID="{4FCD4031-5505-4CF9-A9F5-1F6A83879664}" presName="desTx" presStyleLbl="alignAccFollowNode1" presStyleIdx="0" presStyleCnt="5">
        <dgm:presLayoutVars>
          <dgm:bulletEnabled val="1"/>
        </dgm:presLayoutVars>
      </dgm:prSet>
      <dgm:spPr/>
    </dgm:pt>
    <dgm:pt modelId="{F3D43C68-9581-455D-A017-2BC6B3A17F36}" type="pres">
      <dgm:prSet presAssocID="{8862FCCD-3B45-4C83-991C-6AE0D004397D}" presName="space" presStyleCnt="0"/>
      <dgm:spPr/>
    </dgm:pt>
    <dgm:pt modelId="{9387C848-4D8A-42B6-9D3A-A0285D96B173}" type="pres">
      <dgm:prSet presAssocID="{DDC70735-1165-410B-8593-5AC2E7F65368}" presName="composite" presStyleCnt="0"/>
      <dgm:spPr/>
    </dgm:pt>
    <dgm:pt modelId="{BF10327E-81A5-4220-939A-87C3BE58628A}" type="pres">
      <dgm:prSet presAssocID="{DDC70735-1165-410B-8593-5AC2E7F65368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</dgm:pt>
    <dgm:pt modelId="{4450CB5A-1F44-49D7-95D0-C70A3089FCFB}" type="pres">
      <dgm:prSet presAssocID="{DDC70735-1165-410B-8593-5AC2E7F65368}" presName="desTx" presStyleLbl="alignAccFollowNode1" presStyleIdx="1" presStyleCnt="5">
        <dgm:presLayoutVars>
          <dgm:bulletEnabled val="1"/>
        </dgm:presLayoutVars>
      </dgm:prSet>
      <dgm:spPr/>
    </dgm:pt>
    <dgm:pt modelId="{91014228-B33E-4320-AA79-869CD4D3EAF2}" type="pres">
      <dgm:prSet presAssocID="{3D853B6A-E375-4E27-9F9C-5290816A548B}" presName="space" presStyleCnt="0"/>
      <dgm:spPr/>
    </dgm:pt>
    <dgm:pt modelId="{4E001088-45D5-4F5D-9DCF-15323A359395}" type="pres">
      <dgm:prSet presAssocID="{4CA623C6-B3B7-4E01-A70E-328CEBE21CC8}" presName="composite" presStyleCnt="0"/>
      <dgm:spPr/>
    </dgm:pt>
    <dgm:pt modelId="{1ACC007F-FF13-403A-AB26-8CE36792F0E1}" type="pres">
      <dgm:prSet presAssocID="{4CA623C6-B3B7-4E01-A70E-328CEBE21CC8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</dgm:pt>
    <dgm:pt modelId="{5EC10E2D-C160-4FFA-BD31-3B1D3CEC246D}" type="pres">
      <dgm:prSet presAssocID="{4CA623C6-B3B7-4E01-A70E-328CEBE21CC8}" presName="desTx" presStyleLbl="alignAccFollowNode1" presStyleIdx="2" presStyleCnt="5">
        <dgm:presLayoutVars>
          <dgm:bulletEnabled val="1"/>
        </dgm:presLayoutVars>
      </dgm:prSet>
      <dgm:spPr/>
    </dgm:pt>
    <dgm:pt modelId="{F6071F4D-9210-484E-967E-15D34F73528D}" type="pres">
      <dgm:prSet presAssocID="{03D94260-C5F5-4829-8409-C975E0CF622C}" presName="space" presStyleCnt="0"/>
      <dgm:spPr/>
    </dgm:pt>
    <dgm:pt modelId="{F5310512-AAE0-42BD-8870-58526EEB569B}" type="pres">
      <dgm:prSet presAssocID="{A340E29B-7096-439D-AC25-025DABB60679}" presName="composite" presStyleCnt="0"/>
      <dgm:spPr/>
    </dgm:pt>
    <dgm:pt modelId="{C0363380-2180-496B-9AFB-A8EF6D926AF0}" type="pres">
      <dgm:prSet presAssocID="{A340E29B-7096-439D-AC25-025DABB60679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</dgm:pt>
    <dgm:pt modelId="{F88FDE6F-502C-444E-BEB7-04194F3E9D1E}" type="pres">
      <dgm:prSet presAssocID="{A340E29B-7096-439D-AC25-025DABB60679}" presName="desTx" presStyleLbl="alignAccFollowNode1" presStyleIdx="3" presStyleCnt="5">
        <dgm:presLayoutVars>
          <dgm:bulletEnabled val="1"/>
        </dgm:presLayoutVars>
      </dgm:prSet>
      <dgm:spPr/>
    </dgm:pt>
    <dgm:pt modelId="{A4EC756B-EEB2-4C2C-8935-36B391B943EF}" type="pres">
      <dgm:prSet presAssocID="{D46E9718-9470-4456-A9AC-FDBF2B40E240}" presName="space" presStyleCnt="0"/>
      <dgm:spPr/>
    </dgm:pt>
    <dgm:pt modelId="{7D151E07-7203-4C22-9C4B-695E4DF89696}" type="pres">
      <dgm:prSet presAssocID="{681B6ABA-1869-4FBE-BA4A-D6F71DDF8A7E}" presName="composite" presStyleCnt="0"/>
      <dgm:spPr/>
    </dgm:pt>
    <dgm:pt modelId="{BCD7C73D-B092-42A7-AFE4-4E509548A33D}" type="pres">
      <dgm:prSet presAssocID="{681B6ABA-1869-4FBE-BA4A-D6F71DDF8A7E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</dgm:pt>
    <dgm:pt modelId="{4B3E14CC-530E-4ACA-BE89-8D06F1155C17}" type="pres">
      <dgm:prSet presAssocID="{681B6ABA-1869-4FBE-BA4A-D6F71DDF8A7E}" presName="desTx" presStyleLbl="alignAccFollowNode1" presStyleIdx="4" presStyleCnt="5">
        <dgm:presLayoutVars>
          <dgm:bulletEnabled val="1"/>
        </dgm:presLayoutVars>
      </dgm:prSet>
      <dgm:spPr/>
    </dgm:pt>
  </dgm:ptLst>
  <dgm:cxnLst>
    <dgm:cxn modelId="{612EB303-2974-42AE-A0B2-3234CC1C815E}" srcId="{4FCD4031-5505-4CF9-A9F5-1F6A83879664}" destId="{C9FCAC4E-F729-4A7C-AF38-6687624CF4EA}" srcOrd="6" destOrd="0" parTransId="{188AA56F-008B-4647-990E-0741A2A10D74}" sibTransId="{119B77E3-1E58-49BF-995C-F4A7B35BFEC5}"/>
    <dgm:cxn modelId="{E3F33705-0710-4FE3-854D-75C9873B4F56}" type="presOf" srcId="{9C463418-765F-480F-BCCC-52C33C04B450}" destId="{5EC10E2D-C160-4FFA-BD31-3B1D3CEC246D}" srcOrd="0" destOrd="3" presId="urn:microsoft.com/office/officeart/2005/8/layout/hList1"/>
    <dgm:cxn modelId="{02DEA805-8AB6-4D2F-AC92-B108FC00A9B6}" type="presOf" srcId="{73C87874-CC10-4BB3-8231-D0A4CB2A369A}" destId="{5EC10E2D-C160-4FFA-BD31-3B1D3CEC246D}" srcOrd="0" destOrd="0" presId="urn:microsoft.com/office/officeart/2005/8/layout/hList1"/>
    <dgm:cxn modelId="{89743807-E32C-4466-9893-90B656148495}" type="presOf" srcId="{568034F9-F460-4E2D-813C-1CBA8D9EDF1C}" destId="{4450CB5A-1F44-49D7-95D0-C70A3089FCFB}" srcOrd="0" destOrd="4" presId="urn:microsoft.com/office/officeart/2005/8/layout/hList1"/>
    <dgm:cxn modelId="{DE8D2909-2245-4F77-9AB4-6AA9546DF45A}" srcId="{DDC70735-1165-410B-8593-5AC2E7F65368}" destId="{5FD5FE8C-B304-48EC-AE7E-2D43D6D4EC79}" srcOrd="1" destOrd="0" parTransId="{556570E1-4968-4B4F-BDE8-37D00417A8F3}" sibTransId="{802236B8-95D6-4B20-8C0F-162FBBB750B4}"/>
    <dgm:cxn modelId="{45808D0A-D1A1-44E6-8440-D6D642DB48BA}" type="presOf" srcId="{1201578F-F49B-470F-8A18-25B9948D0E9A}" destId="{4B3E14CC-530E-4ACA-BE89-8D06F1155C17}" srcOrd="0" destOrd="1" presId="urn:microsoft.com/office/officeart/2005/8/layout/hList1"/>
    <dgm:cxn modelId="{88703C0B-F529-4CEE-8872-21E83F9ABF12}" srcId="{4CA623C6-B3B7-4E01-A70E-328CEBE21CC8}" destId="{BC3F8AFE-3664-47B3-A69D-138FD721F3D1}" srcOrd="9" destOrd="0" parTransId="{CB924CAC-3DE9-49D1-B7A2-B404A7F312FA}" sibTransId="{D411B10E-28A7-4150-8FB5-6A3C5BE02053}"/>
    <dgm:cxn modelId="{9741240D-F63D-44BB-8755-E7B94C696891}" type="presOf" srcId="{1C16C48D-5AF9-460D-A3BD-BE89D96C1E55}" destId="{4B3E14CC-530E-4ACA-BE89-8D06F1155C17}" srcOrd="0" destOrd="6" presId="urn:microsoft.com/office/officeart/2005/8/layout/hList1"/>
    <dgm:cxn modelId="{933B9812-DFE4-4475-A4D2-1183F96EEC49}" srcId="{B0A9F76D-B809-46D8-B516-7EDFBBD86C9A}" destId="{A340E29B-7096-439D-AC25-025DABB60679}" srcOrd="3" destOrd="0" parTransId="{2D7AC388-F28A-4E03-91AC-D0FEA7D52C83}" sibTransId="{D46E9718-9470-4456-A9AC-FDBF2B40E240}"/>
    <dgm:cxn modelId="{A0230E18-09B2-4B4D-A436-D51534874519}" type="presOf" srcId="{DDC70735-1165-410B-8593-5AC2E7F65368}" destId="{BF10327E-81A5-4220-939A-87C3BE58628A}" srcOrd="0" destOrd="0" presId="urn:microsoft.com/office/officeart/2005/8/layout/hList1"/>
    <dgm:cxn modelId="{4A15CB19-D9FF-4A81-8576-F7DC061E6031}" srcId="{DDC70735-1165-410B-8593-5AC2E7F65368}" destId="{568034F9-F460-4E2D-813C-1CBA8D9EDF1C}" srcOrd="4" destOrd="0" parTransId="{06F30974-8167-4927-84FC-780AEBCA8145}" sibTransId="{C4D307E6-37D3-4321-8E7E-AC863641E1CB}"/>
    <dgm:cxn modelId="{6F1FD419-8E86-4795-AEC4-ADED7DD5DB86}" type="presOf" srcId="{5FD5FE8C-B304-48EC-AE7E-2D43D6D4EC79}" destId="{4450CB5A-1F44-49D7-95D0-C70A3089FCFB}" srcOrd="0" destOrd="1" presId="urn:microsoft.com/office/officeart/2005/8/layout/hList1"/>
    <dgm:cxn modelId="{E566F419-AA11-4B6A-81A1-6C1B309D3A74}" srcId="{681B6ABA-1869-4FBE-BA4A-D6F71DDF8A7E}" destId="{74B1916F-CEE0-42C4-AACF-9E91B2F9D0B4}" srcOrd="3" destOrd="0" parTransId="{D190AA77-94D9-4AF3-B691-0C3467BBB44A}" sibTransId="{65FC665E-276E-4058-8305-95F4D3E36717}"/>
    <dgm:cxn modelId="{0A7CFA1A-90B1-4EB5-B899-E773F00538EE}" type="presOf" srcId="{A88A3422-CFB3-457C-AE1C-A68E90BB5432}" destId="{5EC10E2D-C160-4FFA-BD31-3B1D3CEC246D}" srcOrd="0" destOrd="8" presId="urn:microsoft.com/office/officeart/2005/8/layout/hList1"/>
    <dgm:cxn modelId="{6C12BE1E-FE22-41BA-BAA9-09136F7D8CDF}" srcId="{DDC70735-1165-410B-8593-5AC2E7F65368}" destId="{9690557D-28AF-4193-BC2F-668217768135}" srcOrd="3" destOrd="0" parTransId="{2748C4FF-B11A-4A7E-B3BD-C7BBBA2742C4}" sibTransId="{48CEDF13-1D38-4E31-9CC2-46185002D232}"/>
    <dgm:cxn modelId="{0CE69524-5B24-40E5-A408-D5CCD1477A8A}" srcId="{DDC70735-1165-410B-8593-5AC2E7F65368}" destId="{CFD79DB4-3354-4FCC-AB4A-8832B9E3D139}" srcOrd="7" destOrd="0" parTransId="{EA948165-49BD-4979-A487-CF21E1FE1098}" sibTransId="{244D8DA4-298F-43D2-9829-51771CCAAE37}"/>
    <dgm:cxn modelId="{0ACFD726-212E-4EF6-9939-2F7B812CE0F7}" type="presOf" srcId="{92C9B9F0-E88E-4719-AB42-4DCF492F9FFF}" destId="{5EC10E2D-C160-4FFA-BD31-3B1D3CEC246D}" srcOrd="0" destOrd="1" presId="urn:microsoft.com/office/officeart/2005/8/layout/hList1"/>
    <dgm:cxn modelId="{00C21328-9269-4BC3-B6DA-E11491332BFC}" srcId="{A340E29B-7096-439D-AC25-025DABB60679}" destId="{0DB4317E-8816-4AA1-AC35-AFE98660E52D}" srcOrd="4" destOrd="0" parTransId="{818B4581-6491-4113-B677-A980AEEF4C63}" sibTransId="{2627EC83-E705-4DAD-8BA4-B55E2ED3C137}"/>
    <dgm:cxn modelId="{D9BC2929-C5DD-4DCC-A765-6F7CC28C1DB2}" type="presOf" srcId="{B0A9F76D-B809-46D8-B516-7EDFBBD86C9A}" destId="{62CF8259-1340-4809-B3A7-BC92F7DB640C}" srcOrd="0" destOrd="0" presId="urn:microsoft.com/office/officeart/2005/8/layout/hList1"/>
    <dgm:cxn modelId="{A4C80830-69ED-4835-86E9-EF56B908E84C}" type="presOf" srcId="{CFFB457F-F021-43C7-BA66-6AD5D7E07C5E}" destId="{F88FDE6F-502C-444E-BEB7-04194F3E9D1E}" srcOrd="0" destOrd="2" presId="urn:microsoft.com/office/officeart/2005/8/layout/hList1"/>
    <dgm:cxn modelId="{2262B733-1E51-4DC3-951D-266E1F9490A3}" type="presOf" srcId="{BC3F8AFE-3664-47B3-A69D-138FD721F3D1}" destId="{5EC10E2D-C160-4FFA-BD31-3B1D3CEC246D}" srcOrd="0" destOrd="9" presId="urn:microsoft.com/office/officeart/2005/8/layout/hList1"/>
    <dgm:cxn modelId="{5808B335-965C-43A0-A98A-4792659230EB}" type="presOf" srcId="{22EBC634-E42F-462D-95F0-6EF3C7544EF3}" destId="{F88FDE6F-502C-444E-BEB7-04194F3E9D1E}" srcOrd="0" destOrd="8" presId="urn:microsoft.com/office/officeart/2005/8/layout/hList1"/>
    <dgm:cxn modelId="{9C005636-D50A-42B8-BC9E-A5B4A56CB010}" type="presOf" srcId="{3989BCCC-78A6-4189-B473-B9D0CA369D42}" destId="{F88FDE6F-502C-444E-BEB7-04194F3E9D1E}" srcOrd="0" destOrd="5" presId="urn:microsoft.com/office/officeart/2005/8/layout/hList1"/>
    <dgm:cxn modelId="{080F1D39-FFE9-4705-9488-A1555525D8CC}" srcId="{B0A9F76D-B809-46D8-B516-7EDFBBD86C9A}" destId="{4FCD4031-5505-4CF9-A9F5-1F6A83879664}" srcOrd="0" destOrd="0" parTransId="{629D58E0-00B0-4078-B19C-55EB030A7976}" sibTransId="{8862FCCD-3B45-4C83-991C-6AE0D004397D}"/>
    <dgm:cxn modelId="{5C55075C-B3F9-43E4-BF24-15864AC0206D}" srcId="{DDC70735-1165-410B-8593-5AC2E7F65368}" destId="{41989A4C-AD6B-49A9-8D57-06C2EB01F059}" srcOrd="0" destOrd="0" parTransId="{BB86197B-16BB-424C-B061-55357EF9717B}" sibTransId="{861457B9-267F-4BE0-8BE1-F91744A14F36}"/>
    <dgm:cxn modelId="{C9D04C60-E084-4770-BA6E-2DD068F581AE}" type="presOf" srcId="{CFD79DB4-3354-4FCC-AB4A-8832B9E3D139}" destId="{4450CB5A-1F44-49D7-95D0-C70A3089FCFB}" srcOrd="0" destOrd="7" presId="urn:microsoft.com/office/officeart/2005/8/layout/hList1"/>
    <dgm:cxn modelId="{00C62C42-B02C-4219-B8B8-E9511D6A63FC}" srcId="{A340E29B-7096-439D-AC25-025DABB60679}" destId="{CFFB457F-F021-43C7-BA66-6AD5D7E07C5E}" srcOrd="2" destOrd="0" parTransId="{9DE1A79B-94FA-45FA-B724-DE46B23496BF}" sibTransId="{F23815CD-E754-44EB-A457-D473E521968C}"/>
    <dgm:cxn modelId="{515CE942-F664-43B9-A5D9-F6E837C55518}" type="presOf" srcId="{9690557D-28AF-4193-BC2F-668217768135}" destId="{4450CB5A-1F44-49D7-95D0-C70A3089FCFB}" srcOrd="0" destOrd="3" presId="urn:microsoft.com/office/officeart/2005/8/layout/hList1"/>
    <dgm:cxn modelId="{D6023043-FF0B-4AF7-AE27-E00EA1B5143C}" type="presOf" srcId="{DD310084-78BD-42E8-A103-955E6812256B}" destId="{410ABBC8-8CEC-413F-9045-7B228EA626A1}" srcOrd="0" destOrd="1" presId="urn:microsoft.com/office/officeart/2005/8/layout/hList1"/>
    <dgm:cxn modelId="{3B767363-77E4-4278-8014-FF0501FAFDC7}" type="presOf" srcId="{266EA9F6-3383-4B13-ABC3-EDEFC9B6A585}" destId="{F88FDE6F-502C-444E-BEB7-04194F3E9D1E}" srcOrd="0" destOrd="9" presId="urn:microsoft.com/office/officeart/2005/8/layout/hList1"/>
    <dgm:cxn modelId="{BC79F265-4317-47E2-BA02-BF3EF1904DEE}" type="presOf" srcId="{0F147069-D419-4797-9B78-3488F0F2CEB3}" destId="{4450CB5A-1F44-49D7-95D0-C70A3089FCFB}" srcOrd="0" destOrd="6" presId="urn:microsoft.com/office/officeart/2005/8/layout/hList1"/>
    <dgm:cxn modelId="{1F709367-3D44-405A-A73C-8A58E62C9BC1}" srcId="{B0A9F76D-B809-46D8-B516-7EDFBBD86C9A}" destId="{DDC70735-1165-410B-8593-5AC2E7F65368}" srcOrd="1" destOrd="0" parTransId="{F89983E8-F755-4CC7-89B0-F48EF4E4807C}" sibTransId="{3D853B6A-E375-4E27-9F9C-5290816A548B}"/>
    <dgm:cxn modelId="{B650CA67-8CB3-441C-8F79-35FAA050D30F}" type="presOf" srcId="{CABAE491-3D5D-4308-BD2C-C81AA0E26BE8}" destId="{4B3E14CC-530E-4ACA-BE89-8D06F1155C17}" srcOrd="0" destOrd="2" presId="urn:microsoft.com/office/officeart/2005/8/layout/hList1"/>
    <dgm:cxn modelId="{300B6448-84DA-446F-9961-129347D45EA5}" srcId="{A340E29B-7096-439D-AC25-025DABB60679}" destId="{935840BB-811E-4168-8130-D2F646E20188}" srcOrd="3" destOrd="0" parTransId="{30D53415-BBDB-49F8-A176-1C8EE1C0405E}" sibTransId="{C9BF57AD-AA6F-4ED6-AFBB-BFCBA66A7575}"/>
    <dgm:cxn modelId="{2F3DF64A-76DA-4D42-B6EC-82DB62DBAE2C}" srcId="{A340E29B-7096-439D-AC25-025DABB60679}" destId="{B18A6C33-2B9C-43E4-9D82-162D93272C7D}" srcOrd="1" destOrd="0" parTransId="{0D444618-4FB7-44B0-8207-1427C983F29A}" sibTransId="{8508BC36-B4EB-4FEE-9BED-ADAC1C74D6C7}"/>
    <dgm:cxn modelId="{259D586B-8B61-4E4E-BBFD-06611D80A108}" srcId="{4FCD4031-5505-4CF9-A9F5-1F6A83879664}" destId="{58B7A1BE-69C5-4B78-B37F-2FC4EEA4E94D}" srcOrd="3" destOrd="0" parTransId="{0963A2F0-C6F3-4B72-8C2F-4B3DCBA8062C}" sibTransId="{5468A406-3A2A-496C-A8D5-CF3E145FF832}"/>
    <dgm:cxn modelId="{971CD04B-F411-47C6-9EF4-E228FCB7A768}" type="presOf" srcId="{570F48BF-6F3E-4199-879E-889C666D2B1C}" destId="{410ABBC8-8CEC-413F-9045-7B228EA626A1}" srcOrd="0" destOrd="5" presId="urn:microsoft.com/office/officeart/2005/8/layout/hList1"/>
    <dgm:cxn modelId="{361AB86D-6605-43EF-913B-65E185D463B2}" type="presOf" srcId="{58B7A1BE-69C5-4B78-B37F-2FC4EEA4E94D}" destId="{410ABBC8-8CEC-413F-9045-7B228EA626A1}" srcOrd="0" destOrd="3" presId="urn:microsoft.com/office/officeart/2005/8/layout/hList1"/>
    <dgm:cxn modelId="{CC52A44E-EA80-4FAA-871B-BEA4C62E094C}" type="presOf" srcId="{681B6ABA-1869-4FBE-BA4A-D6F71DDF8A7E}" destId="{BCD7C73D-B092-42A7-AFE4-4E509548A33D}" srcOrd="0" destOrd="0" presId="urn:microsoft.com/office/officeart/2005/8/layout/hList1"/>
    <dgm:cxn modelId="{E0BFCE51-6BC3-4EB4-9A42-D7C82BFBEEC5}" srcId="{A340E29B-7096-439D-AC25-025DABB60679}" destId="{7D6CF403-CA6B-4B57-8E28-248FE918994E}" srcOrd="0" destOrd="0" parTransId="{D8A7FF46-27F4-4AA3-8E0E-E25BBD0C8AFB}" sibTransId="{CCEEFBC8-E8B3-4765-A4EC-0652B9CF77D1}"/>
    <dgm:cxn modelId="{6903FD72-6856-4DF0-A599-99299258A745}" type="presOf" srcId="{6E4603D3-C7B0-4462-A3F5-3C7A1D1A07F9}" destId="{4B3E14CC-530E-4ACA-BE89-8D06F1155C17}" srcOrd="0" destOrd="4" presId="urn:microsoft.com/office/officeart/2005/8/layout/hList1"/>
    <dgm:cxn modelId="{E2A4B253-448C-4987-9E52-47789BA8A935}" srcId="{A340E29B-7096-439D-AC25-025DABB60679}" destId="{266EA9F6-3383-4B13-ABC3-EDEFC9B6A585}" srcOrd="9" destOrd="0" parTransId="{7697F392-D524-49CC-8EC1-96FEE85CF08C}" sibTransId="{1B24A5DB-061C-47AF-85E0-E0403143DBE5}"/>
    <dgm:cxn modelId="{8E0D6A55-5395-4DC3-8F11-D15321E4F8D5}" type="presOf" srcId="{4CA623C6-B3B7-4E01-A70E-328CEBE21CC8}" destId="{1ACC007F-FF13-403A-AB26-8CE36792F0E1}" srcOrd="0" destOrd="0" presId="urn:microsoft.com/office/officeart/2005/8/layout/hList1"/>
    <dgm:cxn modelId="{801AEC75-88F8-4AAA-8EA3-FCBD5D28B50B}" type="presOf" srcId="{7CD0ED33-9C46-4286-B7C7-0577111584EE}" destId="{5EC10E2D-C160-4FFA-BD31-3B1D3CEC246D}" srcOrd="0" destOrd="10" presId="urn:microsoft.com/office/officeart/2005/8/layout/hList1"/>
    <dgm:cxn modelId="{41FD2E57-9B40-420D-B039-39122BD73EBE}" type="presOf" srcId="{B18A6C33-2B9C-43E4-9D82-162D93272C7D}" destId="{F88FDE6F-502C-444E-BEB7-04194F3E9D1E}" srcOrd="0" destOrd="1" presId="urn:microsoft.com/office/officeart/2005/8/layout/hList1"/>
    <dgm:cxn modelId="{E8189257-08CE-4A8C-8B4A-A7B6236EFE5C}" srcId="{681B6ABA-1869-4FBE-BA4A-D6F71DDF8A7E}" destId="{CABAE491-3D5D-4308-BD2C-C81AA0E26BE8}" srcOrd="2" destOrd="0" parTransId="{EA39BF90-B180-4578-8B7C-A8C0AF6493C2}" sibTransId="{83364D70-FF9B-41B4-9731-01BD0B5DE1B7}"/>
    <dgm:cxn modelId="{8F50FF77-1AE6-4BE6-914C-82A58153DB0D}" type="presOf" srcId="{0DB4317E-8816-4AA1-AC35-AFE98660E52D}" destId="{F88FDE6F-502C-444E-BEB7-04194F3E9D1E}" srcOrd="0" destOrd="4" presId="urn:microsoft.com/office/officeart/2005/8/layout/hList1"/>
    <dgm:cxn modelId="{C75BDE58-1E5B-4A57-841C-64C6D543577E}" type="presOf" srcId="{C9FCAC4E-F729-4A7C-AF38-6687624CF4EA}" destId="{410ABBC8-8CEC-413F-9045-7B228EA626A1}" srcOrd="0" destOrd="6" presId="urn:microsoft.com/office/officeart/2005/8/layout/hList1"/>
    <dgm:cxn modelId="{7FC9605A-ED08-4C5D-A6C5-A569E209375F}" srcId="{681B6ABA-1869-4FBE-BA4A-D6F71DDF8A7E}" destId="{441B8122-BAB6-4DC4-BE87-F8F2220A3E63}" srcOrd="0" destOrd="0" parTransId="{2851B240-9A7C-407E-8DB8-13FB982BAC2A}" sibTransId="{1CC8D684-7135-40C8-9DED-F617B8072391}"/>
    <dgm:cxn modelId="{E2B6257E-00E3-470B-A089-FDB8AA99A0FB}" srcId="{681B6ABA-1869-4FBE-BA4A-D6F71DDF8A7E}" destId="{1C16C48D-5AF9-460D-A3BD-BE89D96C1E55}" srcOrd="6" destOrd="0" parTransId="{FA617F60-142B-4460-8D09-6429F0DF76F0}" sibTransId="{238F9FA5-4E12-4B8E-80F0-F1A963AAA8B4}"/>
    <dgm:cxn modelId="{F16C3684-421D-469E-BB17-3DC42C139787}" srcId="{B0A9F76D-B809-46D8-B516-7EDFBBD86C9A}" destId="{681B6ABA-1869-4FBE-BA4A-D6F71DDF8A7E}" srcOrd="4" destOrd="0" parTransId="{7C8CE8DF-DBED-45DA-8002-6309BFC60FEB}" sibTransId="{38B1E82A-71D1-4A8F-AE07-340A836A5EF0}"/>
    <dgm:cxn modelId="{7156088A-472A-4F41-AF10-35EA00432025}" srcId="{4CA623C6-B3B7-4E01-A70E-328CEBE21CC8}" destId="{92C9B9F0-E88E-4719-AB42-4DCF492F9FFF}" srcOrd="1" destOrd="0" parTransId="{CEA4CA8D-4EA3-407B-87C7-4E60703F4260}" sibTransId="{93359733-B44B-4992-93CC-C98B5466F565}"/>
    <dgm:cxn modelId="{A2976A8A-39B1-43F6-A653-D4565C402F7C}" type="presOf" srcId="{22B9CC2B-848D-456D-9E32-0C58CF7F023B}" destId="{4B3E14CC-530E-4ACA-BE89-8D06F1155C17}" srcOrd="0" destOrd="5" presId="urn:microsoft.com/office/officeart/2005/8/layout/hList1"/>
    <dgm:cxn modelId="{7893EA8B-6BFE-4216-88BB-005D38903838}" srcId="{4CA623C6-B3B7-4E01-A70E-328CEBE21CC8}" destId="{92BE4BFE-6911-45C1-9F03-BF6729C9629F}" srcOrd="5" destOrd="0" parTransId="{B79823AE-D39E-417D-8F51-10D810680221}" sibTransId="{12F75885-B26D-4292-8E34-0E27490C31F5}"/>
    <dgm:cxn modelId="{48441893-13A7-4568-B4B7-08D6C59E9C4F}" type="presOf" srcId="{74B1916F-CEE0-42C4-AACF-9E91B2F9D0B4}" destId="{4B3E14CC-530E-4ACA-BE89-8D06F1155C17}" srcOrd="0" destOrd="3" presId="urn:microsoft.com/office/officeart/2005/8/layout/hList1"/>
    <dgm:cxn modelId="{4FD8E993-7A47-4151-8D36-4072311AFE58}" type="presOf" srcId="{7CBD3749-09BB-4787-9A0A-01D5C0F27084}" destId="{410ABBC8-8CEC-413F-9045-7B228EA626A1}" srcOrd="0" destOrd="0" presId="urn:microsoft.com/office/officeart/2005/8/layout/hList1"/>
    <dgm:cxn modelId="{AF64FD9D-05CF-40BD-886E-66D15560169B}" type="presOf" srcId="{FD61F45F-9CEC-4639-9C15-0BC095446509}" destId="{F88FDE6F-502C-444E-BEB7-04194F3E9D1E}" srcOrd="0" destOrd="7" presId="urn:microsoft.com/office/officeart/2005/8/layout/hList1"/>
    <dgm:cxn modelId="{60E0A89F-94B7-4AB9-964B-A6940FD05CEA}" srcId="{A340E29B-7096-439D-AC25-025DABB60679}" destId="{3989BCCC-78A6-4189-B473-B9D0CA369D42}" srcOrd="5" destOrd="0" parTransId="{8A471971-A423-4849-9727-AE209B2306C4}" sibTransId="{79C1E0E6-C54B-40F8-806A-8E3EA5F50FA9}"/>
    <dgm:cxn modelId="{FB3B83A0-8425-4554-8492-B7FD7ADA079B}" srcId="{DDC70735-1165-410B-8593-5AC2E7F65368}" destId="{68EC5BED-09F8-4996-812A-DF2410B351CE}" srcOrd="5" destOrd="0" parTransId="{12ACFCBC-92B8-489D-838B-99E7518D5355}" sibTransId="{0A01E4F6-B52B-4990-BE72-236D102BD197}"/>
    <dgm:cxn modelId="{7BE610A1-BEC4-4B09-A4AD-13A137AFBD71}" srcId="{A340E29B-7096-439D-AC25-025DABB60679}" destId="{706041BE-49FF-4718-97A2-0ECA3098838B}" srcOrd="6" destOrd="0" parTransId="{50CCBD9E-5D51-4144-A512-2CE7B8B96BCF}" sibTransId="{F6A1752A-68B2-4AD8-8109-7E14E7CF2948}"/>
    <dgm:cxn modelId="{2A47A9A5-16FD-4331-87BF-603A3F045967}" type="presOf" srcId="{DEAF6BCD-59A9-4825-82D0-B42FD5F178D1}" destId="{410ABBC8-8CEC-413F-9045-7B228EA626A1}" srcOrd="0" destOrd="2" presId="urn:microsoft.com/office/officeart/2005/8/layout/hList1"/>
    <dgm:cxn modelId="{6429A9AE-8A7C-4636-9831-0077A99C997C}" srcId="{DDC70735-1165-410B-8593-5AC2E7F65368}" destId="{9C9AB219-E718-46CC-AE66-42CB33C8C5BA}" srcOrd="8" destOrd="0" parTransId="{17F6B490-7FDB-4E8F-A23D-935E8381D613}" sibTransId="{8CA252D4-8BAA-4CAB-BC46-8CF869D589DE}"/>
    <dgm:cxn modelId="{D1E4ACB0-1CBD-48F1-BF94-D8963776FCBD}" type="presOf" srcId="{525B14CE-6D41-4460-B451-DA70114E8915}" destId="{410ABBC8-8CEC-413F-9045-7B228EA626A1}" srcOrd="0" destOrd="7" presId="urn:microsoft.com/office/officeart/2005/8/layout/hList1"/>
    <dgm:cxn modelId="{634F74B5-8589-435E-BB7F-B4C636A20C99}" type="presOf" srcId="{9C9AB219-E718-46CC-AE66-42CB33C8C5BA}" destId="{4450CB5A-1F44-49D7-95D0-C70A3089FCFB}" srcOrd="0" destOrd="8" presId="urn:microsoft.com/office/officeart/2005/8/layout/hList1"/>
    <dgm:cxn modelId="{7ECF15B6-89BA-44B2-B249-C1F770A1A114}" type="presOf" srcId="{B6D2326C-F6C3-42D8-8D6A-C5CB5129E790}" destId="{4450CB5A-1F44-49D7-95D0-C70A3089FCFB}" srcOrd="0" destOrd="2" presId="urn:microsoft.com/office/officeart/2005/8/layout/hList1"/>
    <dgm:cxn modelId="{5F3054B7-1F2A-4269-A7BD-EADF2C44C98D}" type="presOf" srcId="{015B26F5-B39D-4532-BAA7-10DC32E868FA}" destId="{5EC10E2D-C160-4FFA-BD31-3B1D3CEC246D}" srcOrd="0" destOrd="2" presId="urn:microsoft.com/office/officeart/2005/8/layout/hList1"/>
    <dgm:cxn modelId="{69C024BA-9F4D-44A4-9E03-432F1A148840}" srcId="{4FCD4031-5505-4CF9-A9F5-1F6A83879664}" destId="{7CBD3749-09BB-4787-9A0A-01D5C0F27084}" srcOrd="0" destOrd="0" parTransId="{115EED9E-D1BD-48B1-924B-322DA9DD0915}" sibTransId="{0DA3B75D-3B9A-40D1-A8BB-C87B695FFB0C}"/>
    <dgm:cxn modelId="{90900FBC-0FEA-4FFE-87B9-12754B938AB6}" type="presOf" srcId="{4FCD4031-5505-4CF9-A9F5-1F6A83879664}" destId="{738E1389-3EF2-47E2-901F-DB3B04F21FFC}" srcOrd="0" destOrd="0" presId="urn:microsoft.com/office/officeart/2005/8/layout/hList1"/>
    <dgm:cxn modelId="{5E66A4BC-CBD3-42FC-9B35-D3C22CD7157D}" srcId="{4CA623C6-B3B7-4E01-A70E-328CEBE21CC8}" destId="{73C87874-CC10-4BB3-8231-D0A4CB2A369A}" srcOrd="0" destOrd="0" parTransId="{570772B6-88DF-4AF5-A470-4CC58012BC5D}" sibTransId="{465D23D6-AB8A-4B33-8FF4-7EFF8CF4E8F9}"/>
    <dgm:cxn modelId="{DFFC12C0-F342-4F7F-847F-AC4E5A93A2ED}" type="presOf" srcId="{1EE161BB-BE7F-4327-ABC9-8D67451C66F4}" destId="{5EC10E2D-C160-4FFA-BD31-3B1D3CEC246D}" srcOrd="0" destOrd="7" presId="urn:microsoft.com/office/officeart/2005/8/layout/hList1"/>
    <dgm:cxn modelId="{1A2B3BC5-6728-449C-8077-A30C4D957971}" srcId="{4CA623C6-B3B7-4E01-A70E-328CEBE21CC8}" destId="{A88A3422-CFB3-457C-AE1C-A68E90BB5432}" srcOrd="8" destOrd="0" parTransId="{8D2A7FC5-A202-4312-8D7B-0AA539CAD35F}" sibTransId="{55BC52C0-F798-446C-B0CE-D05977121397}"/>
    <dgm:cxn modelId="{51BA18C9-35CD-4082-AE7A-3F407D7BEC2B}" srcId="{B0A9F76D-B809-46D8-B516-7EDFBBD86C9A}" destId="{4CA623C6-B3B7-4E01-A70E-328CEBE21CC8}" srcOrd="2" destOrd="0" parTransId="{4B6BB942-7BDE-4CF9-BA55-1A671519458D}" sibTransId="{03D94260-C5F5-4829-8409-C975E0CF622C}"/>
    <dgm:cxn modelId="{CB13A9CE-96DC-46B1-89A7-A73B04B751F9}" srcId="{4CA623C6-B3B7-4E01-A70E-328CEBE21CC8}" destId="{015B26F5-B39D-4532-BAA7-10DC32E868FA}" srcOrd="2" destOrd="0" parTransId="{98B7ED56-3034-49E5-984B-530467558CA7}" sibTransId="{FFFEA9B0-62DB-47F3-ACFC-8293B658EB14}"/>
    <dgm:cxn modelId="{93A245D2-4BF5-4B14-B28F-79143F456F22}" srcId="{4CA623C6-B3B7-4E01-A70E-328CEBE21CC8}" destId="{7CD0ED33-9C46-4286-B7C7-0577111584EE}" srcOrd="10" destOrd="0" parTransId="{5124E474-0DA0-4CA1-9EDF-A36E227F7B79}" sibTransId="{A2B26B99-A048-4C6E-A53B-129F89107F57}"/>
    <dgm:cxn modelId="{F79ACDD3-BC58-4D34-8576-6C0A9EB75185}" srcId="{4FCD4031-5505-4CF9-A9F5-1F6A83879664}" destId="{DD310084-78BD-42E8-A103-955E6812256B}" srcOrd="1" destOrd="0" parTransId="{D32DF8F0-B5B4-4313-A8BE-0F8B03C3C15F}" sibTransId="{618BDD47-85C6-408A-AEB7-B15A99DD97BF}"/>
    <dgm:cxn modelId="{D83A80D4-12F6-41ED-9C52-8C0E780470D5}" type="presOf" srcId="{92BE4BFE-6911-45C1-9F03-BF6729C9629F}" destId="{5EC10E2D-C160-4FFA-BD31-3B1D3CEC246D}" srcOrd="0" destOrd="5" presId="urn:microsoft.com/office/officeart/2005/8/layout/hList1"/>
    <dgm:cxn modelId="{669469D6-5AC5-40FC-85E9-0F81AD244661}" type="presOf" srcId="{6CFF7CDA-7D75-41BD-9900-1470F6264282}" destId="{5EC10E2D-C160-4FFA-BD31-3B1D3CEC246D}" srcOrd="0" destOrd="4" presId="urn:microsoft.com/office/officeart/2005/8/layout/hList1"/>
    <dgm:cxn modelId="{C6DAC3D6-E649-4F17-8566-E7FA585EEAD1}" srcId="{4FCD4031-5505-4CF9-A9F5-1F6A83879664}" destId="{F65D233A-8081-4A1D-B50A-9FFE00D317E6}" srcOrd="4" destOrd="0" parTransId="{2102A164-BA64-4438-8628-EDC19AE791F7}" sibTransId="{F66F83F7-A601-40D7-82AE-22EE8DCCA52A}"/>
    <dgm:cxn modelId="{8B94B8D9-D1CD-4BE1-9BC2-D904B3ABFABF}" type="presOf" srcId="{68EC5BED-09F8-4996-812A-DF2410B351CE}" destId="{4450CB5A-1F44-49D7-95D0-C70A3089FCFB}" srcOrd="0" destOrd="5" presId="urn:microsoft.com/office/officeart/2005/8/layout/hList1"/>
    <dgm:cxn modelId="{6DBADADC-96C0-4CB1-9402-ABB1019622E8}" srcId="{DDC70735-1165-410B-8593-5AC2E7F65368}" destId="{B6D2326C-F6C3-42D8-8D6A-C5CB5129E790}" srcOrd="2" destOrd="0" parTransId="{AE089E33-7AEC-4E57-82FF-7DA9E1240303}" sibTransId="{3045DAF0-E28B-41BD-8A90-9ED20AB19732}"/>
    <dgm:cxn modelId="{28A91FDE-D46F-4F02-A02C-22C8ADEC17D9}" srcId="{DDC70735-1165-410B-8593-5AC2E7F65368}" destId="{0F147069-D419-4797-9B78-3488F0F2CEB3}" srcOrd="6" destOrd="0" parTransId="{D8A31E77-AF74-4B7B-B288-7B5D3B7558A4}" sibTransId="{F3B674CB-D1A7-49CE-AC42-40948B4EE2F0}"/>
    <dgm:cxn modelId="{B1E6A9E0-E509-446B-9CD1-A53235B5A8EB}" type="presOf" srcId="{F65D233A-8081-4A1D-B50A-9FFE00D317E6}" destId="{410ABBC8-8CEC-413F-9045-7B228EA626A1}" srcOrd="0" destOrd="4" presId="urn:microsoft.com/office/officeart/2005/8/layout/hList1"/>
    <dgm:cxn modelId="{598512E1-E390-4489-AA5D-AA7084217368}" srcId="{4CA623C6-B3B7-4E01-A70E-328CEBE21CC8}" destId="{1EE161BB-BE7F-4327-ABC9-8D67451C66F4}" srcOrd="7" destOrd="0" parTransId="{B47B39C7-B114-47D3-BA02-F95C0C04DA46}" sibTransId="{69A92607-60BB-4860-B398-1BB3042C50A9}"/>
    <dgm:cxn modelId="{1EEB43E3-CF3F-4054-97F7-9440256B869C}" type="presOf" srcId="{706041BE-49FF-4718-97A2-0ECA3098838B}" destId="{F88FDE6F-502C-444E-BEB7-04194F3E9D1E}" srcOrd="0" destOrd="6" presId="urn:microsoft.com/office/officeart/2005/8/layout/hList1"/>
    <dgm:cxn modelId="{816E96E6-B1AD-4CBE-B7A0-46F3DBC1ADCB}" srcId="{4CA623C6-B3B7-4E01-A70E-328CEBE21CC8}" destId="{6CFF7CDA-7D75-41BD-9900-1470F6264282}" srcOrd="4" destOrd="0" parTransId="{5D300252-3DFD-4A2D-8759-2A1D3BDFA5F0}" sibTransId="{96C47AF7-F0D5-4649-9DDF-F985CB02A8AD}"/>
    <dgm:cxn modelId="{BBDB30E9-D1B7-437D-A05E-18C896117594}" srcId="{4FCD4031-5505-4CF9-A9F5-1F6A83879664}" destId="{DEAF6BCD-59A9-4825-82D0-B42FD5F178D1}" srcOrd="2" destOrd="0" parTransId="{3FA2F5A4-6BA0-4D22-B56E-53E096E4BCBD}" sibTransId="{74E6BCB1-669A-4DFA-B7AF-9C969ABFA01E}"/>
    <dgm:cxn modelId="{CCBF10EB-545D-44AF-B487-94D7E63607B7}" srcId="{681B6ABA-1869-4FBE-BA4A-D6F71DDF8A7E}" destId="{1201578F-F49B-470F-8A18-25B9948D0E9A}" srcOrd="1" destOrd="0" parTransId="{6E5BA66B-2469-41EE-A23C-5A958302D147}" sibTransId="{4086DFB3-BEDF-4D4E-8303-9A5A84C818C9}"/>
    <dgm:cxn modelId="{6BF643EB-7982-4A6A-91D5-5FDD29DAE4F8}" type="presOf" srcId="{441B8122-BAB6-4DC4-BE87-F8F2220A3E63}" destId="{4B3E14CC-530E-4ACA-BE89-8D06F1155C17}" srcOrd="0" destOrd="0" presId="urn:microsoft.com/office/officeart/2005/8/layout/hList1"/>
    <dgm:cxn modelId="{DCCA17EC-8E16-42BE-B4FE-A42608AAD343}" type="presOf" srcId="{F29EBDF3-3CFF-41D1-BCFE-F4CD8FFF0AEC}" destId="{5EC10E2D-C160-4FFA-BD31-3B1D3CEC246D}" srcOrd="0" destOrd="6" presId="urn:microsoft.com/office/officeart/2005/8/layout/hList1"/>
    <dgm:cxn modelId="{56A0D3EF-A2CB-4DB0-A9CD-A41920E9E02F}" srcId="{4FCD4031-5505-4CF9-A9F5-1F6A83879664}" destId="{525B14CE-6D41-4460-B451-DA70114E8915}" srcOrd="7" destOrd="0" parTransId="{FDC9A2C3-FDCB-4628-8634-34D4612326FF}" sibTransId="{BCA703CB-8BA2-4701-AF2D-9A09BBF4B034}"/>
    <dgm:cxn modelId="{08DF82F0-8498-4A0D-8920-DC482A203907}" srcId="{4FCD4031-5505-4CF9-A9F5-1F6A83879664}" destId="{570F48BF-6F3E-4199-879E-889C666D2B1C}" srcOrd="5" destOrd="0" parTransId="{DF9DDE06-1AFD-4DB2-B2EB-06A427904762}" sibTransId="{EE377A97-77D7-4B4B-BA44-217B8BB08E31}"/>
    <dgm:cxn modelId="{F2B192F0-7545-4C48-8956-B1F9404000B4}" srcId="{681B6ABA-1869-4FBE-BA4A-D6F71DDF8A7E}" destId="{6E4603D3-C7B0-4462-A3F5-3C7A1D1A07F9}" srcOrd="4" destOrd="0" parTransId="{5013A4BD-7079-4756-9D2B-376A4350C787}" sibTransId="{7DFC09F1-AAF7-4597-9909-77F9395F14CE}"/>
    <dgm:cxn modelId="{B93752F1-5206-4ADB-A1CE-9D5D683118B0}" srcId="{4CA623C6-B3B7-4E01-A70E-328CEBE21CC8}" destId="{9C463418-765F-480F-BCCC-52C33C04B450}" srcOrd="3" destOrd="0" parTransId="{D9745D9C-D37F-4CF6-B224-A983003B35F9}" sibTransId="{D289C07D-30F7-49C3-BFAA-21738B8B62BC}"/>
    <dgm:cxn modelId="{05AF8BF1-4472-4611-B48A-6FBA28F40EA7}" type="presOf" srcId="{A340E29B-7096-439D-AC25-025DABB60679}" destId="{C0363380-2180-496B-9AFB-A8EF6D926AF0}" srcOrd="0" destOrd="0" presId="urn:microsoft.com/office/officeart/2005/8/layout/hList1"/>
    <dgm:cxn modelId="{3E9383F8-0E6E-4D56-A8BF-9C75157128C8}" srcId="{A340E29B-7096-439D-AC25-025DABB60679}" destId="{FD61F45F-9CEC-4639-9C15-0BC095446509}" srcOrd="7" destOrd="0" parTransId="{6A289B54-FF48-4ACA-9CE6-D157316531F1}" sibTransId="{FDB4BE93-ECB9-4ED2-B245-87F1F8D8F8EA}"/>
    <dgm:cxn modelId="{7F6FF6F8-E3C3-43BE-BF91-B0115ABF6E6C}" srcId="{4CA623C6-B3B7-4E01-A70E-328CEBE21CC8}" destId="{F29EBDF3-3CFF-41D1-BCFE-F4CD8FFF0AEC}" srcOrd="6" destOrd="0" parTransId="{9045CF7D-572C-4BBD-9A32-29D6CA0C39DA}" sibTransId="{D563E470-6800-49A8-9CB8-34D6D94BBB94}"/>
    <dgm:cxn modelId="{5F7D84FA-666B-4E2F-B14B-FA707F5995D4}" srcId="{A340E29B-7096-439D-AC25-025DABB60679}" destId="{22EBC634-E42F-462D-95F0-6EF3C7544EF3}" srcOrd="8" destOrd="0" parTransId="{65C8D796-4090-4D2A-AA64-E4A306C692B0}" sibTransId="{D848F985-922F-48D9-B43A-E95F4BC82F7D}"/>
    <dgm:cxn modelId="{E86810FE-0A36-4248-969C-116B915ADD55}" type="presOf" srcId="{41989A4C-AD6B-49A9-8D57-06C2EB01F059}" destId="{4450CB5A-1F44-49D7-95D0-C70A3089FCFB}" srcOrd="0" destOrd="0" presId="urn:microsoft.com/office/officeart/2005/8/layout/hList1"/>
    <dgm:cxn modelId="{12BB60FE-07EB-4DE2-804E-7F3F1BFC992C}" type="presOf" srcId="{7D6CF403-CA6B-4B57-8E28-248FE918994E}" destId="{F88FDE6F-502C-444E-BEB7-04194F3E9D1E}" srcOrd="0" destOrd="0" presId="urn:microsoft.com/office/officeart/2005/8/layout/hList1"/>
    <dgm:cxn modelId="{4D9C87FE-9EAF-41CA-971C-1D750439E032}" type="presOf" srcId="{935840BB-811E-4168-8130-D2F646E20188}" destId="{F88FDE6F-502C-444E-BEB7-04194F3E9D1E}" srcOrd="0" destOrd="3" presId="urn:microsoft.com/office/officeart/2005/8/layout/hList1"/>
    <dgm:cxn modelId="{7A65E1FE-9F69-4024-927A-11FD573CD012}" srcId="{681B6ABA-1869-4FBE-BA4A-D6F71DDF8A7E}" destId="{22B9CC2B-848D-456D-9E32-0C58CF7F023B}" srcOrd="5" destOrd="0" parTransId="{AAD577F2-2200-4BE7-B8AE-0236AC0EF48C}" sibTransId="{45288C05-61D2-4F78-80B7-02BAEC549CAC}"/>
    <dgm:cxn modelId="{5C50759F-1C6F-4BB2-A20E-BE607769B637}" type="presParOf" srcId="{62CF8259-1340-4809-B3A7-BC92F7DB640C}" destId="{839F4922-0147-4EB9-BD72-C2F54C24DA25}" srcOrd="0" destOrd="0" presId="urn:microsoft.com/office/officeart/2005/8/layout/hList1"/>
    <dgm:cxn modelId="{84C9085D-83CC-4CD8-B282-94DD244ED8C6}" type="presParOf" srcId="{839F4922-0147-4EB9-BD72-C2F54C24DA25}" destId="{738E1389-3EF2-47E2-901F-DB3B04F21FFC}" srcOrd="0" destOrd="0" presId="urn:microsoft.com/office/officeart/2005/8/layout/hList1"/>
    <dgm:cxn modelId="{75BD6FC9-C736-4C0B-B7C0-752F1756B0D5}" type="presParOf" srcId="{839F4922-0147-4EB9-BD72-C2F54C24DA25}" destId="{410ABBC8-8CEC-413F-9045-7B228EA626A1}" srcOrd="1" destOrd="0" presId="urn:microsoft.com/office/officeart/2005/8/layout/hList1"/>
    <dgm:cxn modelId="{E6B80A27-5FF5-4077-9746-2F89D6DF036B}" type="presParOf" srcId="{62CF8259-1340-4809-B3A7-BC92F7DB640C}" destId="{F3D43C68-9581-455D-A017-2BC6B3A17F36}" srcOrd="1" destOrd="0" presId="urn:microsoft.com/office/officeart/2005/8/layout/hList1"/>
    <dgm:cxn modelId="{5EE1ABD5-7BCC-4AA4-A9D0-662FED037281}" type="presParOf" srcId="{62CF8259-1340-4809-B3A7-BC92F7DB640C}" destId="{9387C848-4D8A-42B6-9D3A-A0285D96B173}" srcOrd="2" destOrd="0" presId="urn:microsoft.com/office/officeart/2005/8/layout/hList1"/>
    <dgm:cxn modelId="{D8ABA1AB-0763-400C-A83C-8A6DBBC8357C}" type="presParOf" srcId="{9387C848-4D8A-42B6-9D3A-A0285D96B173}" destId="{BF10327E-81A5-4220-939A-87C3BE58628A}" srcOrd="0" destOrd="0" presId="urn:microsoft.com/office/officeart/2005/8/layout/hList1"/>
    <dgm:cxn modelId="{0E09CE7F-B6F6-4B99-9A7C-19EC81A28750}" type="presParOf" srcId="{9387C848-4D8A-42B6-9D3A-A0285D96B173}" destId="{4450CB5A-1F44-49D7-95D0-C70A3089FCFB}" srcOrd="1" destOrd="0" presId="urn:microsoft.com/office/officeart/2005/8/layout/hList1"/>
    <dgm:cxn modelId="{0688FA80-52A6-4102-A6B3-377F53273B2A}" type="presParOf" srcId="{62CF8259-1340-4809-B3A7-BC92F7DB640C}" destId="{91014228-B33E-4320-AA79-869CD4D3EAF2}" srcOrd="3" destOrd="0" presId="urn:microsoft.com/office/officeart/2005/8/layout/hList1"/>
    <dgm:cxn modelId="{81ABD30D-CA3F-45C7-915C-101A867A9C5F}" type="presParOf" srcId="{62CF8259-1340-4809-B3A7-BC92F7DB640C}" destId="{4E001088-45D5-4F5D-9DCF-15323A359395}" srcOrd="4" destOrd="0" presId="urn:microsoft.com/office/officeart/2005/8/layout/hList1"/>
    <dgm:cxn modelId="{58B412D8-680A-400E-8675-A1F508AC441C}" type="presParOf" srcId="{4E001088-45D5-4F5D-9DCF-15323A359395}" destId="{1ACC007F-FF13-403A-AB26-8CE36792F0E1}" srcOrd="0" destOrd="0" presId="urn:microsoft.com/office/officeart/2005/8/layout/hList1"/>
    <dgm:cxn modelId="{3A719ECC-DE18-4C57-B514-AF8558F0C03D}" type="presParOf" srcId="{4E001088-45D5-4F5D-9DCF-15323A359395}" destId="{5EC10E2D-C160-4FFA-BD31-3B1D3CEC246D}" srcOrd="1" destOrd="0" presId="urn:microsoft.com/office/officeart/2005/8/layout/hList1"/>
    <dgm:cxn modelId="{82ECB7D9-AB5D-404F-ADA9-1ED422829967}" type="presParOf" srcId="{62CF8259-1340-4809-B3A7-BC92F7DB640C}" destId="{F6071F4D-9210-484E-967E-15D34F73528D}" srcOrd="5" destOrd="0" presId="urn:microsoft.com/office/officeart/2005/8/layout/hList1"/>
    <dgm:cxn modelId="{C9E4A848-1342-476A-B262-0A6596959D70}" type="presParOf" srcId="{62CF8259-1340-4809-B3A7-BC92F7DB640C}" destId="{F5310512-AAE0-42BD-8870-58526EEB569B}" srcOrd="6" destOrd="0" presId="urn:microsoft.com/office/officeart/2005/8/layout/hList1"/>
    <dgm:cxn modelId="{C388C9D4-64ED-4F30-B706-434B6BDBA86D}" type="presParOf" srcId="{F5310512-AAE0-42BD-8870-58526EEB569B}" destId="{C0363380-2180-496B-9AFB-A8EF6D926AF0}" srcOrd="0" destOrd="0" presId="urn:microsoft.com/office/officeart/2005/8/layout/hList1"/>
    <dgm:cxn modelId="{76086187-64DC-42A5-92FE-765F043F7F95}" type="presParOf" srcId="{F5310512-AAE0-42BD-8870-58526EEB569B}" destId="{F88FDE6F-502C-444E-BEB7-04194F3E9D1E}" srcOrd="1" destOrd="0" presId="urn:microsoft.com/office/officeart/2005/8/layout/hList1"/>
    <dgm:cxn modelId="{4E302BF0-A11B-4697-BA1D-764B73D7BCF8}" type="presParOf" srcId="{62CF8259-1340-4809-B3A7-BC92F7DB640C}" destId="{A4EC756B-EEB2-4C2C-8935-36B391B943EF}" srcOrd="7" destOrd="0" presId="urn:microsoft.com/office/officeart/2005/8/layout/hList1"/>
    <dgm:cxn modelId="{EF24F17D-64B2-459B-8AA9-5B4BE49DDDBD}" type="presParOf" srcId="{62CF8259-1340-4809-B3A7-BC92F7DB640C}" destId="{7D151E07-7203-4C22-9C4B-695E4DF89696}" srcOrd="8" destOrd="0" presId="urn:microsoft.com/office/officeart/2005/8/layout/hList1"/>
    <dgm:cxn modelId="{C64D5C04-694A-4657-94AE-690199B8683E}" type="presParOf" srcId="{7D151E07-7203-4C22-9C4B-695E4DF89696}" destId="{BCD7C73D-B092-42A7-AFE4-4E509548A33D}" srcOrd="0" destOrd="0" presId="urn:microsoft.com/office/officeart/2005/8/layout/hList1"/>
    <dgm:cxn modelId="{EED02CFF-0C72-4D52-9E42-20E0BB12A956}" type="presParOf" srcId="{7D151E07-7203-4C22-9C4B-695E4DF89696}" destId="{4B3E14CC-530E-4ACA-BE89-8D06F1155C1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0A9F76D-B809-46D8-B516-7EDFBBD86C9A}" type="doc">
      <dgm:prSet loTypeId="urn:microsoft.com/office/officeart/2005/8/layout/h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4FCD4031-5505-4CF9-A9F5-1F6A83879664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Greece</a:t>
          </a:r>
          <a:r>
            <a:rPr lang="en-US" dirty="0"/>
            <a:t> </a:t>
          </a:r>
        </a:p>
      </dgm:t>
    </dgm:pt>
    <dgm:pt modelId="{629D58E0-00B0-4078-B19C-55EB030A7976}" type="parTrans" cxnId="{080F1D39-FFE9-4705-9488-A1555525D8CC}">
      <dgm:prSet/>
      <dgm:spPr/>
      <dgm:t>
        <a:bodyPr/>
        <a:lstStyle/>
        <a:p>
          <a:endParaRPr lang="en-US"/>
        </a:p>
      </dgm:t>
    </dgm:pt>
    <dgm:pt modelId="{8862FCCD-3B45-4C83-991C-6AE0D004397D}" type="sibTrans" cxnId="{080F1D39-FFE9-4705-9488-A1555525D8CC}">
      <dgm:prSet/>
      <dgm:spPr/>
      <dgm:t>
        <a:bodyPr/>
        <a:lstStyle/>
        <a:p>
          <a:endParaRPr lang="en-US"/>
        </a:p>
      </dgm:t>
    </dgm:pt>
    <dgm:pt modelId="{7CBD3749-09BB-4787-9A0A-01D5C0F27084}">
      <dgm:prSet phldrT="[Text]"/>
      <dgm:spPr/>
      <dgm:t>
        <a:bodyPr/>
        <a:lstStyle/>
        <a:p>
          <a:pPr>
            <a:buNone/>
          </a:pPr>
          <a:r>
            <a:rPr lang="en-US" dirty="0"/>
            <a:t>IN operator</a:t>
          </a:r>
        </a:p>
      </dgm:t>
    </dgm:pt>
    <dgm:pt modelId="{115EED9E-D1BD-48B1-924B-322DA9DD0915}" type="parTrans" cxnId="{69C024BA-9F4D-44A4-9E03-432F1A148840}">
      <dgm:prSet/>
      <dgm:spPr/>
      <dgm:t>
        <a:bodyPr/>
        <a:lstStyle/>
        <a:p>
          <a:endParaRPr lang="en-US"/>
        </a:p>
      </dgm:t>
    </dgm:pt>
    <dgm:pt modelId="{0DA3B75D-3B9A-40D1-A8BB-C87B695FFB0C}" type="sibTrans" cxnId="{69C024BA-9F4D-44A4-9E03-432F1A148840}">
      <dgm:prSet/>
      <dgm:spPr/>
      <dgm:t>
        <a:bodyPr/>
        <a:lstStyle/>
        <a:p>
          <a:endParaRPr lang="en-US"/>
        </a:p>
      </dgm:t>
    </dgm:pt>
    <dgm:pt modelId="{DDC70735-1165-410B-8593-5AC2E7F65368}">
      <dgm:prSet phldrT="[Text]"/>
      <dgm:spPr/>
      <dgm:t>
        <a:bodyPr/>
        <a:lstStyle/>
        <a:p>
          <a:r>
            <a:rPr lang="en-US">
              <a:solidFill>
                <a:schemeClr val="tx1"/>
              </a:solidFill>
            </a:rPr>
            <a:t>Latvia</a:t>
          </a:r>
        </a:p>
      </dgm:t>
    </dgm:pt>
    <dgm:pt modelId="{F89983E8-F755-4CC7-89B0-F48EF4E4807C}" type="parTrans" cxnId="{1F709367-3D44-405A-A73C-8A58E62C9BC1}">
      <dgm:prSet/>
      <dgm:spPr/>
      <dgm:t>
        <a:bodyPr/>
        <a:lstStyle/>
        <a:p>
          <a:endParaRPr lang="en-US"/>
        </a:p>
      </dgm:t>
    </dgm:pt>
    <dgm:pt modelId="{3D853B6A-E375-4E27-9F9C-5290816A548B}" type="sibTrans" cxnId="{1F709367-3D44-405A-A73C-8A58E62C9BC1}">
      <dgm:prSet/>
      <dgm:spPr/>
      <dgm:t>
        <a:bodyPr/>
        <a:lstStyle/>
        <a:p>
          <a:endParaRPr lang="en-US"/>
        </a:p>
      </dgm:t>
    </dgm:pt>
    <dgm:pt modelId="{41989A4C-AD6B-49A9-8D57-06C2EB01F059}">
      <dgm:prSet phldrT="[Text]"/>
      <dgm:spPr/>
      <dgm:t>
        <a:bodyPr/>
        <a:lstStyle/>
        <a:p>
          <a:pPr>
            <a:buNone/>
          </a:pPr>
          <a:r>
            <a:rPr lang="en-US" dirty="0"/>
            <a:t>IN program partner</a:t>
          </a:r>
        </a:p>
      </dgm:t>
    </dgm:pt>
    <dgm:pt modelId="{BB86197B-16BB-424C-B061-55357EF9717B}" type="parTrans" cxnId="{5C55075C-B3F9-43E4-BF24-15864AC0206D}">
      <dgm:prSet/>
      <dgm:spPr/>
      <dgm:t>
        <a:bodyPr/>
        <a:lstStyle/>
        <a:p>
          <a:endParaRPr lang="en-US"/>
        </a:p>
      </dgm:t>
    </dgm:pt>
    <dgm:pt modelId="{861457B9-267F-4BE0-8BE1-F91744A14F36}" type="sibTrans" cxnId="{5C55075C-B3F9-43E4-BF24-15864AC0206D}">
      <dgm:prSet/>
      <dgm:spPr/>
      <dgm:t>
        <a:bodyPr/>
        <a:lstStyle/>
        <a:p>
          <a:endParaRPr lang="en-US"/>
        </a:p>
      </dgm:t>
    </dgm:pt>
    <dgm:pt modelId="{4CA623C6-B3B7-4E01-A70E-328CEBE21CC8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Poland</a:t>
          </a:r>
        </a:p>
      </dgm:t>
    </dgm:pt>
    <dgm:pt modelId="{4B6BB942-7BDE-4CF9-BA55-1A671519458D}" type="parTrans" cxnId="{51BA18C9-35CD-4082-AE7A-3F407D7BEC2B}">
      <dgm:prSet/>
      <dgm:spPr/>
      <dgm:t>
        <a:bodyPr/>
        <a:lstStyle/>
        <a:p>
          <a:endParaRPr lang="en-US"/>
        </a:p>
      </dgm:t>
    </dgm:pt>
    <dgm:pt modelId="{03D94260-C5F5-4829-8409-C975E0CF622C}" type="sibTrans" cxnId="{51BA18C9-35CD-4082-AE7A-3F407D7BEC2B}">
      <dgm:prSet/>
      <dgm:spPr/>
      <dgm:t>
        <a:bodyPr/>
        <a:lstStyle/>
        <a:p>
          <a:endParaRPr lang="en-US"/>
        </a:p>
      </dgm:t>
    </dgm:pt>
    <dgm:pt modelId="{73C87874-CC10-4BB3-8231-D0A4CB2A369A}">
      <dgm:prSet phldrT="[Text]"/>
      <dgm:spPr/>
      <dgm:t>
        <a:bodyPr/>
        <a:lstStyle/>
        <a:p>
          <a:pPr>
            <a:buNone/>
          </a:pPr>
          <a:r>
            <a:rPr lang="en-US" dirty="0"/>
            <a:t>IN program partner</a:t>
          </a:r>
        </a:p>
      </dgm:t>
    </dgm:pt>
    <dgm:pt modelId="{570772B6-88DF-4AF5-A470-4CC58012BC5D}" type="parTrans" cxnId="{5E66A4BC-CBD3-42FC-9B35-D3C22CD7157D}">
      <dgm:prSet/>
      <dgm:spPr/>
      <dgm:t>
        <a:bodyPr/>
        <a:lstStyle/>
        <a:p>
          <a:endParaRPr lang="en-US"/>
        </a:p>
      </dgm:t>
    </dgm:pt>
    <dgm:pt modelId="{465D23D6-AB8A-4B33-8FF4-7EFF8CF4E8F9}" type="sibTrans" cxnId="{5E66A4BC-CBD3-42FC-9B35-D3C22CD7157D}">
      <dgm:prSet/>
      <dgm:spPr/>
      <dgm:t>
        <a:bodyPr/>
        <a:lstStyle/>
        <a:p>
          <a:endParaRPr lang="en-US"/>
        </a:p>
      </dgm:t>
    </dgm:pt>
    <dgm:pt modelId="{015B26F5-B39D-4532-BAA7-10DC32E868FA}">
      <dgm:prSet phldrT="[Text]"/>
      <dgm:spPr/>
      <dgm:t>
        <a:bodyPr/>
        <a:lstStyle/>
        <a:p>
          <a:r>
            <a:rPr lang="en-US" dirty="0"/>
            <a:t>Business and innovation,</a:t>
          </a:r>
          <a:br>
            <a:rPr lang="en-US" dirty="0"/>
          </a:br>
          <a:r>
            <a:rPr lang="en-US" dirty="0"/>
            <a:t>85 mill. EUR</a:t>
          </a:r>
        </a:p>
      </dgm:t>
    </dgm:pt>
    <dgm:pt modelId="{98B7ED56-3034-49E5-984B-530467558CA7}" type="parTrans" cxnId="{CB13A9CE-96DC-46B1-89A7-A73B04B751F9}">
      <dgm:prSet/>
      <dgm:spPr/>
      <dgm:t>
        <a:bodyPr/>
        <a:lstStyle/>
        <a:p>
          <a:endParaRPr lang="en-US"/>
        </a:p>
      </dgm:t>
    </dgm:pt>
    <dgm:pt modelId="{FFFEA9B0-62DB-47F3-ACFC-8293B658EB14}" type="sibTrans" cxnId="{CB13A9CE-96DC-46B1-89A7-A73B04B751F9}">
      <dgm:prSet/>
      <dgm:spPr/>
      <dgm:t>
        <a:bodyPr/>
        <a:lstStyle/>
        <a:p>
          <a:endParaRPr lang="en-US"/>
        </a:p>
      </dgm:t>
    </dgm:pt>
    <dgm:pt modelId="{9690557D-28AF-4193-BC2F-668217768135}">
      <dgm:prSet/>
      <dgm:spPr/>
      <dgm:t>
        <a:bodyPr/>
        <a:lstStyle/>
        <a:p>
          <a:endParaRPr lang="en-US"/>
        </a:p>
      </dgm:t>
    </dgm:pt>
    <dgm:pt modelId="{2748C4FF-B11A-4A7E-B3BD-C7BBBA2742C4}" type="parTrans" cxnId="{6C12BE1E-FE22-41BA-BAA9-09136F7D8CDF}">
      <dgm:prSet/>
      <dgm:spPr/>
      <dgm:t>
        <a:bodyPr/>
        <a:lstStyle/>
        <a:p>
          <a:endParaRPr lang="en-US"/>
        </a:p>
      </dgm:t>
    </dgm:pt>
    <dgm:pt modelId="{48CEDF13-1D38-4E31-9CC2-46185002D232}" type="sibTrans" cxnId="{6C12BE1E-FE22-41BA-BAA9-09136F7D8CDF}">
      <dgm:prSet/>
      <dgm:spPr/>
      <dgm:t>
        <a:bodyPr/>
        <a:lstStyle/>
        <a:p>
          <a:endParaRPr lang="en-US"/>
        </a:p>
      </dgm:t>
    </dgm:pt>
    <dgm:pt modelId="{568034F9-F460-4E2D-813C-1CBA8D9EDF1C}">
      <dgm:prSet/>
      <dgm:spPr/>
      <dgm:t>
        <a:bodyPr/>
        <a:lstStyle/>
        <a:p>
          <a:endParaRPr lang="en-US"/>
        </a:p>
      </dgm:t>
    </dgm:pt>
    <dgm:pt modelId="{06F30974-8167-4927-84FC-780AEBCA8145}" type="parTrans" cxnId="{4A15CB19-D9FF-4A81-8576-F7DC061E6031}">
      <dgm:prSet/>
      <dgm:spPr/>
      <dgm:t>
        <a:bodyPr/>
        <a:lstStyle/>
        <a:p>
          <a:endParaRPr lang="en-US"/>
        </a:p>
      </dgm:t>
    </dgm:pt>
    <dgm:pt modelId="{C4D307E6-37D3-4321-8E7E-AC863641E1CB}" type="sibTrans" cxnId="{4A15CB19-D9FF-4A81-8576-F7DC061E6031}">
      <dgm:prSet/>
      <dgm:spPr/>
      <dgm:t>
        <a:bodyPr/>
        <a:lstStyle/>
        <a:p>
          <a:endParaRPr lang="en-US"/>
        </a:p>
      </dgm:t>
    </dgm:pt>
    <dgm:pt modelId="{A340E29B-7096-439D-AC25-025DABB60679}">
      <dgm:prSet phldrT="[Text]"/>
      <dgm:spPr/>
      <dgm:t>
        <a:bodyPr/>
        <a:lstStyle/>
        <a:p>
          <a:r>
            <a:rPr lang="en-US" dirty="0">
              <a:solidFill>
                <a:schemeClr val="tx2">
                  <a:lumMod val="60000"/>
                  <a:lumOff val="40000"/>
                </a:schemeClr>
              </a:solidFill>
            </a:rPr>
            <a:t>Lithuania</a:t>
          </a:r>
        </a:p>
      </dgm:t>
    </dgm:pt>
    <dgm:pt modelId="{2D7AC388-F28A-4E03-91AC-D0FEA7D52C83}" type="parTrans" cxnId="{933B9812-DFE4-4475-A4D2-1183F96EEC49}">
      <dgm:prSet/>
      <dgm:spPr/>
      <dgm:t>
        <a:bodyPr/>
        <a:lstStyle/>
        <a:p>
          <a:endParaRPr lang="en-US"/>
        </a:p>
      </dgm:t>
    </dgm:pt>
    <dgm:pt modelId="{D46E9718-9470-4456-A9AC-FDBF2B40E240}" type="sibTrans" cxnId="{933B9812-DFE4-4475-A4D2-1183F96EEC49}">
      <dgm:prSet/>
      <dgm:spPr/>
      <dgm:t>
        <a:bodyPr/>
        <a:lstStyle/>
        <a:p>
          <a:endParaRPr lang="en-US"/>
        </a:p>
      </dgm:t>
    </dgm:pt>
    <dgm:pt modelId="{7D6CF403-CA6B-4B57-8E28-248FE918994E}">
      <dgm:prSet custT="1"/>
      <dgm:spPr/>
      <dgm:t>
        <a:bodyPr/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kern="1200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  <a:ea typeface="+mn-ea"/>
              <a:cs typeface="+mn-cs"/>
            </a:rPr>
            <a:t>IN program partner</a:t>
          </a:r>
        </a:p>
      </dgm:t>
    </dgm:pt>
    <dgm:pt modelId="{D8A7FF46-27F4-4AA3-8E0E-E25BBD0C8AFB}" type="parTrans" cxnId="{E0BFCE51-6BC3-4EB4-9A42-D7C82BFBEEC5}">
      <dgm:prSet/>
      <dgm:spPr/>
      <dgm:t>
        <a:bodyPr/>
        <a:lstStyle/>
        <a:p>
          <a:endParaRPr lang="en-US"/>
        </a:p>
      </dgm:t>
    </dgm:pt>
    <dgm:pt modelId="{CCEEFBC8-E8B3-4765-A4EC-0652B9CF77D1}" type="sibTrans" cxnId="{E0BFCE51-6BC3-4EB4-9A42-D7C82BFBEEC5}">
      <dgm:prSet/>
      <dgm:spPr/>
      <dgm:t>
        <a:bodyPr/>
        <a:lstStyle/>
        <a:p>
          <a:endParaRPr lang="en-US"/>
        </a:p>
      </dgm:t>
    </dgm:pt>
    <dgm:pt modelId="{CFFB457F-F021-43C7-BA66-6AD5D7E07C5E}">
      <dgm:prSet custT="1"/>
      <dgm:spPr/>
      <dgm:t>
        <a:bodyPr/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  <a:ea typeface="+mn-ea"/>
              <a:cs typeface="+mn-cs"/>
            </a:rPr>
            <a:t>Business and innovation </a:t>
          </a:r>
          <a:br>
            <a:rPr lang="en-US" sz="1400" kern="1200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  <a:ea typeface="+mn-ea"/>
              <a:cs typeface="+mn-cs"/>
            </a:rPr>
          </a:br>
          <a:r>
            <a:rPr lang="en-US" sz="1400" kern="1200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  <a:ea typeface="+mn-ea"/>
              <a:cs typeface="+mn-cs"/>
            </a:rPr>
            <a:t>xx mill. EUR </a:t>
          </a:r>
        </a:p>
      </dgm:t>
    </dgm:pt>
    <dgm:pt modelId="{9DE1A79B-94FA-45FA-B724-DE46B23496BF}" type="parTrans" cxnId="{00C62C42-B02C-4219-B8B8-E9511D6A63FC}">
      <dgm:prSet/>
      <dgm:spPr/>
      <dgm:t>
        <a:bodyPr/>
        <a:lstStyle/>
        <a:p>
          <a:endParaRPr lang="en-US"/>
        </a:p>
      </dgm:t>
    </dgm:pt>
    <dgm:pt modelId="{F23815CD-E754-44EB-A457-D473E521968C}" type="sibTrans" cxnId="{00C62C42-B02C-4219-B8B8-E9511D6A63FC}">
      <dgm:prSet/>
      <dgm:spPr/>
      <dgm:t>
        <a:bodyPr/>
        <a:lstStyle/>
        <a:p>
          <a:endParaRPr lang="en-US"/>
        </a:p>
      </dgm:t>
    </dgm:pt>
    <dgm:pt modelId="{935840BB-811E-4168-8130-D2F646E20188}">
      <dgm:prSet/>
      <dgm:spPr/>
      <dgm:t>
        <a:bodyPr/>
        <a:lstStyle/>
        <a:p>
          <a:pPr marL="11430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en-US" sz="1400" kern="120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30D53415-BBDB-49F8-A176-1C8EE1C0405E}" type="parTrans" cxnId="{300B6448-84DA-446F-9961-129347D45EA5}">
      <dgm:prSet/>
      <dgm:spPr/>
      <dgm:t>
        <a:bodyPr/>
        <a:lstStyle/>
        <a:p>
          <a:endParaRPr lang="en-US"/>
        </a:p>
      </dgm:t>
    </dgm:pt>
    <dgm:pt modelId="{C9BF57AD-AA6F-4ED6-AFBB-BFCBA66A7575}" type="sibTrans" cxnId="{300B6448-84DA-446F-9961-129347D45EA5}">
      <dgm:prSet/>
      <dgm:spPr/>
      <dgm:t>
        <a:bodyPr/>
        <a:lstStyle/>
        <a:p>
          <a:endParaRPr lang="en-US"/>
        </a:p>
      </dgm:t>
    </dgm:pt>
    <dgm:pt modelId="{0DB4317E-8816-4AA1-AC35-AFE98660E52D}">
      <dgm:prSet/>
      <dgm:spPr/>
      <dgm:t>
        <a:bodyPr/>
        <a:lstStyle/>
        <a:p>
          <a:pPr marL="11430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en-US" sz="1400" kern="120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818B4581-6491-4113-B677-A980AEEF4C63}" type="parTrans" cxnId="{00C21328-9269-4BC3-B6DA-E11491332BFC}">
      <dgm:prSet/>
      <dgm:spPr/>
      <dgm:t>
        <a:bodyPr/>
        <a:lstStyle/>
        <a:p>
          <a:endParaRPr lang="en-US"/>
        </a:p>
      </dgm:t>
    </dgm:pt>
    <dgm:pt modelId="{2627EC83-E705-4DAD-8BA4-B55E2ED3C137}" type="sibTrans" cxnId="{00C21328-9269-4BC3-B6DA-E11491332BFC}">
      <dgm:prSet/>
      <dgm:spPr/>
      <dgm:t>
        <a:bodyPr/>
        <a:lstStyle/>
        <a:p>
          <a:endParaRPr lang="en-US"/>
        </a:p>
      </dgm:t>
    </dgm:pt>
    <dgm:pt modelId="{681B6ABA-1869-4FBE-BA4A-D6F71DDF8A7E}">
      <dgm:prSet/>
      <dgm:spPr/>
      <dgm:t>
        <a:bodyPr/>
        <a:lstStyle/>
        <a:p>
          <a:r>
            <a:rPr lang="en-US" dirty="0">
              <a:solidFill>
                <a:schemeClr val="tx2">
                  <a:lumMod val="60000"/>
                  <a:lumOff val="40000"/>
                </a:schemeClr>
              </a:solidFill>
            </a:rPr>
            <a:t>Hungary</a:t>
          </a:r>
        </a:p>
      </dgm:t>
    </dgm:pt>
    <dgm:pt modelId="{7C8CE8DF-DBED-45DA-8002-6309BFC60FEB}" type="parTrans" cxnId="{F16C3684-421D-469E-BB17-3DC42C139787}">
      <dgm:prSet/>
      <dgm:spPr/>
      <dgm:t>
        <a:bodyPr/>
        <a:lstStyle/>
        <a:p>
          <a:endParaRPr lang="en-US"/>
        </a:p>
      </dgm:t>
    </dgm:pt>
    <dgm:pt modelId="{38B1E82A-71D1-4A8F-AE07-340A836A5EF0}" type="sibTrans" cxnId="{F16C3684-421D-469E-BB17-3DC42C139787}">
      <dgm:prSet/>
      <dgm:spPr/>
      <dgm:t>
        <a:bodyPr/>
        <a:lstStyle/>
        <a:p>
          <a:endParaRPr lang="en-US"/>
        </a:p>
      </dgm:t>
    </dgm:pt>
    <dgm:pt modelId="{441B8122-BAB6-4DC4-BE87-F8F2220A3E63}">
      <dgm:prSet/>
      <dgm:spPr/>
      <dgm:t>
        <a:bodyPr/>
        <a:lstStyle/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500" kern="1200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  <a:ea typeface="+mn-ea"/>
              <a:cs typeface="+mn-cs"/>
            </a:rPr>
            <a:t>IN program partner</a:t>
          </a:r>
          <a:endParaRPr lang="en-US" sz="1500" kern="1200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2851B240-9A7C-407E-8DB8-13FB982BAC2A}" type="parTrans" cxnId="{7FC9605A-ED08-4C5D-A6C5-A569E209375F}">
      <dgm:prSet/>
      <dgm:spPr/>
      <dgm:t>
        <a:bodyPr/>
        <a:lstStyle/>
        <a:p>
          <a:endParaRPr lang="en-US"/>
        </a:p>
      </dgm:t>
    </dgm:pt>
    <dgm:pt modelId="{1CC8D684-7135-40C8-9DED-F617B8072391}" type="sibTrans" cxnId="{7FC9605A-ED08-4C5D-A6C5-A569E209375F}">
      <dgm:prSet/>
      <dgm:spPr/>
      <dgm:t>
        <a:bodyPr/>
        <a:lstStyle/>
        <a:p>
          <a:endParaRPr lang="en-US"/>
        </a:p>
      </dgm:t>
    </dgm:pt>
    <dgm:pt modelId="{3989BCCC-78A6-4189-B473-B9D0CA369D42}">
      <dgm:prSet/>
      <dgm:spPr/>
      <dgm:t>
        <a:bodyPr/>
        <a:lstStyle/>
        <a:p>
          <a:pPr marL="11430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en-US" sz="1400" kern="120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8A471971-A423-4849-9727-AE209B2306C4}" type="parTrans" cxnId="{60E0A89F-94B7-4AB9-964B-A6940FD05CEA}">
      <dgm:prSet/>
      <dgm:spPr/>
      <dgm:t>
        <a:bodyPr/>
        <a:lstStyle/>
        <a:p>
          <a:endParaRPr lang="en-US"/>
        </a:p>
      </dgm:t>
    </dgm:pt>
    <dgm:pt modelId="{79C1E0E6-C54B-40F8-806A-8E3EA5F50FA9}" type="sibTrans" cxnId="{60E0A89F-94B7-4AB9-964B-A6940FD05CEA}">
      <dgm:prSet/>
      <dgm:spPr/>
      <dgm:t>
        <a:bodyPr/>
        <a:lstStyle/>
        <a:p>
          <a:endParaRPr lang="en-US"/>
        </a:p>
      </dgm:t>
    </dgm:pt>
    <dgm:pt modelId="{706041BE-49FF-4718-97A2-0ECA3098838B}">
      <dgm:prSet/>
      <dgm:spPr/>
      <dgm:t>
        <a:bodyPr/>
        <a:lstStyle/>
        <a:p>
          <a:pPr marL="11430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en-US" sz="1400" kern="120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50CCBD9E-5D51-4144-A512-2CE7B8B96BCF}" type="parTrans" cxnId="{7BE610A1-BEC4-4B09-A4AD-13A137AFBD71}">
      <dgm:prSet/>
      <dgm:spPr/>
      <dgm:t>
        <a:bodyPr/>
        <a:lstStyle/>
        <a:p>
          <a:endParaRPr lang="en-US"/>
        </a:p>
      </dgm:t>
    </dgm:pt>
    <dgm:pt modelId="{F6A1752A-68B2-4AD8-8109-7E14E7CF2948}" type="sibTrans" cxnId="{7BE610A1-BEC4-4B09-A4AD-13A137AFBD71}">
      <dgm:prSet/>
      <dgm:spPr/>
      <dgm:t>
        <a:bodyPr/>
        <a:lstStyle/>
        <a:p>
          <a:endParaRPr lang="en-US"/>
        </a:p>
      </dgm:t>
    </dgm:pt>
    <dgm:pt modelId="{266EA9F6-3383-4B13-ABC3-EDEFC9B6A585}">
      <dgm:prSet custT="1"/>
      <dgm:spPr/>
      <dgm:t>
        <a:bodyPr/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  <a:ea typeface="+mn-ea"/>
              <a:cs typeface="+mn-cs"/>
            </a:rPr>
            <a:t>Call early 2019</a:t>
          </a:r>
        </a:p>
      </dgm:t>
    </dgm:pt>
    <dgm:pt modelId="{7697F392-D524-49CC-8EC1-96FEE85CF08C}" type="parTrans" cxnId="{E2A4B253-448C-4987-9E52-47789BA8A935}">
      <dgm:prSet/>
      <dgm:spPr/>
      <dgm:t>
        <a:bodyPr/>
        <a:lstStyle/>
        <a:p>
          <a:endParaRPr lang="en-US"/>
        </a:p>
      </dgm:t>
    </dgm:pt>
    <dgm:pt modelId="{1B24A5DB-061C-47AF-85E0-E0403143DBE5}" type="sibTrans" cxnId="{E2A4B253-448C-4987-9E52-47789BA8A935}">
      <dgm:prSet/>
      <dgm:spPr/>
      <dgm:t>
        <a:bodyPr/>
        <a:lstStyle/>
        <a:p>
          <a:endParaRPr lang="en-US"/>
        </a:p>
      </dgm:t>
    </dgm:pt>
    <dgm:pt modelId="{BC3F8AFE-3664-47B3-A69D-138FD721F3D1}">
      <dgm:prSet phldrT="[Text]"/>
      <dgm:spPr/>
      <dgm:t>
        <a:bodyPr/>
        <a:lstStyle/>
        <a:p>
          <a:endParaRPr lang="en-US"/>
        </a:p>
      </dgm:t>
    </dgm:pt>
    <dgm:pt modelId="{CB924CAC-3DE9-49D1-B7A2-B404A7F312FA}" type="parTrans" cxnId="{88703C0B-F529-4CEE-8872-21E83F9ABF12}">
      <dgm:prSet/>
      <dgm:spPr/>
      <dgm:t>
        <a:bodyPr/>
        <a:lstStyle/>
        <a:p>
          <a:endParaRPr lang="en-US"/>
        </a:p>
      </dgm:t>
    </dgm:pt>
    <dgm:pt modelId="{D411B10E-28A7-4150-8FB5-6A3C5BE02053}" type="sibTrans" cxnId="{88703C0B-F529-4CEE-8872-21E83F9ABF12}">
      <dgm:prSet/>
      <dgm:spPr/>
      <dgm:t>
        <a:bodyPr/>
        <a:lstStyle/>
        <a:p>
          <a:endParaRPr lang="en-US"/>
        </a:p>
      </dgm:t>
    </dgm:pt>
    <dgm:pt modelId="{68EC5BED-09F8-4996-812A-DF2410B351CE}">
      <dgm:prSet/>
      <dgm:spPr/>
      <dgm:t>
        <a:bodyPr/>
        <a:lstStyle/>
        <a:p>
          <a:endParaRPr lang="en-US"/>
        </a:p>
      </dgm:t>
    </dgm:pt>
    <dgm:pt modelId="{12ACFCBC-92B8-489D-838B-99E7518D5355}" type="parTrans" cxnId="{FB3B83A0-8425-4554-8492-B7FD7ADA079B}">
      <dgm:prSet/>
      <dgm:spPr/>
      <dgm:t>
        <a:bodyPr/>
        <a:lstStyle/>
        <a:p>
          <a:endParaRPr lang="en-US"/>
        </a:p>
      </dgm:t>
    </dgm:pt>
    <dgm:pt modelId="{0A01E4F6-B52B-4990-BE72-236D102BD197}" type="sibTrans" cxnId="{FB3B83A0-8425-4554-8492-B7FD7ADA079B}">
      <dgm:prSet/>
      <dgm:spPr/>
      <dgm:t>
        <a:bodyPr/>
        <a:lstStyle/>
        <a:p>
          <a:endParaRPr lang="en-US"/>
        </a:p>
      </dgm:t>
    </dgm:pt>
    <dgm:pt modelId="{0F147069-D419-4797-9B78-3488F0F2CEB3}">
      <dgm:prSet/>
      <dgm:spPr/>
      <dgm:t>
        <a:bodyPr/>
        <a:lstStyle/>
        <a:p>
          <a:endParaRPr lang="en-US"/>
        </a:p>
      </dgm:t>
    </dgm:pt>
    <dgm:pt modelId="{D8A31E77-AF74-4B7B-B288-7B5D3B7558A4}" type="parTrans" cxnId="{28A91FDE-D46F-4F02-A02C-22C8ADEC17D9}">
      <dgm:prSet/>
      <dgm:spPr/>
      <dgm:t>
        <a:bodyPr/>
        <a:lstStyle/>
        <a:p>
          <a:endParaRPr lang="en-US"/>
        </a:p>
      </dgm:t>
    </dgm:pt>
    <dgm:pt modelId="{F3B674CB-D1A7-49CE-AC42-40948B4EE2F0}" type="sibTrans" cxnId="{28A91FDE-D46F-4F02-A02C-22C8ADEC17D9}">
      <dgm:prSet/>
      <dgm:spPr/>
      <dgm:t>
        <a:bodyPr/>
        <a:lstStyle/>
        <a:p>
          <a:endParaRPr lang="en-US"/>
        </a:p>
      </dgm:t>
    </dgm:pt>
    <dgm:pt modelId="{9C463418-765F-480F-BCCC-52C33C04B450}">
      <dgm:prSet phldrT="[Text]"/>
      <dgm:spPr/>
      <dgm:t>
        <a:bodyPr/>
        <a:lstStyle/>
        <a:p>
          <a:endParaRPr lang="en-US"/>
        </a:p>
      </dgm:t>
    </dgm:pt>
    <dgm:pt modelId="{D9745D9C-D37F-4CF6-B224-A983003B35F9}" type="parTrans" cxnId="{B93752F1-5206-4ADB-A1CE-9D5D683118B0}">
      <dgm:prSet/>
      <dgm:spPr/>
      <dgm:t>
        <a:bodyPr/>
        <a:lstStyle/>
        <a:p>
          <a:endParaRPr lang="en-US"/>
        </a:p>
      </dgm:t>
    </dgm:pt>
    <dgm:pt modelId="{D289C07D-30F7-49C3-BFAA-21738B8B62BC}" type="sibTrans" cxnId="{B93752F1-5206-4ADB-A1CE-9D5D683118B0}">
      <dgm:prSet/>
      <dgm:spPr/>
      <dgm:t>
        <a:bodyPr/>
        <a:lstStyle/>
        <a:p>
          <a:endParaRPr lang="en-US"/>
        </a:p>
      </dgm:t>
    </dgm:pt>
    <dgm:pt modelId="{92BE4BFE-6911-45C1-9F03-BF6729C9629F}">
      <dgm:prSet phldrT="[Text]"/>
      <dgm:spPr/>
      <dgm:t>
        <a:bodyPr/>
        <a:lstStyle/>
        <a:p>
          <a:endParaRPr lang="en-US"/>
        </a:p>
      </dgm:t>
    </dgm:pt>
    <dgm:pt modelId="{B79823AE-D39E-417D-8F51-10D810680221}" type="parTrans" cxnId="{7893EA8B-6BFE-4216-88BB-005D38903838}">
      <dgm:prSet/>
      <dgm:spPr/>
      <dgm:t>
        <a:bodyPr/>
        <a:lstStyle/>
        <a:p>
          <a:endParaRPr lang="en-US"/>
        </a:p>
      </dgm:t>
    </dgm:pt>
    <dgm:pt modelId="{12F75885-B26D-4292-8E34-0E27490C31F5}" type="sibTrans" cxnId="{7893EA8B-6BFE-4216-88BB-005D38903838}">
      <dgm:prSet/>
      <dgm:spPr/>
      <dgm:t>
        <a:bodyPr/>
        <a:lstStyle/>
        <a:p>
          <a:endParaRPr lang="en-US"/>
        </a:p>
      </dgm:t>
    </dgm:pt>
    <dgm:pt modelId="{A88A3422-CFB3-457C-AE1C-A68E90BB5432}">
      <dgm:prSet phldrT="[Text]"/>
      <dgm:spPr/>
      <dgm:t>
        <a:bodyPr/>
        <a:lstStyle/>
        <a:p>
          <a:r>
            <a:rPr lang="en-US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Call early 2019</a:t>
          </a:r>
          <a:endParaRPr lang="en-US" dirty="0"/>
        </a:p>
      </dgm:t>
    </dgm:pt>
    <dgm:pt modelId="{8D2A7FC5-A202-4312-8D7B-0AA539CAD35F}" type="parTrans" cxnId="{1A2B3BC5-6728-449C-8077-A30C4D957971}">
      <dgm:prSet/>
      <dgm:spPr/>
      <dgm:t>
        <a:bodyPr/>
        <a:lstStyle/>
        <a:p>
          <a:endParaRPr lang="en-US"/>
        </a:p>
      </dgm:t>
    </dgm:pt>
    <dgm:pt modelId="{55BC52C0-F798-446C-B0CE-D05977121397}" type="sibTrans" cxnId="{1A2B3BC5-6728-449C-8077-A30C4D957971}">
      <dgm:prSet/>
      <dgm:spPr/>
      <dgm:t>
        <a:bodyPr/>
        <a:lstStyle/>
        <a:p>
          <a:endParaRPr lang="en-US"/>
        </a:p>
      </dgm:t>
    </dgm:pt>
    <dgm:pt modelId="{9C9AB219-E718-46CC-AE66-42CB33C8C5BA}">
      <dgm:prSet/>
      <dgm:spPr/>
      <dgm:t>
        <a:bodyPr/>
        <a:lstStyle/>
        <a:p>
          <a:r>
            <a:rPr lang="en-US" dirty="0"/>
            <a:t>Call early 2019</a:t>
          </a:r>
        </a:p>
      </dgm:t>
    </dgm:pt>
    <dgm:pt modelId="{17F6B490-7FDB-4E8F-A23D-935E8381D613}" type="parTrans" cxnId="{6429A9AE-8A7C-4636-9831-0077A99C997C}">
      <dgm:prSet/>
      <dgm:spPr/>
      <dgm:t>
        <a:bodyPr/>
        <a:lstStyle/>
        <a:p>
          <a:endParaRPr lang="en-US"/>
        </a:p>
      </dgm:t>
    </dgm:pt>
    <dgm:pt modelId="{8CA252D4-8BAA-4CAB-BC46-8CF869D589DE}" type="sibTrans" cxnId="{6429A9AE-8A7C-4636-9831-0077A99C997C}">
      <dgm:prSet/>
      <dgm:spPr/>
      <dgm:t>
        <a:bodyPr/>
        <a:lstStyle/>
        <a:p>
          <a:endParaRPr lang="en-US"/>
        </a:p>
      </dgm:t>
    </dgm:pt>
    <dgm:pt modelId="{7CD0ED33-9C46-4286-B7C7-0577111584EE}">
      <dgm:prSet phldrT="[Text]"/>
      <dgm:spPr/>
      <dgm:t>
        <a:bodyPr/>
        <a:lstStyle/>
        <a:p>
          <a:endParaRPr lang="en-US"/>
        </a:p>
      </dgm:t>
    </dgm:pt>
    <dgm:pt modelId="{5124E474-0DA0-4CA1-9EDF-A36E227F7B79}" type="parTrans" cxnId="{93A245D2-4BF5-4B14-B28F-79143F456F22}">
      <dgm:prSet/>
      <dgm:spPr/>
      <dgm:t>
        <a:bodyPr/>
        <a:lstStyle/>
        <a:p>
          <a:endParaRPr lang="en-US"/>
        </a:p>
      </dgm:t>
    </dgm:pt>
    <dgm:pt modelId="{A2B26B99-A048-4C6E-A53B-129F89107F57}" type="sibTrans" cxnId="{93A245D2-4BF5-4B14-B28F-79143F456F22}">
      <dgm:prSet/>
      <dgm:spPr/>
      <dgm:t>
        <a:bodyPr/>
        <a:lstStyle/>
        <a:p>
          <a:endParaRPr lang="en-US"/>
        </a:p>
      </dgm:t>
    </dgm:pt>
    <dgm:pt modelId="{5FD5FE8C-B304-48EC-AE7E-2D43D6D4EC79}">
      <dgm:prSet phldrT="[Text]"/>
      <dgm:spPr/>
      <dgm:t>
        <a:bodyPr/>
        <a:lstStyle/>
        <a:p>
          <a:endParaRPr lang="en-US"/>
        </a:p>
      </dgm:t>
    </dgm:pt>
    <dgm:pt modelId="{556570E1-4968-4B4F-BDE8-37D00417A8F3}" type="parTrans" cxnId="{DE8D2909-2245-4F77-9AB4-6AA9546DF45A}">
      <dgm:prSet/>
      <dgm:spPr/>
      <dgm:t>
        <a:bodyPr/>
        <a:lstStyle/>
        <a:p>
          <a:endParaRPr lang="en-US"/>
        </a:p>
      </dgm:t>
    </dgm:pt>
    <dgm:pt modelId="{802236B8-95D6-4B20-8C0F-162FBBB750B4}" type="sibTrans" cxnId="{DE8D2909-2245-4F77-9AB4-6AA9546DF45A}">
      <dgm:prSet/>
      <dgm:spPr/>
      <dgm:t>
        <a:bodyPr/>
        <a:lstStyle/>
        <a:p>
          <a:endParaRPr lang="en-US"/>
        </a:p>
      </dgm:t>
    </dgm:pt>
    <dgm:pt modelId="{92C9B9F0-E88E-4719-AB42-4DCF492F9FFF}">
      <dgm:prSet phldrT="[Text]"/>
      <dgm:spPr/>
      <dgm:t>
        <a:bodyPr/>
        <a:lstStyle/>
        <a:p>
          <a:endParaRPr lang="en-US"/>
        </a:p>
      </dgm:t>
    </dgm:pt>
    <dgm:pt modelId="{CEA4CA8D-4EA3-407B-87C7-4E60703F4260}" type="parTrans" cxnId="{7156088A-472A-4F41-AF10-35EA00432025}">
      <dgm:prSet/>
      <dgm:spPr/>
      <dgm:t>
        <a:bodyPr/>
        <a:lstStyle/>
        <a:p>
          <a:endParaRPr lang="en-US"/>
        </a:p>
      </dgm:t>
    </dgm:pt>
    <dgm:pt modelId="{93359733-B44B-4992-93CC-C98B5466F565}" type="sibTrans" cxnId="{7156088A-472A-4F41-AF10-35EA00432025}">
      <dgm:prSet/>
      <dgm:spPr/>
      <dgm:t>
        <a:bodyPr/>
        <a:lstStyle/>
        <a:p>
          <a:endParaRPr lang="en-US"/>
        </a:p>
      </dgm:t>
    </dgm:pt>
    <dgm:pt modelId="{B18A6C33-2B9C-43E4-9D82-162D93272C7D}">
      <dgm:prSet/>
      <dgm:spPr/>
      <dgm:t>
        <a:bodyPr/>
        <a:lstStyle/>
        <a:p>
          <a:pPr marL="11430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en-US" sz="1400" kern="120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0D444618-4FB7-44B0-8207-1427C983F29A}" type="parTrans" cxnId="{2F3DF64A-76DA-4D42-B6EC-82DB62DBAE2C}">
      <dgm:prSet/>
      <dgm:spPr/>
      <dgm:t>
        <a:bodyPr/>
        <a:lstStyle/>
        <a:p>
          <a:endParaRPr lang="en-US"/>
        </a:p>
      </dgm:t>
    </dgm:pt>
    <dgm:pt modelId="{8508BC36-B4EB-4FEE-9BED-ADAC1C74D6C7}" type="sibTrans" cxnId="{2F3DF64A-76DA-4D42-B6EC-82DB62DBAE2C}">
      <dgm:prSet/>
      <dgm:spPr/>
      <dgm:t>
        <a:bodyPr/>
        <a:lstStyle/>
        <a:p>
          <a:endParaRPr lang="en-US"/>
        </a:p>
      </dgm:t>
    </dgm:pt>
    <dgm:pt modelId="{6CFF7CDA-7D75-41BD-9900-1470F6264282}">
      <dgm:prSet phldrT="[Text]"/>
      <dgm:spPr/>
      <dgm:t>
        <a:bodyPr/>
        <a:lstStyle/>
        <a:p>
          <a:endParaRPr lang="en-US"/>
        </a:p>
      </dgm:t>
    </dgm:pt>
    <dgm:pt modelId="{5D300252-3DFD-4A2D-8759-2A1D3BDFA5F0}" type="parTrans" cxnId="{816E96E6-B1AD-4CBE-B7A0-46F3DBC1ADCB}">
      <dgm:prSet/>
      <dgm:spPr/>
      <dgm:t>
        <a:bodyPr/>
        <a:lstStyle/>
        <a:p>
          <a:endParaRPr lang="en-US"/>
        </a:p>
      </dgm:t>
    </dgm:pt>
    <dgm:pt modelId="{96C47AF7-F0D5-4649-9DDF-F985CB02A8AD}" type="sibTrans" cxnId="{816E96E6-B1AD-4CBE-B7A0-46F3DBC1ADCB}">
      <dgm:prSet/>
      <dgm:spPr/>
      <dgm:t>
        <a:bodyPr/>
        <a:lstStyle/>
        <a:p>
          <a:endParaRPr lang="en-US"/>
        </a:p>
      </dgm:t>
    </dgm:pt>
    <dgm:pt modelId="{B6D2326C-F6C3-42D8-8D6A-C5CB5129E790}">
      <dgm:prSet/>
      <dgm:spPr/>
      <dgm:t>
        <a:bodyPr/>
        <a:lstStyle/>
        <a:p>
          <a:r>
            <a:rPr lang="en-US" dirty="0"/>
            <a:t>Business and innovation,</a:t>
          </a:r>
          <a:br>
            <a:rPr lang="en-US" dirty="0"/>
          </a:br>
          <a:r>
            <a:rPr lang="en-US" dirty="0"/>
            <a:t>12,5 mill. EUR</a:t>
          </a:r>
        </a:p>
      </dgm:t>
    </dgm:pt>
    <dgm:pt modelId="{AE089E33-7AEC-4E57-82FF-7DA9E1240303}" type="parTrans" cxnId="{6DBADADC-96C0-4CB1-9402-ABB1019622E8}">
      <dgm:prSet/>
      <dgm:spPr/>
      <dgm:t>
        <a:bodyPr/>
        <a:lstStyle/>
        <a:p>
          <a:endParaRPr lang="en-US"/>
        </a:p>
      </dgm:t>
    </dgm:pt>
    <dgm:pt modelId="{3045DAF0-E28B-41BD-8A90-9ED20AB19732}" type="sibTrans" cxnId="{6DBADADC-96C0-4CB1-9402-ABB1019622E8}">
      <dgm:prSet/>
      <dgm:spPr/>
      <dgm:t>
        <a:bodyPr/>
        <a:lstStyle/>
        <a:p>
          <a:endParaRPr lang="en-US"/>
        </a:p>
      </dgm:t>
    </dgm:pt>
    <dgm:pt modelId="{F29EBDF3-3CFF-41D1-BCFE-F4CD8FFF0AEC}">
      <dgm:prSet phldrT="[Text]"/>
      <dgm:spPr/>
      <dgm:t>
        <a:bodyPr/>
        <a:lstStyle/>
        <a:p>
          <a:endParaRPr lang="en-US"/>
        </a:p>
      </dgm:t>
    </dgm:pt>
    <dgm:pt modelId="{9045CF7D-572C-4BBD-9A32-29D6CA0C39DA}" type="parTrans" cxnId="{7F6FF6F8-E3C3-43BE-BF91-B0115ABF6E6C}">
      <dgm:prSet/>
      <dgm:spPr/>
      <dgm:t>
        <a:bodyPr/>
        <a:lstStyle/>
        <a:p>
          <a:endParaRPr lang="en-US"/>
        </a:p>
      </dgm:t>
    </dgm:pt>
    <dgm:pt modelId="{D563E470-6800-49A8-9CB8-34D6D94BBB94}" type="sibTrans" cxnId="{7F6FF6F8-E3C3-43BE-BF91-B0115ABF6E6C}">
      <dgm:prSet/>
      <dgm:spPr/>
      <dgm:t>
        <a:bodyPr/>
        <a:lstStyle/>
        <a:p>
          <a:endParaRPr lang="en-US"/>
        </a:p>
      </dgm:t>
    </dgm:pt>
    <dgm:pt modelId="{FD61F45F-9CEC-4639-9C15-0BC095446509}">
      <dgm:prSet/>
      <dgm:spPr/>
      <dgm:t>
        <a:bodyPr/>
        <a:lstStyle/>
        <a:p>
          <a:pPr marL="11430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en-US" sz="1400" kern="120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6A289B54-FF48-4ACA-9CE6-D157316531F1}" type="parTrans" cxnId="{3E9383F8-0E6E-4D56-A8BF-9C75157128C8}">
      <dgm:prSet/>
      <dgm:spPr/>
      <dgm:t>
        <a:bodyPr/>
        <a:lstStyle/>
        <a:p>
          <a:endParaRPr lang="en-US"/>
        </a:p>
      </dgm:t>
    </dgm:pt>
    <dgm:pt modelId="{FDB4BE93-ECB9-4ED2-B245-87F1F8D8F8EA}" type="sibTrans" cxnId="{3E9383F8-0E6E-4D56-A8BF-9C75157128C8}">
      <dgm:prSet/>
      <dgm:spPr/>
      <dgm:t>
        <a:bodyPr/>
        <a:lstStyle/>
        <a:p>
          <a:endParaRPr lang="en-US"/>
        </a:p>
      </dgm:t>
    </dgm:pt>
    <dgm:pt modelId="{CFD79DB4-3354-4FCC-AB4A-8832B9E3D139}">
      <dgm:prSet/>
      <dgm:spPr/>
      <dgm:t>
        <a:bodyPr/>
        <a:lstStyle/>
        <a:p>
          <a:endParaRPr lang="en-US"/>
        </a:p>
      </dgm:t>
    </dgm:pt>
    <dgm:pt modelId="{EA948165-49BD-4979-A487-CF21E1FE1098}" type="parTrans" cxnId="{0CE69524-5B24-40E5-A408-D5CCD1477A8A}">
      <dgm:prSet/>
      <dgm:spPr/>
      <dgm:t>
        <a:bodyPr/>
        <a:lstStyle/>
        <a:p>
          <a:endParaRPr lang="en-US"/>
        </a:p>
      </dgm:t>
    </dgm:pt>
    <dgm:pt modelId="{244D8DA4-298F-43D2-9829-51771CCAAE37}" type="sibTrans" cxnId="{0CE69524-5B24-40E5-A408-D5CCD1477A8A}">
      <dgm:prSet/>
      <dgm:spPr/>
      <dgm:t>
        <a:bodyPr/>
        <a:lstStyle/>
        <a:p>
          <a:endParaRPr lang="en-US"/>
        </a:p>
      </dgm:t>
    </dgm:pt>
    <dgm:pt modelId="{1EE161BB-BE7F-4327-ABC9-8D67451C66F4}">
      <dgm:prSet phldrT="[Text]"/>
      <dgm:spPr/>
      <dgm:t>
        <a:bodyPr/>
        <a:lstStyle/>
        <a:p>
          <a:endParaRPr lang="en-US" dirty="0"/>
        </a:p>
      </dgm:t>
    </dgm:pt>
    <dgm:pt modelId="{B47B39C7-B114-47D3-BA02-F95C0C04DA46}" type="parTrans" cxnId="{598512E1-E390-4489-AA5D-AA7084217368}">
      <dgm:prSet/>
      <dgm:spPr/>
      <dgm:t>
        <a:bodyPr/>
        <a:lstStyle/>
        <a:p>
          <a:endParaRPr lang="en-US"/>
        </a:p>
      </dgm:t>
    </dgm:pt>
    <dgm:pt modelId="{69A92607-60BB-4860-B398-1BB3042C50A9}" type="sibTrans" cxnId="{598512E1-E390-4489-AA5D-AA7084217368}">
      <dgm:prSet/>
      <dgm:spPr/>
      <dgm:t>
        <a:bodyPr/>
        <a:lstStyle/>
        <a:p>
          <a:endParaRPr lang="en-US"/>
        </a:p>
      </dgm:t>
    </dgm:pt>
    <dgm:pt modelId="{22EBC634-E42F-462D-95F0-6EF3C7544EF3}">
      <dgm:prSet/>
      <dgm:spPr/>
      <dgm:t>
        <a:bodyPr/>
        <a:lstStyle/>
        <a:p>
          <a:pPr marL="11430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en-US" sz="1400" kern="120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65C8D796-4090-4D2A-AA64-E4A306C692B0}" type="parTrans" cxnId="{5F7D84FA-666B-4E2F-B14B-FA707F5995D4}">
      <dgm:prSet/>
      <dgm:spPr/>
      <dgm:t>
        <a:bodyPr/>
        <a:lstStyle/>
        <a:p>
          <a:endParaRPr lang="en-US"/>
        </a:p>
      </dgm:t>
    </dgm:pt>
    <dgm:pt modelId="{D848F985-922F-48D9-B43A-E95F4BC82F7D}" type="sibTrans" cxnId="{5F7D84FA-666B-4E2F-B14B-FA707F5995D4}">
      <dgm:prSet/>
      <dgm:spPr/>
      <dgm:t>
        <a:bodyPr/>
        <a:lstStyle/>
        <a:p>
          <a:endParaRPr lang="en-US"/>
        </a:p>
      </dgm:t>
    </dgm:pt>
    <dgm:pt modelId="{3C2184CA-7CF6-4602-9088-4B9FFAFC30E2}">
      <dgm:prSet/>
      <dgm:spPr/>
      <dgm:t>
        <a:bodyPr/>
        <a:lstStyle/>
        <a:p>
          <a:pPr>
            <a:buNone/>
          </a:pPr>
          <a:endParaRPr lang="en-US"/>
        </a:p>
      </dgm:t>
    </dgm:pt>
    <dgm:pt modelId="{A090455E-0166-4CE4-A40D-57CD8EAA2587}" type="parTrans" cxnId="{F2DFC920-5C19-4E97-B991-F32A388BF5BD}">
      <dgm:prSet/>
      <dgm:spPr/>
      <dgm:t>
        <a:bodyPr/>
        <a:lstStyle/>
        <a:p>
          <a:endParaRPr lang="en-US"/>
        </a:p>
      </dgm:t>
    </dgm:pt>
    <dgm:pt modelId="{ED21FD6C-3F6B-470C-A333-366F4409A35B}" type="sibTrans" cxnId="{F2DFC920-5C19-4E97-B991-F32A388BF5BD}">
      <dgm:prSet/>
      <dgm:spPr/>
      <dgm:t>
        <a:bodyPr/>
        <a:lstStyle/>
        <a:p>
          <a:endParaRPr lang="en-US"/>
        </a:p>
      </dgm:t>
    </dgm:pt>
    <dgm:pt modelId="{05B65BF5-1BAF-42D2-AE33-76DA7D499ECF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Business and innovation – Green Industry, blue growth, ICT,</a:t>
          </a:r>
          <a:br>
            <a:rPr lang="en-US" dirty="0"/>
          </a:br>
          <a:r>
            <a:rPr lang="en-US" dirty="0"/>
            <a:t>21,5 mill. EUR</a:t>
          </a:r>
        </a:p>
      </dgm:t>
    </dgm:pt>
    <dgm:pt modelId="{DB2604C6-46B0-4F86-B96C-47B155A44BE5}" type="parTrans" cxnId="{EEEDCD6E-6643-403D-A04C-3A4A12376B69}">
      <dgm:prSet/>
      <dgm:spPr/>
      <dgm:t>
        <a:bodyPr/>
        <a:lstStyle/>
        <a:p>
          <a:endParaRPr lang="en-US"/>
        </a:p>
      </dgm:t>
    </dgm:pt>
    <dgm:pt modelId="{C6768C10-96D2-4CCD-9A18-45664263AC5E}" type="sibTrans" cxnId="{EEEDCD6E-6643-403D-A04C-3A4A12376B69}">
      <dgm:prSet/>
      <dgm:spPr/>
      <dgm:t>
        <a:bodyPr/>
        <a:lstStyle/>
        <a:p>
          <a:endParaRPr lang="en-US"/>
        </a:p>
      </dgm:t>
    </dgm:pt>
    <dgm:pt modelId="{C65F441C-801A-42AE-97A8-DC026A8A49A2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endParaRPr lang="en-US" dirty="0"/>
        </a:p>
      </dgm:t>
    </dgm:pt>
    <dgm:pt modelId="{55C23D1C-D94C-4582-8921-5FA48F9C9548}" type="parTrans" cxnId="{0670ED5E-33FE-4D86-B4F0-4BE71CEDF4B1}">
      <dgm:prSet/>
      <dgm:spPr/>
      <dgm:t>
        <a:bodyPr/>
        <a:lstStyle/>
        <a:p>
          <a:endParaRPr lang="en-US"/>
        </a:p>
      </dgm:t>
    </dgm:pt>
    <dgm:pt modelId="{D34F426D-C53E-401A-A376-D50BC2277ED2}" type="sibTrans" cxnId="{0670ED5E-33FE-4D86-B4F0-4BE71CEDF4B1}">
      <dgm:prSet/>
      <dgm:spPr/>
      <dgm:t>
        <a:bodyPr/>
        <a:lstStyle/>
        <a:p>
          <a:endParaRPr lang="en-US"/>
        </a:p>
      </dgm:t>
    </dgm:pt>
    <dgm:pt modelId="{6FF9A944-E515-42FE-91A0-B00B19961990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endParaRPr lang="en-US" dirty="0"/>
        </a:p>
      </dgm:t>
    </dgm:pt>
    <dgm:pt modelId="{DB4BDCD0-1862-4E9F-B594-B8E614EE9401}" type="parTrans" cxnId="{6CFB1130-B81F-4712-AD34-A8AB83C53BB3}">
      <dgm:prSet/>
      <dgm:spPr/>
      <dgm:t>
        <a:bodyPr/>
        <a:lstStyle/>
        <a:p>
          <a:endParaRPr lang="en-US"/>
        </a:p>
      </dgm:t>
    </dgm:pt>
    <dgm:pt modelId="{58360FDD-9788-4446-8B61-6468388943F3}" type="sibTrans" cxnId="{6CFB1130-B81F-4712-AD34-A8AB83C53BB3}">
      <dgm:prSet/>
      <dgm:spPr/>
      <dgm:t>
        <a:bodyPr/>
        <a:lstStyle/>
        <a:p>
          <a:endParaRPr lang="en-US"/>
        </a:p>
      </dgm:t>
    </dgm:pt>
    <dgm:pt modelId="{F49432A2-F389-4656-B08E-FB695B775535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endParaRPr lang="en-US" dirty="0"/>
        </a:p>
      </dgm:t>
    </dgm:pt>
    <dgm:pt modelId="{45C0C245-B1FB-45B9-B256-4EE2B9BC027E}" type="parTrans" cxnId="{229748EC-FAC4-4069-A4A5-BF5025CB56B1}">
      <dgm:prSet/>
      <dgm:spPr/>
      <dgm:t>
        <a:bodyPr/>
        <a:lstStyle/>
        <a:p>
          <a:endParaRPr lang="en-US"/>
        </a:p>
      </dgm:t>
    </dgm:pt>
    <dgm:pt modelId="{97AD4402-2F04-43E3-9E18-CCD4B1C56B89}" type="sibTrans" cxnId="{229748EC-FAC4-4069-A4A5-BF5025CB56B1}">
      <dgm:prSet/>
      <dgm:spPr/>
      <dgm:t>
        <a:bodyPr/>
        <a:lstStyle/>
        <a:p>
          <a:endParaRPr lang="en-US"/>
        </a:p>
      </dgm:t>
    </dgm:pt>
    <dgm:pt modelId="{20EDE0A1-2832-47FB-A3D3-59DDDD4873AA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Call late 2018</a:t>
          </a:r>
        </a:p>
      </dgm:t>
    </dgm:pt>
    <dgm:pt modelId="{30B0E76A-F710-4DF9-97AF-EB43F9807FF5}" type="parTrans" cxnId="{22DB6B1B-CCF3-4CD3-A79C-AF8399E0FEDA}">
      <dgm:prSet/>
      <dgm:spPr/>
      <dgm:t>
        <a:bodyPr/>
        <a:lstStyle/>
        <a:p>
          <a:endParaRPr lang="en-US"/>
        </a:p>
      </dgm:t>
    </dgm:pt>
    <dgm:pt modelId="{97756DC3-F116-44F3-B509-D31FEBD5A923}" type="sibTrans" cxnId="{22DB6B1B-CCF3-4CD3-A79C-AF8399E0FEDA}">
      <dgm:prSet/>
      <dgm:spPr/>
      <dgm:t>
        <a:bodyPr/>
        <a:lstStyle/>
        <a:p>
          <a:endParaRPr lang="en-US"/>
        </a:p>
      </dgm:t>
    </dgm:pt>
    <dgm:pt modelId="{A0C99996-7679-4D07-9C03-FCCB00C4DB21}">
      <dgm:prSet/>
      <dgm:spPr/>
      <dgm:t>
        <a:bodyPr/>
        <a:lstStyle/>
        <a:p>
          <a:pPr>
            <a:buNone/>
          </a:pPr>
          <a:endParaRPr lang="en-US" dirty="0"/>
        </a:p>
      </dgm:t>
    </dgm:pt>
    <dgm:pt modelId="{F7038202-190E-4462-8C68-B6F35C393FA7}" type="parTrans" cxnId="{7AD1952D-8128-4AA1-80CC-A4BB4FC1F51C}">
      <dgm:prSet/>
      <dgm:spPr/>
      <dgm:t>
        <a:bodyPr/>
        <a:lstStyle/>
        <a:p>
          <a:endParaRPr lang="en-US"/>
        </a:p>
      </dgm:t>
    </dgm:pt>
    <dgm:pt modelId="{6330157D-2D7E-45AC-9B43-115D748A14CD}" type="sibTrans" cxnId="{7AD1952D-8128-4AA1-80CC-A4BB4FC1F51C}">
      <dgm:prSet/>
      <dgm:spPr/>
      <dgm:t>
        <a:bodyPr/>
        <a:lstStyle/>
        <a:p>
          <a:endParaRPr lang="en-US"/>
        </a:p>
      </dgm:t>
    </dgm:pt>
    <dgm:pt modelId="{4195D8EC-5EEE-4349-A3B7-35F7BE5A8842}">
      <dgm:prSet/>
      <dgm:spPr/>
      <dgm:t>
        <a:bodyPr/>
        <a:lstStyle/>
        <a:p>
          <a:pPr>
            <a:buNone/>
          </a:pPr>
          <a:endParaRPr lang="en-US"/>
        </a:p>
      </dgm:t>
    </dgm:pt>
    <dgm:pt modelId="{6FF90DD2-1B5B-44AB-BE6B-357E2A923A2F}" type="parTrans" cxnId="{665DB6BD-B912-4B38-B2E1-905558684BF1}">
      <dgm:prSet/>
      <dgm:spPr/>
      <dgm:t>
        <a:bodyPr/>
        <a:lstStyle/>
        <a:p>
          <a:endParaRPr lang="en-US"/>
        </a:p>
      </dgm:t>
    </dgm:pt>
    <dgm:pt modelId="{7FABF242-3AB9-4643-88F2-66E634FDDDD4}" type="sibTrans" cxnId="{665DB6BD-B912-4B38-B2E1-905558684BF1}">
      <dgm:prSet/>
      <dgm:spPr/>
      <dgm:t>
        <a:bodyPr/>
        <a:lstStyle/>
        <a:p>
          <a:endParaRPr lang="en-US"/>
        </a:p>
      </dgm:t>
    </dgm:pt>
    <dgm:pt modelId="{9BB5A9DB-5B3E-4282-98F7-4A13E076F032}">
      <dgm:prSet/>
      <dgm:spPr/>
      <dgm:t>
        <a:bodyPr/>
        <a:lstStyle/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500" kern="120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3434D4C7-3401-4A78-851D-50D5BDF9EA60}" type="parTrans" cxnId="{D8D167C6-44D0-4191-B2FA-D192958AB72E}">
      <dgm:prSet/>
      <dgm:spPr/>
      <dgm:t>
        <a:bodyPr/>
        <a:lstStyle/>
        <a:p>
          <a:endParaRPr lang="en-US"/>
        </a:p>
      </dgm:t>
    </dgm:pt>
    <dgm:pt modelId="{DDD553C6-E033-4F69-BDBD-E04EADC9A719}" type="sibTrans" cxnId="{D8D167C6-44D0-4191-B2FA-D192958AB72E}">
      <dgm:prSet/>
      <dgm:spPr/>
      <dgm:t>
        <a:bodyPr/>
        <a:lstStyle/>
        <a:p>
          <a:endParaRPr lang="en-US"/>
        </a:p>
      </dgm:t>
    </dgm:pt>
    <dgm:pt modelId="{9003CD2E-75D3-4B9C-BF8D-F5217366B42C}">
      <dgm:prSet custT="1"/>
      <dgm:spPr/>
      <dgm:t>
        <a:bodyPr/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rgbClr val="53565A">
                  <a:lumMod val="60000"/>
                  <a:lumOff val="40000"/>
                </a:srgbClr>
              </a:solidFill>
              <a:latin typeface="Calibri"/>
              <a:ea typeface="+mn-ea"/>
              <a:cs typeface="+mn-cs"/>
            </a:rPr>
            <a:t>Business and innovation,</a:t>
          </a:r>
          <a:br>
            <a:rPr lang="en-US" sz="1400" kern="1200" dirty="0">
              <a:solidFill>
                <a:srgbClr val="53565A">
                  <a:lumMod val="60000"/>
                  <a:lumOff val="40000"/>
                </a:srgbClr>
              </a:solidFill>
              <a:latin typeface="Calibri"/>
              <a:ea typeface="+mn-ea"/>
              <a:cs typeface="+mn-cs"/>
            </a:rPr>
          </a:br>
          <a:r>
            <a:rPr lang="en-US" sz="1400" kern="1200" dirty="0">
              <a:solidFill>
                <a:srgbClr val="53565A">
                  <a:lumMod val="60000"/>
                  <a:lumOff val="40000"/>
                </a:srgbClr>
              </a:solidFill>
              <a:latin typeface="Calibri"/>
              <a:ea typeface="+mn-ea"/>
              <a:cs typeface="+mn-cs"/>
            </a:rPr>
            <a:t>xx mill. EUR </a:t>
          </a:r>
        </a:p>
      </dgm:t>
    </dgm:pt>
    <dgm:pt modelId="{7854DF77-3AB5-42BF-ACFB-BC7E595EA288}" type="parTrans" cxnId="{431D051B-1A4A-4BDA-A31E-B9D0CF67D050}">
      <dgm:prSet/>
      <dgm:spPr/>
      <dgm:t>
        <a:bodyPr/>
        <a:lstStyle/>
        <a:p>
          <a:endParaRPr lang="en-US"/>
        </a:p>
      </dgm:t>
    </dgm:pt>
    <dgm:pt modelId="{651DD33C-6789-4492-8A4C-F17315274563}" type="sibTrans" cxnId="{431D051B-1A4A-4BDA-A31E-B9D0CF67D050}">
      <dgm:prSet/>
      <dgm:spPr/>
      <dgm:t>
        <a:bodyPr/>
        <a:lstStyle/>
        <a:p>
          <a:endParaRPr lang="en-US"/>
        </a:p>
      </dgm:t>
    </dgm:pt>
    <dgm:pt modelId="{EDA82F2B-70D8-4635-A810-0B87C31DA134}">
      <dgm:prSet/>
      <dgm:spPr/>
      <dgm:t>
        <a:bodyPr/>
        <a:lstStyle/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500" kern="1200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C19B246D-741C-4C2B-9EF5-A511CB1EB565}" type="parTrans" cxnId="{EA6AE7F0-5947-4E18-A287-A167C278CA7C}">
      <dgm:prSet/>
      <dgm:spPr/>
      <dgm:t>
        <a:bodyPr/>
        <a:lstStyle/>
        <a:p>
          <a:endParaRPr lang="en-US"/>
        </a:p>
      </dgm:t>
    </dgm:pt>
    <dgm:pt modelId="{83E70AA0-DA5D-4856-8156-A7DCED1073B4}" type="sibTrans" cxnId="{EA6AE7F0-5947-4E18-A287-A167C278CA7C}">
      <dgm:prSet/>
      <dgm:spPr/>
      <dgm:t>
        <a:bodyPr/>
        <a:lstStyle/>
        <a:p>
          <a:endParaRPr lang="en-US"/>
        </a:p>
      </dgm:t>
    </dgm:pt>
    <dgm:pt modelId="{559C896C-EB96-4D27-8AA6-1B7C71119B5B}">
      <dgm:prSet/>
      <dgm:spPr/>
      <dgm:t>
        <a:bodyPr/>
        <a:lstStyle/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500" kern="120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F61A2FA9-8103-4453-A8F8-678D68FC528F}" type="parTrans" cxnId="{44694F96-BA8A-44D4-B98D-7EBEF621A778}">
      <dgm:prSet/>
      <dgm:spPr/>
      <dgm:t>
        <a:bodyPr/>
        <a:lstStyle/>
        <a:p>
          <a:endParaRPr lang="en-US"/>
        </a:p>
      </dgm:t>
    </dgm:pt>
    <dgm:pt modelId="{E6C979D3-06F1-43D9-B7A9-D85E1DD2785B}" type="sibTrans" cxnId="{44694F96-BA8A-44D4-B98D-7EBEF621A778}">
      <dgm:prSet/>
      <dgm:spPr/>
      <dgm:t>
        <a:bodyPr/>
        <a:lstStyle/>
        <a:p>
          <a:endParaRPr lang="en-US"/>
        </a:p>
      </dgm:t>
    </dgm:pt>
    <dgm:pt modelId="{E1ECD7C2-837C-4AD8-BE5C-30FB8FB630A3}">
      <dgm:prSet/>
      <dgm:spPr/>
      <dgm:t>
        <a:bodyPr/>
        <a:lstStyle/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500" kern="120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B0C17C4A-2B7E-470A-BF04-3B5325ADE4C5}" type="parTrans" cxnId="{D7A0BB1C-1E0F-408D-AA02-8ED4366995D3}">
      <dgm:prSet/>
      <dgm:spPr/>
      <dgm:t>
        <a:bodyPr/>
        <a:lstStyle/>
        <a:p>
          <a:endParaRPr lang="en-US"/>
        </a:p>
      </dgm:t>
    </dgm:pt>
    <dgm:pt modelId="{B19AFEDF-DDB4-44D8-B061-49C326629480}" type="sibTrans" cxnId="{D7A0BB1C-1E0F-408D-AA02-8ED4366995D3}">
      <dgm:prSet/>
      <dgm:spPr/>
      <dgm:t>
        <a:bodyPr/>
        <a:lstStyle/>
        <a:p>
          <a:endParaRPr lang="en-US"/>
        </a:p>
      </dgm:t>
    </dgm:pt>
    <dgm:pt modelId="{9210E13C-DA2F-450B-8AF3-E3A4EA352CFA}">
      <dgm:prSet/>
      <dgm:spPr/>
      <dgm:t>
        <a:bodyPr/>
        <a:lstStyle/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500" kern="120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B88D9685-7696-4B51-9AE4-06DF04C40016}" type="parTrans" cxnId="{85F5B38E-3500-43DA-9E39-568B3774D651}">
      <dgm:prSet/>
      <dgm:spPr/>
      <dgm:t>
        <a:bodyPr/>
        <a:lstStyle/>
        <a:p>
          <a:endParaRPr lang="en-US"/>
        </a:p>
      </dgm:t>
    </dgm:pt>
    <dgm:pt modelId="{0B55FB55-F126-4805-9CBA-728037C41888}" type="sibTrans" cxnId="{85F5B38E-3500-43DA-9E39-568B3774D651}">
      <dgm:prSet/>
      <dgm:spPr/>
      <dgm:t>
        <a:bodyPr/>
        <a:lstStyle/>
        <a:p>
          <a:endParaRPr lang="en-US"/>
        </a:p>
      </dgm:t>
    </dgm:pt>
    <dgm:pt modelId="{0B5AF51A-C118-48E5-ACB6-8CDCED0D6B45}">
      <dgm:prSet/>
      <dgm:spPr/>
      <dgm:t>
        <a:bodyPr/>
        <a:lstStyle/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500" kern="120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FE15F403-AD82-4DD6-A20D-74E8BD96CAD5}" type="parTrans" cxnId="{1FB89FFC-B97C-425C-88BF-639B328A4068}">
      <dgm:prSet/>
      <dgm:spPr/>
      <dgm:t>
        <a:bodyPr/>
        <a:lstStyle/>
        <a:p>
          <a:endParaRPr lang="en-US"/>
        </a:p>
      </dgm:t>
    </dgm:pt>
    <dgm:pt modelId="{E553B934-F2D3-4142-9B29-8EB4A78AB14A}" type="sibTrans" cxnId="{1FB89FFC-B97C-425C-88BF-639B328A4068}">
      <dgm:prSet/>
      <dgm:spPr/>
      <dgm:t>
        <a:bodyPr/>
        <a:lstStyle/>
        <a:p>
          <a:endParaRPr lang="en-US"/>
        </a:p>
      </dgm:t>
    </dgm:pt>
    <dgm:pt modelId="{BB281DA1-B2F8-4108-B9BD-5533D7140A94}">
      <dgm:prSet/>
      <dgm:spPr/>
      <dgm:t>
        <a:bodyPr/>
        <a:lstStyle/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500" kern="120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E68747C2-5EB3-4995-A7DC-0D39C18E2CFD}" type="parTrans" cxnId="{B66F6ABE-DE58-4E11-A151-886A9512F805}">
      <dgm:prSet/>
      <dgm:spPr/>
      <dgm:t>
        <a:bodyPr/>
        <a:lstStyle/>
        <a:p>
          <a:endParaRPr lang="en-US"/>
        </a:p>
      </dgm:t>
    </dgm:pt>
    <dgm:pt modelId="{345DADEC-8343-4433-B504-F88DC2E275BD}" type="sibTrans" cxnId="{B66F6ABE-DE58-4E11-A151-886A9512F805}">
      <dgm:prSet/>
      <dgm:spPr/>
      <dgm:t>
        <a:bodyPr/>
        <a:lstStyle/>
        <a:p>
          <a:endParaRPr lang="en-US"/>
        </a:p>
      </dgm:t>
    </dgm:pt>
    <dgm:pt modelId="{179F8DCE-216F-417E-A1D3-8C6C570984C9}">
      <dgm:prSet custT="1"/>
      <dgm:spPr/>
      <dgm:t>
        <a:bodyPr/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rgbClr val="53565A">
                  <a:lumMod val="60000"/>
                  <a:lumOff val="40000"/>
                </a:srgbClr>
              </a:solidFill>
              <a:latin typeface="Calibri"/>
              <a:ea typeface="+mn-ea"/>
              <a:cs typeface="+mn-cs"/>
            </a:rPr>
            <a:t>Call early 2019</a:t>
          </a:r>
        </a:p>
      </dgm:t>
    </dgm:pt>
    <dgm:pt modelId="{E105969C-D773-4BC2-BFF9-EF51274AC245}" type="parTrans" cxnId="{1B2BC52F-4E20-494B-86A2-71037BCED28E}">
      <dgm:prSet/>
      <dgm:spPr/>
      <dgm:t>
        <a:bodyPr/>
        <a:lstStyle/>
        <a:p>
          <a:endParaRPr lang="en-US"/>
        </a:p>
      </dgm:t>
    </dgm:pt>
    <dgm:pt modelId="{21B03494-92F3-4FA5-95F6-81C6F5383803}" type="sibTrans" cxnId="{1B2BC52F-4E20-494B-86A2-71037BCED28E}">
      <dgm:prSet/>
      <dgm:spPr/>
      <dgm:t>
        <a:bodyPr/>
        <a:lstStyle/>
        <a:p>
          <a:endParaRPr lang="en-US"/>
        </a:p>
      </dgm:t>
    </dgm:pt>
    <dgm:pt modelId="{62CF8259-1340-4809-B3A7-BC92F7DB640C}" type="pres">
      <dgm:prSet presAssocID="{B0A9F76D-B809-46D8-B516-7EDFBBD86C9A}" presName="Name0" presStyleCnt="0">
        <dgm:presLayoutVars>
          <dgm:dir/>
          <dgm:animLvl val="lvl"/>
          <dgm:resizeHandles val="exact"/>
        </dgm:presLayoutVars>
      </dgm:prSet>
      <dgm:spPr/>
    </dgm:pt>
    <dgm:pt modelId="{839F4922-0147-4EB9-BD72-C2F54C24DA25}" type="pres">
      <dgm:prSet presAssocID="{4FCD4031-5505-4CF9-A9F5-1F6A83879664}" presName="composite" presStyleCnt="0"/>
      <dgm:spPr/>
    </dgm:pt>
    <dgm:pt modelId="{738E1389-3EF2-47E2-901F-DB3B04F21FFC}" type="pres">
      <dgm:prSet presAssocID="{4FCD4031-5505-4CF9-A9F5-1F6A83879664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</dgm:pt>
    <dgm:pt modelId="{410ABBC8-8CEC-413F-9045-7B228EA626A1}" type="pres">
      <dgm:prSet presAssocID="{4FCD4031-5505-4CF9-A9F5-1F6A83879664}" presName="desTx" presStyleLbl="alignAccFollowNode1" presStyleIdx="0" presStyleCnt="5">
        <dgm:presLayoutVars>
          <dgm:bulletEnabled val="1"/>
        </dgm:presLayoutVars>
      </dgm:prSet>
      <dgm:spPr/>
    </dgm:pt>
    <dgm:pt modelId="{F3D43C68-9581-455D-A017-2BC6B3A17F36}" type="pres">
      <dgm:prSet presAssocID="{8862FCCD-3B45-4C83-991C-6AE0D004397D}" presName="space" presStyleCnt="0"/>
      <dgm:spPr/>
    </dgm:pt>
    <dgm:pt modelId="{9387C848-4D8A-42B6-9D3A-A0285D96B173}" type="pres">
      <dgm:prSet presAssocID="{DDC70735-1165-410B-8593-5AC2E7F65368}" presName="composite" presStyleCnt="0"/>
      <dgm:spPr/>
    </dgm:pt>
    <dgm:pt modelId="{BF10327E-81A5-4220-939A-87C3BE58628A}" type="pres">
      <dgm:prSet presAssocID="{DDC70735-1165-410B-8593-5AC2E7F65368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</dgm:pt>
    <dgm:pt modelId="{4450CB5A-1F44-49D7-95D0-C70A3089FCFB}" type="pres">
      <dgm:prSet presAssocID="{DDC70735-1165-410B-8593-5AC2E7F65368}" presName="desTx" presStyleLbl="alignAccFollowNode1" presStyleIdx="1" presStyleCnt="5">
        <dgm:presLayoutVars>
          <dgm:bulletEnabled val="1"/>
        </dgm:presLayoutVars>
      </dgm:prSet>
      <dgm:spPr/>
    </dgm:pt>
    <dgm:pt modelId="{91014228-B33E-4320-AA79-869CD4D3EAF2}" type="pres">
      <dgm:prSet presAssocID="{3D853B6A-E375-4E27-9F9C-5290816A548B}" presName="space" presStyleCnt="0"/>
      <dgm:spPr/>
    </dgm:pt>
    <dgm:pt modelId="{4E001088-45D5-4F5D-9DCF-15323A359395}" type="pres">
      <dgm:prSet presAssocID="{4CA623C6-B3B7-4E01-A70E-328CEBE21CC8}" presName="composite" presStyleCnt="0"/>
      <dgm:spPr/>
    </dgm:pt>
    <dgm:pt modelId="{1ACC007F-FF13-403A-AB26-8CE36792F0E1}" type="pres">
      <dgm:prSet presAssocID="{4CA623C6-B3B7-4E01-A70E-328CEBE21CC8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</dgm:pt>
    <dgm:pt modelId="{5EC10E2D-C160-4FFA-BD31-3B1D3CEC246D}" type="pres">
      <dgm:prSet presAssocID="{4CA623C6-B3B7-4E01-A70E-328CEBE21CC8}" presName="desTx" presStyleLbl="alignAccFollowNode1" presStyleIdx="2" presStyleCnt="5">
        <dgm:presLayoutVars>
          <dgm:bulletEnabled val="1"/>
        </dgm:presLayoutVars>
      </dgm:prSet>
      <dgm:spPr/>
    </dgm:pt>
    <dgm:pt modelId="{F6071F4D-9210-484E-967E-15D34F73528D}" type="pres">
      <dgm:prSet presAssocID="{03D94260-C5F5-4829-8409-C975E0CF622C}" presName="space" presStyleCnt="0"/>
      <dgm:spPr/>
    </dgm:pt>
    <dgm:pt modelId="{F5310512-AAE0-42BD-8870-58526EEB569B}" type="pres">
      <dgm:prSet presAssocID="{A340E29B-7096-439D-AC25-025DABB60679}" presName="composite" presStyleCnt="0"/>
      <dgm:spPr/>
    </dgm:pt>
    <dgm:pt modelId="{C0363380-2180-496B-9AFB-A8EF6D926AF0}" type="pres">
      <dgm:prSet presAssocID="{A340E29B-7096-439D-AC25-025DABB60679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</dgm:pt>
    <dgm:pt modelId="{F88FDE6F-502C-444E-BEB7-04194F3E9D1E}" type="pres">
      <dgm:prSet presAssocID="{A340E29B-7096-439D-AC25-025DABB60679}" presName="desTx" presStyleLbl="alignAccFollowNode1" presStyleIdx="3" presStyleCnt="5">
        <dgm:presLayoutVars>
          <dgm:bulletEnabled val="1"/>
        </dgm:presLayoutVars>
      </dgm:prSet>
      <dgm:spPr/>
    </dgm:pt>
    <dgm:pt modelId="{A4EC756B-EEB2-4C2C-8935-36B391B943EF}" type="pres">
      <dgm:prSet presAssocID="{D46E9718-9470-4456-A9AC-FDBF2B40E240}" presName="space" presStyleCnt="0"/>
      <dgm:spPr/>
    </dgm:pt>
    <dgm:pt modelId="{7D151E07-7203-4C22-9C4B-695E4DF89696}" type="pres">
      <dgm:prSet presAssocID="{681B6ABA-1869-4FBE-BA4A-D6F71DDF8A7E}" presName="composite" presStyleCnt="0"/>
      <dgm:spPr/>
    </dgm:pt>
    <dgm:pt modelId="{BCD7C73D-B092-42A7-AFE4-4E509548A33D}" type="pres">
      <dgm:prSet presAssocID="{681B6ABA-1869-4FBE-BA4A-D6F71DDF8A7E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</dgm:pt>
    <dgm:pt modelId="{4B3E14CC-530E-4ACA-BE89-8D06F1155C17}" type="pres">
      <dgm:prSet presAssocID="{681B6ABA-1869-4FBE-BA4A-D6F71DDF8A7E}" presName="desTx" presStyleLbl="alignAccFollowNode1" presStyleIdx="4" presStyleCnt="5">
        <dgm:presLayoutVars>
          <dgm:bulletEnabled val="1"/>
        </dgm:presLayoutVars>
      </dgm:prSet>
      <dgm:spPr/>
    </dgm:pt>
  </dgm:ptLst>
  <dgm:cxnLst>
    <dgm:cxn modelId="{E3F33705-0710-4FE3-854D-75C9873B4F56}" type="presOf" srcId="{9C463418-765F-480F-BCCC-52C33C04B450}" destId="{5EC10E2D-C160-4FFA-BD31-3B1D3CEC246D}" srcOrd="0" destOrd="3" presId="urn:microsoft.com/office/officeart/2005/8/layout/hList1"/>
    <dgm:cxn modelId="{02DEA805-8AB6-4D2F-AC92-B108FC00A9B6}" type="presOf" srcId="{73C87874-CC10-4BB3-8231-D0A4CB2A369A}" destId="{5EC10E2D-C160-4FFA-BD31-3B1D3CEC246D}" srcOrd="0" destOrd="0" presId="urn:microsoft.com/office/officeart/2005/8/layout/hList1"/>
    <dgm:cxn modelId="{89743807-E32C-4466-9893-90B656148495}" type="presOf" srcId="{568034F9-F460-4E2D-813C-1CBA8D9EDF1C}" destId="{4450CB5A-1F44-49D7-95D0-C70A3089FCFB}" srcOrd="0" destOrd="4" presId="urn:microsoft.com/office/officeart/2005/8/layout/hList1"/>
    <dgm:cxn modelId="{DE8D2909-2245-4F77-9AB4-6AA9546DF45A}" srcId="{DDC70735-1165-410B-8593-5AC2E7F65368}" destId="{5FD5FE8C-B304-48EC-AE7E-2D43D6D4EC79}" srcOrd="1" destOrd="0" parTransId="{556570E1-4968-4B4F-BDE8-37D00417A8F3}" sibTransId="{802236B8-95D6-4B20-8C0F-162FBBB750B4}"/>
    <dgm:cxn modelId="{88703C0B-F529-4CEE-8872-21E83F9ABF12}" srcId="{4CA623C6-B3B7-4E01-A70E-328CEBE21CC8}" destId="{BC3F8AFE-3664-47B3-A69D-138FD721F3D1}" srcOrd="9" destOrd="0" parTransId="{CB924CAC-3DE9-49D1-B7A2-B404A7F312FA}" sibTransId="{D411B10E-28A7-4150-8FB5-6A3C5BE02053}"/>
    <dgm:cxn modelId="{933B9812-DFE4-4475-A4D2-1183F96EEC49}" srcId="{B0A9F76D-B809-46D8-B516-7EDFBBD86C9A}" destId="{A340E29B-7096-439D-AC25-025DABB60679}" srcOrd="3" destOrd="0" parTransId="{2D7AC388-F28A-4E03-91AC-D0FEA7D52C83}" sibTransId="{D46E9718-9470-4456-A9AC-FDBF2B40E240}"/>
    <dgm:cxn modelId="{14C67B15-77C6-461C-A6B7-9283CE5AF776}" type="presOf" srcId="{05B65BF5-1BAF-42D2-AE33-76DA7D499ECF}" destId="{410ABBC8-8CEC-413F-9045-7B228EA626A1}" srcOrd="0" destOrd="2" presId="urn:microsoft.com/office/officeart/2005/8/layout/hList1"/>
    <dgm:cxn modelId="{A0230E18-09B2-4B4D-A436-D51534874519}" type="presOf" srcId="{DDC70735-1165-410B-8593-5AC2E7F65368}" destId="{BF10327E-81A5-4220-939A-87C3BE58628A}" srcOrd="0" destOrd="0" presId="urn:microsoft.com/office/officeart/2005/8/layout/hList1"/>
    <dgm:cxn modelId="{4A15CB19-D9FF-4A81-8576-F7DC061E6031}" srcId="{DDC70735-1165-410B-8593-5AC2E7F65368}" destId="{568034F9-F460-4E2D-813C-1CBA8D9EDF1C}" srcOrd="4" destOrd="0" parTransId="{06F30974-8167-4927-84FC-780AEBCA8145}" sibTransId="{C4D307E6-37D3-4321-8E7E-AC863641E1CB}"/>
    <dgm:cxn modelId="{6F1FD419-8E86-4795-AEC4-ADED7DD5DB86}" type="presOf" srcId="{5FD5FE8C-B304-48EC-AE7E-2D43D6D4EC79}" destId="{4450CB5A-1F44-49D7-95D0-C70A3089FCFB}" srcOrd="0" destOrd="1" presId="urn:microsoft.com/office/officeart/2005/8/layout/hList1"/>
    <dgm:cxn modelId="{0A7CFA1A-90B1-4EB5-B899-E773F00538EE}" type="presOf" srcId="{A88A3422-CFB3-457C-AE1C-A68E90BB5432}" destId="{5EC10E2D-C160-4FFA-BD31-3B1D3CEC246D}" srcOrd="0" destOrd="8" presId="urn:microsoft.com/office/officeart/2005/8/layout/hList1"/>
    <dgm:cxn modelId="{431D051B-1A4A-4BDA-A31E-B9D0CF67D050}" srcId="{681B6ABA-1869-4FBE-BA4A-D6F71DDF8A7E}" destId="{9003CD2E-75D3-4B9C-BF8D-F5217366B42C}" srcOrd="2" destOrd="0" parTransId="{7854DF77-3AB5-42BF-ACFB-BC7E595EA288}" sibTransId="{651DD33C-6789-4492-8A4C-F17315274563}"/>
    <dgm:cxn modelId="{22DB6B1B-CCF3-4CD3-A79C-AF8399E0FEDA}" srcId="{4FCD4031-5505-4CF9-A9F5-1F6A83879664}" destId="{20EDE0A1-2832-47FB-A3D3-59DDDD4873AA}" srcOrd="6" destOrd="0" parTransId="{30B0E76A-F710-4DF9-97AF-EB43F9807FF5}" sibTransId="{97756DC3-F116-44F3-B509-D31FEBD5A923}"/>
    <dgm:cxn modelId="{D7A0BB1C-1E0F-408D-AA02-8ED4366995D3}" srcId="{681B6ABA-1869-4FBE-BA4A-D6F71DDF8A7E}" destId="{E1ECD7C2-837C-4AD8-BE5C-30FB8FB630A3}" srcOrd="5" destOrd="0" parTransId="{B0C17C4A-2B7E-470A-BF04-3B5325ADE4C5}" sibTransId="{B19AFEDF-DDB4-44D8-B061-49C326629480}"/>
    <dgm:cxn modelId="{6C12BE1E-FE22-41BA-BAA9-09136F7D8CDF}" srcId="{DDC70735-1165-410B-8593-5AC2E7F65368}" destId="{9690557D-28AF-4193-BC2F-668217768135}" srcOrd="3" destOrd="0" parTransId="{2748C4FF-B11A-4A7E-B3BD-C7BBBA2742C4}" sibTransId="{48CEDF13-1D38-4E31-9CC2-46185002D232}"/>
    <dgm:cxn modelId="{F2DFC920-5C19-4E97-B991-F32A388BF5BD}" srcId="{4FCD4031-5505-4CF9-A9F5-1F6A83879664}" destId="{3C2184CA-7CF6-4602-9088-4B9FFAFC30E2}" srcOrd="1" destOrd="0" parTransId="{A090455E-0166-4CE4-A40D-57CD8EAA2587}" sibTransId="{ED21FD6C-3F6B-470C-A333-366F4409A35B}"/>
    <dgm:cxn modelId="{0CE69524-5B24-40E5-A408-D5CCD1477A8A}" srcId="{DDC70735-1165-410B-8593-5AC2E7F65368}" destId="{CFD79DB4-3354-4FCC-AB4A-8832B9E3D139}" srcOrd="7" destOrd="0" parTransId="{EA948165-49BD-4979-A487-CF21E1FE1098}" sibTransId="{244D8DA4-298F-43D2-9829-51771CCAAE37}"/>
    <dgm:cxn modelId="{0ACFD726-212E-4EF6-9939-2F7B812CE0F7}" type="presOf" srcId="{92C9B9F0-E88E-4719-AB42-4DCF492F9FFF}" destId="{5EC10E2D-C160-4FFA-BD31-3B1D3CEC246D}" srcOrd="0" destOrd="1" presId="urn:microsoft.com/office/officeart/2005/8/layout/hList1"/>
    <dgm:cxn modelId="{00C21328-9269-4BC3-B6DA-E11491332BFC}" srcId="{A340E29B-7096-439D-AC25-025DABB60679}" destId="{0DB4317E-8816-4AA1-AC35-AFE98660E52D}" srcOrd="4" destOrd="0" parTransId="{818B4581-6491-4113-B677-A980AEEF4C63}" sibTransId="{2627EC83-E705-4DAD-8BA4-B55E2ED3C137}"/>
    <dgm:cxn modelId="{D9BC2929-C5DD-4DCC-A765-6F7CC28C1DB2}" type="presOf" srcId="{B0A9F76D-B809-46D8-B516-7EDFBBD86C9A}" destId="{62CF8259-1340-4809-B3A7-BC92F7DB640C}" srcOrd="0" destOrd="0" presId="urn:microsoft.com/office/officeart/2005/8/layout/hList1"/>
    <dgm:cxn modelId="{7504C92B-A6B9-4323-8B3D-3E48A3FA73A7}" type="presOf" srcId="{EDA82F2B-70D8-4635-A810-0B87C31DA134}" destId="{4B3E14CC-530E-4ACA-BE89-8D06F1155C17}" srcOrd="0" destOrd="3" presId="urn:microsoft.com/office/officeart/2005/8/layout/hList1"/>
    <dgm:cxn modelId="{7AD1952D-8128-4AA1-80CC-A4BB4FC1F51C}" srcId="{4FCD4031-5505-4CF9-A9F5-1F6A83879664}" destId="{A0C99996-7679-4D07-9C03-FCCB00C4DB21}" srcOrd="7" destOrd="0" parTransId="{F7038202-190E-4462-8C68-B6F35C393FA7}" sibTransId="{6330157D-2D7E-45AC-9B43-115D748A14CD}"/>
    <dgm:cxn modelId="{1B2BC52F-4E20-494B-86A2-71037BCED28E}" srcId="{681B6ABA-1869-4FBE-BA4A-D6F71DDF8A7E}" destId="{179F8DCE-216F-417E-A1D3-8C6C570984C9}" srcOrd="9" destOrd="0" parTransId="{E105969C-D773-4BC2-BFF9-EF51274AC245}" sibTransId="{21B03494-92F3-4FA5-95F6-81C6F5383803}"/>
    <dgm:cxn modelId="{A4C80830-69ED-4835-86E9-EF56B908E84C}" type="presOf" srcId="{CFFB457F-F021-43C7-BA66-6AD5D7E07C5E}" destId="{F88FDE6F-502C-444E-BEB7-04194F3E9D1E}" srcOrd="0" destOrd="2" presId="urn:microsoft.com/office/officeart/2005/8/layout/hList1"/>
    <dgm:cxn modelId="{6CFB1130-B81F-4712-AD34-A8AB83C53BB3}" srcId="{4FCD4031-5505-4CF9-A9F5-1F6A83879664}" destId="{6FF9A944-E515-42FE-91A0-B00B19961990}" srcOrd="4" destOrd="0" parTransId="{DB4BDCD0-1862-4E9F-B594-B8E614EE9401}" sibTransId="{58360FDD-9788-4446-8B61-6468388943F3}"/>
    <dgm:cxn modelId="{CA821D32-3008-4301-AB20-8866227FF3FC}" type="presOf" srcId="{6FF9A944-E515-42FE-91A0-B00B19961990}" destId="{410ABBC8-8CEC-413F-9045-7B228EA626A1}" srcOrd="0" destOrd="4" presId="urn:microsoft.com/office/officeart/2005/8/layout/hList1"/>
    <dgm:cxn modelId="{2262B733-1E51-4DC3-951D-266E1F9490A3}" type="presOf" srcId="{BC3F8AFE-3664-47B3-A69D-138FD721F3D1}" destId="{5EC10E2D-C160-4FFA-BD31-3B1D3CEC246D}" srcOrd="0" destOrd="9" presId="urn:microsoft.com/office/officeart/2005/8/layout/hList1"/>
    <dgm:cxn modelId="{5808B335-965C-43A0-A98A-4792659230EB}" type="presOf" srcId="{22EBC634-E42F-462D-95F0-6EF3C7544EF3}" destId="{F88FDE6F-502C-444E-BEB7-04194F3E9D1E}" srcOrd="0" destOrd="8" presId="urn:microsoft.com/office/officeart/2005/8/layout/hList1"/>
    <dgm:cxn modelId="{9C005636-D50A-42B8-BC9E-A5B4A56CB010}" type="presOf" srcId="{3989BCCC-78A6-4189-B473-B9D0CA369D42}" destId="{F88FDE6F-502C-444E-BEB7-04194F3E9D1E}" srcOrd="0" destOrd="5" presId="urn:microsoft.com/office/officeart/2005/8/layout/hList1"/>
    <dgm:cxn modelId="{080F1D39-FFE9-4705-9488-A1555525D8CC}" srcId="{B0A9F76D-B809-46D8-B516-7EDFBBD86C9A}" destId="{4FCD4031-5505-4CF9-A9F5-1F6A83879664}" srcOrd="0" destOrd="0" parTransId="{629D58E0-00B0-4078-B19C-55EB030A7976}" sibTransId="{8862FCCD-3B45-4C83-991C-6AE0D004397D}"/>
    <dgm:cxn modelId="{5C55075C-B3F9-43E4-BF24-15864AC0206D}" srcId="{DDC70735-1165-410B-8593-5AC2E7F65368}" destId="{41989A4C-AD6B-49A9-8D57-06C2EB01F059}" srcOrd="0" destOrd="0" parTransId="{BB86197B-16BB-424C-B061-55357EF9717B}" sibTransId="{861457B9-267F-4BE0-8BE1-F91744A14F36}"/>
    <dgm:cxn modelId="{0670ED5E-33FE-4D86-B4F0-4BE71CEDF4B1}" srcId="{4FCD4031-5505-4CF9-A9F5-1F6A83879664}" destId="{C65F441C-801A-42AE-97A8-DC026A8A49A2}" srcOrd="3" destOrd="0" parTransId="{55C23D1C-D94C-4582-8921-5FA48F9C9548}" sibTransId="{D34F426D-C53E-401A-A376-D50BC2277ED2}"/>
    <dgm:cxn modelId="{C9D04C60-E084-4770-BA6E-2DD068F581AE}" type="presOf" srcId="{CFD79DB4-3354-4FCC-AB4A-8832B9E3D139}" destId="{4450CB5A-1F44-49D7-95D0-C70A3089FCFB}" srcOrd="0" destOrd="7" presId="urn:microsoft.com/office/officeart/2005/8/layout/hList1"/>
    <dgm:cxn modelId="{00C62C42-B02C-4219-B8B8-E9511D6A63FC}" srcId="{A340E29B-7096-439D-AC25-025DABB60679}" destId="{CFFB457F-F021-43C7-BA66-6AD5D7E07C5E}" srcOrd="2" destOrd="0" parTransId="{9DE1A79B-94FA-45FA-B724-DE46B23496BF}" sibTransId="{F23815CD-E754-44EB-A457-D473E521968C}"/>
    <dgm:cxn modelId="{515CE942-F664-43B9-A5D9-F6E837C55518}" type="presOf" srcId="{9690557D-28AF-4193-BC2F-668217768135}" destId="{4450CB5A-1F44-49D7-95D0-C70A3089FCFB}" srcOrd="0" destOrd="3" presId="urn:microsoft.com/office/officeart/2005/8/layout/hList1"/>
    <dgm:cxn modelId="{3B767363-77E4-4278-8014-FF0501FAFDC7}" type="presOf" srcId="{266EA9F6-3383-4B13-ABC3-EDEFC9B6A585}" destId="{F88FDE6F-502C-444E-BEB7-04194F3E9D1E}" srcOrd="0" destOrd="9" presId="urn:microsoft.com/office/officeart/2005/8/layout/hList1"/>
    <dgm:cxn modelId="{20DDE343-45AD-4EF6-A2F4-89F1FD69EAF4}" type="presOf" srcId="{9BB5A9DB-5B3E-4282-98F7-4A13E076F032}" destId="{4B3E14CC-530E-4ACA-BE89-8D06F1155C17}" srcOrd="0" destOrd="1" presId="urn:microsoft.com/office/officeart/2005/8/layout/hList1"/>
    <dgm:cxn modelId="{BC79F265-4317-47E2-BA02-BF3EF1904DEE}" type="presOf" srcId="{0F147069-D419-4797-9B78-3488F0F2CEB3}" destId="{4450CB5A-1F44-49D7-95D0-C70A3089FCFB}" srcOrd="0" destOrd="6" presId="urn:microsoft.com/office/officeart/2005/8/layout/hList1"/>
    <dgm:cxn modelId="{1F709367-3D44-405A-A73C-8A58E62C9BC1}" srcId="{B0A9F76D-B809-46D8-B516-7EDFBBD86C9A}" destId="{DDC70735-1165-410B-8593-5AC2E7F65368}" srcOrd="1" destOrd="0" parTransId="{F89983E8-F755-4CC7-89B0-F48EF4E4807C}" sibTransId="{3D853B6A-E375-4E27-9F9C-5290816A548B}"/>
    <dgm:cxn modelId="{300B6448-84DA-446F-9961-129347D45EA5}" srcId="{A340E29B-7096-439D-AC25-025DABB60679}" destId="{935840BB-811E-4168-8130-D2F646E20188}" srcOrd="3" destOrd="0" parTransId="{30D53415-BBDB-49F8-A176-1C8EE1C0405E}" sibTransId="{C9BF57AD-AA6F-4ED6-AFBB-BFCBA66A7575}"/>
    <dgm:cxn modelId="{AFCB814A-2288-4FFB-B54E-3FED357A6917}" type="presOf" srcId="{179F8DCE-216F-417E-A1D3-8C6C570984C9}" destId="{4B3E14CC-530E-4ACA-BE89-8D06F1155C17}" srcOrd="0" destOrd="9" presId="urn:microsoft.com/office/officeart/2005/8/layout/hList1"/>
    <dgm:cxn modelId="{2F3DF64A-76DA-4D42-B6EC-82DB62DBAE2C}" srcId="{A340E29B-7096-439D-AC25-025DABB60679}" destId="{B18A6C33-2B9C-43E4-9D82-162D93272C7D}" srcOrd="1" destOrd="0" parTransId="{0D444618-4FB7-44B0-8207-1427C983F29A}" sibTransId="{8508BC36-B4EB-4FEE-9BED-ADAC1C74D6C7}"/>
    <dgm:cxn modelId="{CC52A44E-EA80-4FAA-871B-BEA4C62E094C}" type="presOf" srcId="{681B6ABA-1869-4FBE-BA4A-D6F71DDF8A7E}" destId="{BCD7C73D-B092-42A7-AFE4-4E509548A33D}" srcOrd="0" destOrd="0" presId="urn:microsoft.com/office/officeart/2005/8/layout/hList1"/>
    <dgm:cxn modelId="{EEEDCD6E-6643-403D-A04C-3A4A12376B69}" srcId="{4FCD4031-5505-4CF9-A9F5-1F6A83879664}" destId="{05B65BF5-1BAF-42D2-AE33-76DA7D499ECF}" srcOrd="2" destOrd="0" parTransId="{DB2604C6-46B0-4F86-B96C-47B155A44BE5}" sibTransId="{C6768C10-96D2-4CCD-9A18-45664263AC5E}"/>
    <dgm:cxn modelId="{E0BFCE51-6BC3-4EB4-9A42-D7C82BFBEEC5}" srcId="{A340E29B-7096-439D-AC25-025DABB60679}" destId="{7D6CF403-CA6B-4B57-8E28-248FE918994E}" srcOrd="0" destOrd="0" parTransId="{D8A7FF46-27F4-4AA3-8E0E-E25BBD0C8AFB}" sibTransId="{CCEEFBC8-E8B3-4765-A4EC-0652B9CF77D1}"/>
    <dgm:cxn modelId="{E2A4B253-448C-4987-9E52-47789BA8A935}" srcId="{A340E29B-7096-439D-AC25-025DABB60679}" destId="{266EA9F6-3383-4B13-ABC3-EDEFC9B6A585}" srcOrd="9" destOrd="0" parTransId="{7697F392-D524-49CC-8EC1-96FEE85CF08C}" sibTransId="{1B24A5DB-061C-47AF-85E0-E0403143DBE5}"/>
    <dgm:cxn modelId="{8E0D6A55-5395-4DC3-8F11-D15321E4F8D5}" type="presOf" srcId="{4CA623C6-B3B7-4E01-A70E-328CEBE21CC8}" destId="{1ACC007F-FF13-403A-AB26-8CE36792F0E1}" srcOrd="0" destOrd="0" presId="urn:microsoft.com/office/officeart/2005/8/layout/hList1"/>
    <dgm:cxn modelId="{801AEC75-88F8-4AAA-8EA3-FCBD5D28B50B}" type="presOf" srcId="{7CD0ED33-9C46-4286-B7C7-0577111584EE}" destId="{5EC10E2D-C160-4FFA-BD31-3B1D3CEC246D}" srcOrd="0" destOrd="10" presId="urn:microsoft.com/office/officeart/2005/8/layout/hList1"/>
    <dgm:cxn modelId="{C60A3556-92B7-4F84-A9D7-46DDDA743EDC}" type="presOf" srcId="{0B5AF51A-C118-48E5-ACB6-8CDCED0D6B45}" destId="{4B3E14CC-530E-4ACA-BE89-8D06F1155C17}" srcOrd="0" destOrd="7" presId="urn:microsoft.com/office/officeart/2005/8/layout/hList1"/>
    <dgm:cxn modelId="{41FD2E57-9B40-420D-B039-39122BD73EBE}" type="presOf" srcId="{B18A6C33-2B9C-43E4-9D82-162D93272C7D}" destId="{F88FDE6F-502C-444E-BEB7-04194F3E9D1E}" srcOrd="0" destOrd="1" presId="urn:microsoft.com/office/officeart/2005/8/layout/hList1"/>
    <dgm:cxn modelId="{8F50FF77-1AE6-4BE6-914C-82A58153DB0D}" type="presOf" srcId="{0DB4317E-8816-4AA1-AC35-AFE98660E52D}" destId="{F88FDE6F-502C-444E-BEB7-04194F3E9D1E}" srcOrd="0" destOrd="4" presId="urn:microsoft.com/office/officeart/2005/8/layout/hList1"/>
    <dgm:cxn modelId="{7FC9605A-ED08-4C5D-A6C5-A569E209375F}" srcId="{681B6ABA-1869-4FBE-BA4A-D6F71DDF8A7E}" destId="{441B8122-BAB6-4DC4-BE87-F8F2220A3E63}" srcOrd="0" destOrd="0" parTransId="{2851B240-9A7C-407E-8DB8-13FB982BAC2A}" sibTransId="{1CC8D684-7135-40C8-9DED-F617B8072391}"/>
    <dgm:cxn modelId="{F16C3684-421D-469E-BB17-3DC42C139787}" srcId="{B0A9F76D-B809-46D8-B516-7EDFBBD86C9A}" destId="{681B6ABA-1869-4FBE-BA4A-D6F71DDF8A7E}" srcOrd="4" destOrd="0" parTransId="{7C8CE8DF-DBED-45DA-8002-6309BFC60FEB}" sibTransId="{38B1E82A-71D1-4A8F-AE07-340A836A5EF0}"/>
    <dgm:cxn modelId="{7156088A-472A-4F41-AF10-35EA00432025}" srcId="{4CA623C6-B3B7-4E01-A70E-328CEBE21CC8}" destId="{92C9B9F0-E88E-4719-AB42-4DCF492F9FFF}" srcOrd="1" destOrd="0" parTransId="{CEA4CA8D-4EA3-407B-87C7-4E60703F4260}" sibTransId="{93359733-B44B-4992-93CC-C98B5466F565}"/>
    <dgm:cxn modelId="{7893EA8B-6BFE-4216-88BB-005D38903838}" srcId="{4CA623C6-B3B7-4E01-A70E-328CEBE21CC8}" destId="{92BE4BFE-6911-45C1-9F03-BF6729C9629F}" srcOrd="5" destOrd="0" parTransId="{B79823AE-D39E-417D-8F51-10D810680221}" sibTransId="{12F75885-B26D-4292-8E34-0E27490C31F5}"/>
    <dgm:cxn modelId="{85F5B38E-3500-43DA-9E39-568B3774D651}" srcId="{681B6ABA-1869-4FBE-BA4A-D6F71DDF8A7E}" destId="{9210E13C-DA2F-450B-8AF3-E3A4EA352CFA}" srcOrd="6" destOrd="0" parTransId="{B88D9685-7696-4B51-9AE4-06DF04C40016}" sibTransId="{0B55FB55-F126-4805-9CBA-728037C41888}"/>
    <dgm:cxn modelId="{4FD8E993-7A47-4151-8D36-4072311AFE58}" type="presOf" srcId="{7CBD3749-09BB-4787-9A0A-01D5C0F27084}" destId="{410ABBC8-8CEC-413F-9045-7B228EA626A1}" srcOrd="0" destOrd="0" presId="urn:microsoft.com/office/officeart/2005/8/layout/hList1"/>
    <dgm:cxn modelId="{44694F96-BA8A-44D4-B98D-7EBEF621A778}" srcId="{681B6ABA-1869-4FBE-BA4A-D6F71DDF8A7E}" destId="{559C896C-EB96-4D27-8AA6-1B7C71119B5B}" srcOrd="4" destOrd="0" parTransId="{F61A2FA9-8103-4453-A8F8-678D68FC528F}" sibTransId="{E6C979D3-06F1-43D9-B7A9-D85E1DD2785B}"/>
    <dgm:cxn modelId="{AF64FD9D-05CF-40BD-886E-66D15560169B}" type="presOf" srcId="{FD61F45F-9CEC-4639-9C15-0BC095446509}" destId="{F88FDE6F-502C-444E-BEB7-04194F3E9D1E}" srcOrd="0" destOrd="7" presId="urn:microsoft.com/office/officeart/2005/8/layout/hList1"/>
    <dgm:cxn modelId="{60E0A89F-94B7-4AB9-964B-A6940FD05CEA}" srcId="{A340E29B-7096-439D-AC25-025DABB60679}" destId="{3989BCCC-78A6-4189-B473-B9D0CA369D42}" srcOrd="5" destOrd="0" parTransId="{8A471971-A423-4849-9727-AE209B2306C4}" sibTransId="{79C1E0E6-C54B-40F8-806A-8E3EA5F50FA9}"/>
    <dgm:cxn modelId="{FB3B83A0-8425-4554-8492-B7FD7ADA079B}" srcId="{DDC70735-1165-410B-8593-5AC2E7F65368}" destId="{68EC5BED-09F8-4996-812A-DF2410B351CE}" srcOrd="5" destOrd="0" parTransId="{12ACFCBC-92B8-489D-838B-99E7518D5355}" sibTransId="{0A01E4F6-B52B-4990-BE72-236D102BD197}"/>
    <dgm:cxn modelId="{7BE610A1-BEC4-4B09-A4AD-13A137AFBD71}" srcId="{A340E29B-7096-439D-AC25-025DABB60679}" destId="{706041BE-49FF-4718-97A2-0ECA3098838B}" srcOrd="6" destOrd="0" parTransId="{50CCBD9E-5D51-4144-A512-2CE7B8B96BCF}" sibTransId="{F6A1752A-68B2-4AD8-8109-7E14E7CF2948}"/>
    <dgm:cxn modelId="{41B11BA5-FDC2-4496-A931-CE04C017E198}" type="presOf" srcId="{BB281DA1-B2F8-4108-B9BD-5533D7140A94}" destId="{4B3E14CC-530E-4ACA-BE89-8D06F1155C17}" srcOrd="0" destOrd="8" presId="urn:microsoft.com/office/officeart/2005/8/layout/hList1"/>
    <dgm:cxn modelId="{924EB4AC-D9B6-4EC5-A058-3F3CB3FF35DC}" type="presOf" srcId="{C65F441C-801A-42AE-97A8-DC026A8A49A2}" destId="{410ABBC8-8CEC-413F-9045-7B228EA626A1}" srcOrd="0" destOrd="3" presId="urn:microsoft.com/office/officeart/2005/8/layout/hList1"/>
    <dgm:cxn modelId="{6429A9AE-8A7C-4636-9831-0077A99C997C}" srcId="{DDC70735-1165-410B-8593-5AC2E7F65368}" destId="{9C9AB219-E718-46CC-AE66-42CB33C8C5BA}" srcOrd="8" destOrd="0" parTransId="{17F6B490-7FDB-4E8F-A23D-935E8381D613}" sibTransId="{8CA252D4-8BAA-4CAB-BC46-8CF869D589DE}"/>
    <dgm:cxn modelId="{634F74B5-8589-435E-BB7F-B4C636A20C99}" type="presOf" srcId="{9C9AB219-E718-46CC-AE66-42CB33C8C5BA}" destId="{4450CB5A-1F44-49D7-95D0-C70A3089FCFB}" srcOrd="0" destOrd="8" presId="urn:microsoft.com/office/officeart/2005/8/layout/hList1"/>
    <dgm:cxn modelId="{7ECF15B6-89BA-44B2-B249-C1F770A1A114}" type="presOf" srcId="{B6D2326C-F6C3-42D8-8D6A-C5CB5129E790}" destId="{4450CB5A-1F44-49D7-95D0-C70A3089FCFB}" srcOrd="0" destOrd="2" presId="urn:microsoft.com/office/officeart/2005/8/layout/hList1"/>
    <dgm:cxn modelId="{5F3054B7-1F2A-4269-A7BD-EADF2C44C98D}" type="presOf" srcId="{015B26F5-B39D-4532-BAA7-10DC32E868FA}" destId="{5EC10E2D-C160-4FFA-BD31-3B1D3CEC246D}" srcOrd="0" destOrd="2" presId="urn:microsoft.com/office/officeart/2005/8/layout/hList1"/>
    <dgm:cxn modelId="{69C024BA-9F4D-44A4-9E03-432F1A148840}" srcId="{4FCD4031-5505-4CF9-A9F5-1F6A83879664}" destId="{7CBD3749-09BB-4787-9A0A-01D5C0F27084}" srcOrd="0" destOrd="0" parTransId="{115EED9E-D1BD-48B1-924B-322DA9DD0915}" sibTransId="{0DA3B75D-3B9A-40D1-A8BB-C87B695FFB0C}"/>
    <dgm:cxn modelId="{90900FBC-0FEA-4FFE-87B9-12754B938AB6}" type="presOf" srcId="{4FCD4031-5505-4CF9-A9F5-1F6A83879664}" destId="{738E1389-3EF2-47E2-901F-DB3B04F21FFC}" srcOrd="0" destOrd="0" presId="urn:microsoft.com/office/officeart/2005/8/layout/hList1"/>
    <dgm:cxn modelId="{5E66A4BC-CBD3-42FC-9B35-D3C22CD7157D}" srcId="{4CA623C6-B3B7-4E01-A70E-328CEBE21CC8}" destId="{73C87874-CC10-4BB3-8231-D0A4CB2A369A}" srcOrd="0" destOrd="0" parTransId="{570772B6-88DF-4AF5-A470-4CC58012BC5D}" sibTransId="{465D23D6-AB8A-4B33-8FF4-7EFF8CF4E8F9}"/>
    <dgm:cxn modelId="{665DB6BD-B912-4B38-B2E1-905558684BF1}" srcId="{4FCD4031-5505-4CF9-A9F5-1F6A83879664}" destId="{4195D8EC-5EEE-4349-A3B7-35F7BE5A8842}" srcOrd="8" destOrd="0" parTransId="{6FF90DD2-1B5B-44AB-BE6B-357E2A923A2F}" sibTransId="{7FABF242-3AB9-4643-88F2-66E634FDDDD4}"/>
    <dgm:cxn modelId="{B66F6ABE-DE58-4E11-A151-886A9512F805}" srcId="{681B6ABA-1869-4FBE-BA4A-D6F71DDF8A7E}" destId="{BB281DA1-B2F8-4108-B9BD-5533D7140A94}" srcOrd="8" destOrd="0" parTransId="{E68747C2-5EB3-4995-A7DC-0D39C18E2CFD}" sibTransId="{345DADEC-8343-4433-B504-F88DC2E275BD}"/>
    <dgm:cxn modelId="{DFFC12C0-F342-4F7F-847F-AC4E5A93A2ED}" type="presOf" srcId="{1EE161BB-BE7F-4327-ABC9-8D67451C66F4}" destId="{5EC10E2D-C160-4FFA-BD31-3B1D3CEC246D}" srcOrd="0" destOrd="7" presId="urn:microsoft.com/office/officeart/2005/8/layout/hList1"/>
    <dgm:cxn modelId="{1A2B3BC5-6728-449C-8077-A30C4D957971}" srcId="{4CA623C6-B3B7-4E01-A70E-328CEBE21CC8}" destId="{A88A3422-CFB3-457C-AE1C-A68E90BB5432}" srcOrd="8" destOrd="0" parTransId="{8D2A7FC5-A202-4312-8D7B-0AA539CAD35F}" sibTransId="{55BC52C0-F798-446C-B0CE-D05977121397}"/>
    <dgm:cxn modelId="{D8D167C6-44D0-4191-B2FA-D192958AB72E}" srcId="{681B6ABA-1869-4FBE-BA4A-D6F71DDF8A7E}" destId="{9BB5A9DB-5B3E-4282-98F7-4A13E076F032}" srcOrd="1" destOrd="0" parTransId="{3434D4C7-3401-4A78-851D-50D5BDF9EA60}" sibTransId="{DDD553C6-E033-4F69-BDBD-E04EADC9A719}"/>
    <dgm:cxn modelId="{692713C8-2E71-4F6D-90A2-1E1394B469A5}" type="presOf" srcId="{A0C99996-7679-4D07-9C03-FCCB00C4DB21}" destId="{410ABBC8-8CEC-413F-9045-7B228EA626A1}" srcOrd="0" destOrd="7" presId="urn:microsoft.com/office/officeart/2005/8/layout/hList1"/>
    <dgm:cxn modelId="{FBFF9EC8-AF1E-4B40-9578-C6389EB507FD}" type="presOf" srcId="{9003CD2E-75D3-4B9C-BF8D-F5217366B42C}" destId="{4B3E14CC-530E-4ACA-BE89-8D06F1155C17}" srcOrd="0" destOrd="2" presId="urn:microsoft.com/office/officeart/2005/8/layout/hList1"/>
    <dgm:cxn modelId="{51BA18C9-35CD-4082-AE7A-3F407D7BEC2B}" srcId="{B0A9F76D-B809-46D8-B516-7EDFBBD86C9A}" destId="{4CA623C6-B3B7-4E01-A70E-328CEBE21CC8}" srcOrd="2" destOrd="0" parTransId="{4B6BB942-7BDE-4CF9-BA55-1A671519458D}" sibTransId="{03D94260-C5F5-4829-8409-C975E0CF622C}"/>
    <dgm:cxn modelId="{CB13A9CE-96DC-46B1-89A7-A73B04B751F9}" srcId="{4CA623C6-B3B7-4E01-A70E-328CEBE21CC8}" destId="{015B26F5-B39D-4532-BAA7-10DC32E868FA}" srcOrd="2" destOrd="0" parTransId="{98B7ED56-3034-49E5-984B-530467558CA7}" sibTransId="{FFFEA9B0-62DB-47F3-ACFC-8293B658EB14}"/>
    <dgm:cxn modelId="{93A245D2-4BF5-4B14-B28F-79143F456F22}" srcId="{4CA623C6-B3B7-4E01-A70E-328CEBE21CC8}" destId="{7CD0ED33-9C46-4286-B7C7-0577111584EE}" srcOrd="10" destOrd="0" parTransId="{5124E474-0DA0-4CA1-9EDF-A36E227F7B79}" sibTransId="{A2B26B99-A048-4C6E-A53B-129F89107F57}"/>
    <dgm:cxn modelId="{D83A80D4-12F6-41ED-9C52-8C0E780470D5}" type="presOf" srcId="{92BE4BFE-6911-45C1-9F03-BF6729C9629F}" destId="{5EC10E2D-C160-4FFA-BD31-3B1D3CEC246D}" srcOrd="0" destOrd="5" presId="urn:microsoft.com/office/officeart/2005/8/layout/hList1"/>
    <dgm:cxn modelId="{669469D6-5AC5-40FC-85E9-0F81AD244661}" type="presOf" srcId="{6CFF7CDA-7D75-41BD-9900-1470F6264282}" destId="{5EC10E2D-C160-4FFA-BD31-3B1D3CEC246D}" srcOrd="0" destOrd="4" presId="urn:microsoft.com/office/officeart/2005/8/layout/hList1"/>
    <dgm:cxn modelId="{8B94B8D9-D1CD-4BE1-9BC2-D904B3ABFABF}" type="presOf" srcId="{68EC5BED-09F8-4996-812A-DF2410B351CE}" destId="{4450CB5A-1F44-49D7-95D0-C70A3089FCFB}" srcOrd="0" destOrd="5" presId="urn:microsoft.com/office/officeart/2005/8/layout/hList1"/>
    <dgm:cxn modelId="{9A42FED9-DA52-4B4A-95B5-0EF90E6DEF50}" type="presOf" srcId="{3C2184CA-7CF6-4602-9088-4B9FFAFC30E2}" destId="{410ABBC8-8CEC-413F-9045-7B228EA626A1}" srcOrd="0" destOrd="1" presId="urn:microsoft.com/office/officeart/2005/8/layout/hList1"/>
    <dgm:cxn modelId="{6DBADADC-96C0-4CB1-9402-ABB1019622E8}" srcId="{DDC70735-1165-410B-8593-5AC2E7F65368}" destId="{B6D2326C-F6C3-42D8-8D6A-C5CB5129E790}" srcOrd="2" destOrd="0" parTransId="{AE089E33-7AEC-4E57-82FF-7DA9E1240303}" sibTransId="{3045DAF0-E28B-41BD-8A90-9ED20AB19732}"/>
    <dgm:cxn modelId="{EE3922DD-5065-4477-AB5C-2B7658168209}" type="presOf" srcId="{559C896C-EB96-4D27-8AA6-1B7C71119B5B}" destId="{4B3E14CC-530E-4ACA-BE89-8D06F1155C17}" srcOrd="0" destOrd="4" presId="urn:microsoft.com/office/officeart/2005/8/layout/hList1"/>
    <dgm:cxn modelId="{28A91FDE-D46F-4F02-A02C-22C8ADEC17D9}" srcId="{DDC70735-1165-410B-8593-5AC2E7F65368}" destId="{0F147069-D419-4797-9B78-3488F0F2CEB3}" srcOrd="6" destOrd="0" parTransId="{D8A31E77-AF74-4B7B-B288-7B5D3B7558A4}" sibTransId="{F3B674CB-D1A7-49CE-AC42-40948B4EE2F0}"/>
    <dgm:cxn modelId="{777657DE-5EA1-4457-8CD0-FBD3FBC727DF}" type="presOf" srcId="{E1ECD7C2-837C-4AD8-BE5C-30FB8FB630A3}" destId="{4B3E14CC-530E-4ACA-BE89-8D06F1155C17}" srcOrd="0" destOrd="5" presId="urn:microsoft.com/office/officeart/2005/8/layout/hList1"/>
    <dgm:cxn modelId="{89FCAADE-51D1-4F30-955E-5C4F54CC2617}" type="presOf" srcId="{20EDE0A1-2832-47FB-A3D3-59DDDD4873AA}" destId="{410ABBC8-8CEC-413F-9045-7B228EA626A1}" srcOrd="0" destOrd="6" presId="urn:microsoft.com/office/officeart/2005/8/layout/hList1"/>
    <dgm:cxn modelId="{D9B190DF-C393-414C-9544-13B9E1EECDAF}" type="presOf" srcId="{4195D8EC-5EEE-4349-A3B7-35F7BE5A8842}" destId="{410ABBC8-8CEC-413F-9045-7B228EA626A1}" srcOrd="0" destOrd="8" presId="urn:microsoft.com/office/officeart/2005/8/layout/hList1"/>
    <dgm:cxn modelId="{CEDFBEE0-217D-4B5A-8A71-9CA61762A45B}" type="presOf" srcId="{9210E13C-DA2F-450B-8AF3-E3A4EA352CFA}" destId="{4B3E14CC-530E-4ACA-BE89-8D06F1155C17}" srcOrd="0" destOrd="6" presId="urn:microsoft.com/office/officeart/2005/8/layout/hList1"/>
    <dgm:cxn modelId="{598512E1-E390-4489-AA5D-AA7084217368}" srcId="{4CA623C6-B3B7-4E01-A70E-328CEBE21CC8}" destId="{1EE161BB-BE7F-4327-ABC9-8D67451C66F4}" srcOrd="7" destOrd="0" parTransId="{B47B39C7-B114-47D3-BA02-F95C0C04DA46}" sibTransId="{69A92607-60BB-4860-B398-1BB3042C50A9}"/>
    <dgm:cxn modelId="{1EEB43E3-CF3F-4054-97F7-9440256B869C}" type="presOf" srcId="{706041BE-49FF-4718-97A2-0ECA3098838B}" destId="{F88FDE6F-502C-444E-BEB7-04194F3E9D1E}" srcOrd="0" destOrd="6" presId="urn:microsoft.com/office/officeart/2005/8/layout/hList1"/>
    <dgm:cxn modelId="{816E96E6-B1AD-4CBE-B7A0-46F3DBC1ADCB}" srcId="{4CA623C6-B3B7-4E01-A70E-328CEBE21CC8}" destId="{6CFF7CDA-7D75-41BD-9900-1470F6264282}" srcOrd="4" destOrd="0" parTransId="{5D300252-3DFD-4A2D-8759-2A1D3BDFA5F0}" sibTransId="{96C47AF7-F0D5-4649-9DDF-F985CB02A8AD}"/>
    <dgm:cxn modelId="{6BF643EB-7982-4A6A-91D5-5FDD29DAE4F8}" type="presOf" srcId="{441B8122-BAB6-4DC4-BE87-F8F2220A3E63}" destId="{4B3E14CC-530E-4ACA-BE89-8D06F1155C17}" srcOrd="0" destOrd="0" presId="urn:microsoft.com/office/officeart/2005/8/layout/hList1"/>
    <dgm:cxn modelId="{DCCA17EC-8E16-42BE-B4FE-A42608AAD343}" type="presOf" srcId="{F29EBDF3-3CFF-41D1-BCFE-F4CD8FFF0AEC}" destId="{5EC10E2D-C160-4FFA-BD31-3B1D3CEC246D}" srcOrd="0" destOrd="6" presId="urn:microsoft.com/office/officeart/2005/8/layout/hList1"/>
    <dgm:cxn modelId="{229748EC-FAC4-4069-A4A5-BF5025CB56B1}" srcId="{4FCD4031-5505-4CF9-A9F5-1F6A83879664}" destId="{F49432A2-F389-4656-B08E-FB695B775535}" srcOrd="5" destOrd="0" parTransId="{45C0C245-B1FB-45B9-B256-4EE2B9BC027E}" sibTransId="{97AD4402-2F04-43E3-9E18-CCD4B1C56B89}"/>
    <dgm:cxn modelId="{6BB222EE-2322-4A1F-94C5-D223710A627E}" type="presOf" srcId="{F49432A2-F389-4656-B08E-FB695B775535}" destId="{410ABBC8-8CEC-413F-9045-7B228EA626A1}" srcOrd="0" destOrd="5" presId="urn:microsoft.com/office/officeart/2005/8/layout/hList1"/>
    <dgm:cxn modelId="{EA6AE7F0-5947-4E18-A287-A167C278CA7C}" srcId="{681B6ABA-1869-4FBE-BA4A-D6F71DDF8A7E}" destId="{EDA82F2B-70D8-4635-A810-0B87C31DA134}" srcOrd="3" destOrd="0" parTransId="{C19B246D-741C-4C2B-9EF5-A511CB1EB565}" sibTransId="{83E70AA0-DA5D-4856-8156-A7DCED1073B4}"/>
    <dgm:cxn modelId="{B93752F1-5206-4ADB-A1CE-9D5D683118B0}" srcId="{4CA623C6-B3B7-4E01-A70E-328CEBE21CC8}" destId="{9C463418-765F-480F-BCCC-52C33C04B450}" srcOrd="3" destOrd="0" parTransId="{D9745D9C-D37F-4CF6-B224-A983003B35F9}" sibTransId="{D289C07D-30F7-49C3-BFAA-21738B8B62BC}"/>
    <dgm:cxn modelId="{05AF8BF1-4472-4611-B48A-6FBA28F40EA7}" type="presOf" srcId="{A340E29B-7096-439D-AC25-025DABB60679}" destId="{C0363380-2180-496B-9AFB-A8EF6D926AF0}" srcOrd="0" destOrd="0" presId="urn:microsoft.com/office/officeart/2005/8/layout/hList1"/>
    <dgm:cxn modelId="{3E9383F8-0E6E-4D56-A8BF-9C75157128C8}" srcId="{A340E29B-7096-439D-AC25-025DABB60679}" destId="{FD61F45F-9CEC-4639-9C15-0BC095446509}" srcOrd="7" destOrd="0" parTransId="{6A289B54-FF48-4ACA-9CE6-D157316531F1}" sibTransId="{FDB4BE93-ECB9-4ED2-B245-87F1F8D8F8EA}"/>
    <dgm:cxn modelId="{7F6FF6F8-E3C3-43BE-BF91-B0115ABF6E6C}" srcId="{4CA623C6-B3B7-4E01-A70E-328CEBE21CC8}" destId="{F29EBDF3-3CFF-41D1-BCFE-F4CD8FFF0AEC}" srcOrd="6" destOrd="0" parTransId="{9045CF7D-572C-4BBD-9A32-29D6CA0C39DA}" sibTransId="{D563E470-6800-49A8-9CB8-34D6D94BBB94}"/>
    <dgm:cxn modelId="{5F7D84FA-666B-4E2F-B14B-FA707F5995D4}" srcId="{A340E29B-7096-439D-AC25-025DABB60679}" destId="{22EBC634-E42F-462D-95F0-6EF3C7544EF3}" srcOrd="8" destOrd="0" parTransId="{65C8D796-4090-4D2A-AA64-E4A306C692B0}" sibTransId="{D848F985-922F-48D9-B43A-E95F4BC82F7D}"/>
    <dgm:cxn modelId="{1FB89FFC-B97C-425C-88BF-639B328A4068}" srcId="{681B6ABA-1869-4FBE-BA4A-D6F71DDF8A7E}" destId="{0B5AF51A-C118-48E5-ACB6-8CDCED0D6B45}" srcOrd="7" destOrd="0" parTransId="{FE15F403-AD82-4DD6-A20D-74E8BD96CAD5}" sibTransId="{E553B934-F2D3-4142-9B29-8EB4A78AB14A}"/>
    <dgm:cxn modelId="{E86810FE-0A36-4248-969C-116B915ADD55}" type="presOf" srcId="{41989A4C-AD6B-49A9-8D57-06C2EB01F059}" destId="{4450CB5A-1F44-49D7-95D0-C70A3089FCFB}" srcOrd="0" destOrd="0" presId="urn:microsoft.com/office/officeart/2005/8/layout/hList1"/>
    <dgm:cxn modelId="{12BB60FE-07EB-4DE2-804E-7F3F1BFC992C}" type="presOf" srcId="{7D6CF403-CA6B-4B57-8E28-248FE918994E}" destId="{F88FDE6F-502C-444E-BEB7-04194F3E9D1E}" srcOrd="0" destOrd="0" presId="urn:microsoft.com/office/officeart/2005/8/layout/hList1"/>
    <dgm:cxn modelId="{4D9C87FE-9EAF-41CA-971C-1D750439E032}" type="presOf" srcId="{935840BB-811E-4168-8130-D2F646E20188}" destId="{F88FDE6F-502C-444E-BEB7-04194F3E9D1E}" srcOrd="0" destOrd="3" presId="urn:microsoft.com/office/officeart/2005/8/layout/hList1"/>
    <dgm:cxn modelId="{5C50759F-1C6F-4BB2-A20E-BE607769B637}" type="presParOf" srcId="{62CF8259-1340-4809-B3A7-BC92F7DB640C}" destId="{839F4922-0147-4EB9-BD72-C2F54C24DA25}" srcOrd="0" destOrd="0" presId="urn:microsoft.com/office/officeart/2005/8/layout/hList1"/>
    <dgm:cxn modelId="{84C9085D-83CC-4CD8-B282-94DD244ED8C6}" type="presParOf" srcId="{839F4922-0147-4EB9-BD72-C2F54C24DA25}" destId="{738E1389-3EF2-47E2-901F-DB3B04F21FFC}" srcOrd="0" destOrd="0" presId="urn:microsoft.com/office/officeart/2005/8/layout/hList1"/>
    <dgm:cxn modelId="{75BD6FC9-C736-4C0B-B7C0-752F1756B0D5}" type="presParOf" srcId="{839F4922-0147-4EB9-BD72-C2F54C24DA25}" destId="{410ABBC8-8CEC-413F-9045-7B228EA626A1}" srcOrd="1" destOrd="0" presId="urn:microsoft.com/office/officeart/2005/8/layout/hList1"/>
    <dgm:cxn modelId="{E6B80A27-5FF5-4077-9746-2F89D6DF036B}" type="presParOf" srcId="{62CF8259-1340-4809-B3A7-BC92F7DB640C}" destId="{F3D43C68-9581-455D-A017-2BC6B3A17F36}" srcOrd="1" destOrd="0" presId="urn:microsoft.com/office/officeart/2005/8/layout/hList1"/>
    <dgm:cxn modelId="{5EE1ABD5-7BCC-4AA4-A9D0-662FED037281}" type="presParOf" srcId="{62CF8259-1340-4809-B3A7-BC92F7DB640C}" destId="{9387C848-4D8A-42B6-9D3A-A0285D96B173}" srcOrd="2" destOrd="0" presId="urn:microsoft.com/office/officeart/2005/8/layout/hList1"/>
    <dgm:cxn modelId="{D8ABA1AB-0763-400C-A83C-8A6DBBC8357C}" type="presParOf" srcId="{9387C848-4D8A-42B6-9D3A-A0285D96B173}" destId="{BF10327E-81A5-4220-939A-87C3BE58628A}" srcOrd="0" destOrd="0" presId="urn:microsoft.com/office/officeart/2005/8/layout/hList1"/>
    <dgm:cxn modelId="{0E09CE7F-B6F6-4B99-9A7C-19EC81A28750}" type="presParOf" srcId="{9387C848-4D8A-42B6-9D3A-A0285D96B173}" destId="{4450CB5A-1F44-49D7-95D0-C70A3089FCFB}" srcOrd="1" destOrd="0" presId="urn:microsoft.com/office/officeart/2005/8/layout/hList1"/>
    <dgm:cxn modelId="{0688FA80-52A6-4102-A6B3-377F53273B2A}" type="presParOf" srcId="{62CF8259-1340-4809-B3A7-BC92F7DB640C}" destId="{91014228-B33E-4320-AA79-869CD4D3EAF2}" srcOrd="3" destOrd="0" presId="urn:microsoft.com/office/officeart/2005/8/layout/hList1"/>
    <dgm:cxn modelId="{81ABD30D-CA3F-45C7-915C-101A867A9C5F}" type="presParOf" srcId="{62CF8259-1340-4809-B3A7-BC92F7DB640C}" destId="{4E001088-45D5-4F5D-9DCF-15323A359395}" srcOrd="4" destOrd="0" presId="urn:microsoft.com/office/officeart/2005/8/layout/hList1"/>
    <dgm:cxn modelId="{58B412D8-680A-400E-8675-A1F508AC441C}" type="presParOf" srcId="{4E001088-45D5-4F5D-9DCF-15323A359395}" destId="{1ACC007F-FF13-403A-AB26-8CE36792F0E1}" srcOrd="0" destOrd="0" presId="urn:microsoft.com/office/officeart/2005/8/layout/hList1"/>
    <dgm:cxn modelId="{3A719ECC-DE18-4C57-B514-AF8558F0C03D}" type="presParOf" srcId="{4E001088-45D5-4F5D-9DCF-15323A359395}" destId="{5EC10E2D-C160-4FFA-BD31-3B1D3CEC246D}" srcOrd="1" destOrd="0" presId="urn:microsoft.com/office/officeart/2005/8/layout/hList1"/>
    <dgm:cxn modelId="{82ECB7D9-AB5D-404F-ADA9-1ED422829967}" type="presParOf" srcId="{62CF8259-1340-4809-B3A7-BC92F7DB640C}" destId="{F6071F4D-9210-484E-967E-15D34F73528D}" srcOrd="5" destOrd="0" presId="urn:microsoft.com/office/officeart/2005/8/layout/hList1"/>
    <dgm:cxn modelId="{C9E4A848-1342-476A-B262-0A6596959D70}" type="presParOf" srcId="{62CF8259-1340-4809-B3A7-BC92F7DB640C}" destId="{F5310512-AAE0-42BD-8870-58526EEB569B}" srcOrd="6" destOrd="0" presId="urn:microsoft.com/office/officeart/2005/8/layout/hList1"/>
    <dgm:cxn modelId="{C388C9D4-64ED-4F30-B706-434B6BDBA86D}" type="presParOf" srcId="{F5310512-AAE0-42BD-8870-58526EEB569B}" destId="{C0363380-2180-496B-9AFB-A8EF6D926AF0}" srcOrd="0" destOrd="0" presId="urn:microsoft.com/office/officeart/2005/8/layout/hList1"/>
    <dgm:cxn modelId="{76086187-64DC-42A5-92FE-765F043F7F95}" type="presParOf" srcId="{F5310512-AAE0-42BD-8870-58526EEB569B}" destId="{F88FDE6F-502C-444E-BEB7-04194F3E9D1E}" srcOrd="1" destOrd="0" presId="urn:microsoft.com/office/officeart/2005/8/layout/hList1"/>
    <dgm:cxn modelId="{4E302BF0-A11B-4697-BA1D-764B73D7BCF8}" type="presParOf" srcId="{62CF8259-1340-4809-B3A7-BC92F7DB640C}" destId="{A4EC756B-EEB2-4C2C-8935-36B391B943EF}" srcOrd="7" destOrd="0" presId="urn:microsoft.com/office/officeart/2005/8/layout/hList1"/>
    <dgm:cxn modelId="{EF24F17D-64B2-459B-8AA9-5B4BE49DDDBD}" type="presParOf" srcId="{62CF8259-1340-4809-B3A7-BC92F7DB640C}" destId="{7D151E07-7203-4C22-9C4B-695E4DF89696}" srcOrd="8" destOrd="0" presId="urn:microsoft.com/office/officeart/2005/8/layout/hList1"/>
    <dgm:cxn modelId="{C64D5C04-694A-4657-94AE-690199B8683E}" type="presParOf" srcId="{7D151E07-7203-4C22-9C4B-695E4DF89696}" destId="{BCD7C73D-B092-42A7-AFE4-4E509548A33D}" srcOrd="0" destOrd="0" presId="urn:microsoft.com/office/officeart/2005/8/layout/hList1"/>
    <dgm:cxn modelId="{EED02CFF-0C72-4D52-9E42-20E0BB12A956}" type="presParOf" srcId="{7D151E07-7203-4C22-9C4B-695E4DF89696}" destId="{4B3E14CC-530E-4ACA-BE89-8D06F1155C1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918D76-A7AE-40B2-84BE-7CCE12DAB82D}">
      <dsp:nvSpPr>
        <dsp:cNvPr id="0" name=""/>
        <dsp:cNvSpPr/>
      </dsp:nvSpPr>
      <dsp:spPr>
        <a:xfrm rot="5400000">
          <a:off x="3120052" y="-1054500"/>
          <a:ext cx="1056586" cy="3433736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nb-NO" sz="1800" kern="1200" dirty="0"/>
            <a:t>127,7 </a:t>
          </a:r>
          <a:r>
            <a:rPr lang="nb-NO" sz="1800" kern="1200" dirty="0" err="1"/>
            <a:t>mill</a:t>
          </a:r>
          <a:r>
            <a:rPr lang="nb-NO" sz="1800" kern="1200" dirty="0"/>
            <a:t> </a:t>
          </a:r>
          <a:r>
            <a:rPr lang="nb-NO" sz="1800" kern="1200" dirty="0" err="1"/>
            <a:t>EUR</a:t>
          </a:r>
          <a:endParaRPr lang="en-US" sz="1800" kern="1200" dirty="0"/>
        </a:p>
      </dsp:txBody>
      <dsp:txXfrm rot="-5400000">
        <a:off x="1931477" y="185653"/>
        <a:ext cx="3382158" cy="953430"/>
      </dsp:txXfrm>
    </dsp:sp>
    <dsp:sp modelId="{CAE2B6C6-36AE-462C-82F4-62F35222BDB9}">
      <dsp:nvSpPr>
        <dsp:cNvPr id="0" name=""/>
        <dsp:cNvSpPr/>
      </dsp:nvSpPr>
      <dsp:spPr>
        <a:xfrm>
          <a:off x="0" y="2001"/>
          <a:ext cx="1931477" cy="132073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>
              <a:latin typeface="+mn-lt"/>
              <a:ea typeface="+mn-ea"/>
              <a:cs typeface="+mn-cs"/>
            </a:rPr>
            <a:t>Grant amount available</a:t>
          </a:r>
          <a:endParaRPr lang="en-US" sz="1600" kern="1200" dirty="0"/>
        </a:p>
      </dsp:txBody>
      <dsp:txXfrm>
        <a:off x="64473" y="66474"/>
        <a:ext cx="1802531" cy="1191787"/>
      </dsp:txXfrm>
    </dsp:sp>
    <dsp:sp modelId="{F8BD402A-D854-462B-9EBA-6EE04D4565E1}">
      <dsp:nvSpPr>
        <dsp:cNvPr id="0" name=""/>
        <dsp:cNvSpPr/>
      </dsp:nvSpPr>
      <dsp:spPr>
        <a:xfrm rot="5400000">
          <a:off x="3120052" y="332269"/>
          <a:ext cx="1056586" cy="3433736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000" kern="1200" dirty="0"/>
            <a:t>  </a:t>
          </a:r>
          <a:r>
            <a:rPr lang="en-US" sz="1800" kern="1200" dirty="0"/>
            <a:t>115</a:t>
          </a:r>
        </a:p>
      </dsp:txBody>
      <dsp:txXfrm rot="-5400000">
        <a:off x="1931477" y="1572422"/>
        <a:ext cx="3382158" cy="953430"/>
      </dsp:txXfrm>
    </dsp:sp>
    <dsp:sp modelId="{5132E337-72F9-4EA0-ADEF-A9E07EE6B28B}">
      <dsp:nvSpPr>
        <dsp:cNvPr id="0" name=""/>
        <dsp:cNvSpPr/>
      </dsp:nvSpPr>
      <dsp:spPr>
        <a:xfrm>
          <a:off x="0" y="1388770"/>
          <a:ext cx="1931477" cy="132073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/>
            <a:t>Projects with partners from donor countries</a:t>
          </a:r>
          <a:endParaRPr lang="en-US" sz="1600" kern="1200" dirty="0"/>
        </a:p>
      </dsp:txBody>
      <dsp:txXfrm>
        <a:off x="64473" y="1453243"/>
        <a:ext cx="1802531" cy="1191787"/>
      </dsp:txXfrm>
    </dsp:sp>
    <dsp:sp modelId="{26DE92C9-F9C5-45BB-B0FB-8EEC71319290}">
      <dsp:nvSpPr>
        <dsp:cNvPr id="0" name=""/>
        <dsp:cNvSpPr/>
      </dsp:nvSpPr>
      <dsp:spPr>
        <a:xfrm rot="5400000">
          <a:off x="3120052" y="1719038"/>
          <a:ext cx="1056586" cy="3433736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-"/>
          </a:pPr>
          <a:r>
            <a:rPr lang="en-GB" sz="1200" kern="1200" dirty="0"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Sector related know-how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-"/>
          </a:pPr>
          <a:r>
            <a:rPr lang="en-GB" sz="1200" kern="1200" dirty="0"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Efficient production processes expertise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-"/>
          </a:pPr>
          <a:r>
            <a:rPr lang="en-GB" sz="1200" kern="1200" dirty="0"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Pilot and demonstration projects,</a:t>
          </a:r>
          <a:r>
            <a:rPr lang="en-GB" sz="1200" kern="1200" baseline="0" dirty="0"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 incl. equipment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-"/>
          </a:pPr>
          <a:r>
            <a:rPr lang="en-GB" sz="1200" kern="1200" dirty="0"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R&amp;D specific support</a:t>
          </a:r>
          <a:endParaRPr lang="en-US" sz="1200" kern="1200" dirty="0"/>
        </a:p>
      </dsp:txBody>
      <dsp:txXfrm rot="-5400000">
        <a:off x="1931477" y="2959191"/>
        <a:ext cx="3382158" cy="953430"/>
      </dsp:txXfrm>
    </dsp:sp>
    <dsp:sp modelId="{3164CDDC-B5F0-4C76-BE96-3B4E00EEAFEA}">
      <dsp:nvSpPr>
        <dsp:cNvPr id="0" name=""/>
        <dsp:cNvSpPr/>
      </dsp:nvSpPr>
      <dsp:spPr>
        <a:xfrm>
          <a:off x="0" y="2775540"/>
          <a:ext cx="1931477" cy="132073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/>
            <a:t>Contributions</a:t>
          </a:r>
          <a:r>
            <a:rPr lang="nb-NO" sz="1600" kern="1200" baseline="0"/>
            <a:t> from donor partners</a:t>
          </a:r>
          <a:endParaRPr lang="en-US" sz="1600" kern="1200" dirty="0"/>
        </a:p>
      </dsp:txBody>
      <dsp:txXfrm>
        <a:off x="64473" y="2840013"/>
        <a:ext cx="1802531" cy="11917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8E1389-3EF2-47E2-901F-DB3B04F21FFC}">
      <dsp:nvSpPr>
        <dsp:cNvPr id="0" name=""/>
        <dsp:cNvSpPr/>
      </dsp:nvSpPr>
      <dsp:spPr>
        <a:xfrm>
          <a:off x="4197" y="229187"/>
          <a:ext cx="1609105" cy="4032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solidFill>
                <a:schemeClr val="tx1"/>
              </a:solidFill>
            </a:rPr>
            <a:t>Romania</a:t>
          </a:r>
          <a:r>
            <a:rPr lang="en-US" sz="1400" kern="1200"/>
            <a:t> </a:t>
          </a:r>
        </a:p>
      </dsp:txBody>
      <dsp:txXfrm>
        <a:off x="4197" y="229187"/>
        <a:ext cx="1609105" cy="403200"/>
      </dsp:txXfrm>
    </dsp:sp>
    <dsp:sp modelId="{410ABBC8-8CEC-413F-9045-7B228EA626A1}">
      <dsp:nvSpPr>
        <dsp:cNvPr id="0" name=""/>
        <dsp:cNvSpPr/>
      </dsp:nvSpPr>
      <dsp:spPr>
        <a:xfrm>
          <a:off x="4197" y="632387"/>
          <a:ext cx="1609105" cy="326655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kern="1200" dirty="0"/>
            <a:t>IN operator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Business and innovation,</a:t>
          </a:r>
          <a:br>
            <a:rPr lang="en-US" sz="1400" kern="1200" dirty="0"/>
          </a:br>
          <a:r>
            <a:rPr lang="en-US" sz="1400" kern="1200" dirty="0"/>
            <a:t>45 mill. EUR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Energy </a:t>
          </a:r>
          <a:br>
            <a:rPr lang="en-US" sz="1400" kern="1200" dirty="0"/>
          </a:br>
          <a:r>
            <a:rPr lang="en-US" sz="1400" kern="1200" dirty="0"/>
            <a:t>62,8 mill. EUR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Call early 2018</a:t>
          </a:r>
        </a:p>
      </dsp:txBody>
      <dsp:txXfrm>
        <a:off x="4197" y="632387"/>
        <a:ext cx="1609105" cy="3266550"/>
      </dsp:txXfrm>
    </dsp:sp>
    <dsp:sp modelId="{BF10327E-81A5-4220-939A-87C3BE58628A}">
      <dsp:nvSpPr>
        <dsp:cNvPr id="0" name=""/>
        <dsp:cNvSpPr/>
      </dsp:nvSpPr>
      <dsp:spPr>
        <a:xfrm>
          <a:off x="1838578" y="229187"/>
          <a:ext cx="1609105" cy="403200"/>
        </a:xfrm>
        <a:prstGeom prst="rect">
          <a:avLst/>
        </a:prstGeom>
        <a:solidFill>
          <a:schemeClr val="accent4">
            <a:hueOff val="2269898"/>
            <a:satOff val="-13776"/>
            <a:lumOff val="4019"/>
            <a:alphaOff val="0"/>
          </a:schemeClr>
        </a:solidFill>
        <a:ln w="12700" cap="flat" cmpd="sng" algn="ctr">
          <a:solidFill>
            <a:schemeClr val="accent4">
              <a:hueOff val="2269898"/>
              <a:satOff val="-13776"/>
              <a:lumOff val="401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solidFill>
                <a:schemeClr val="tx1"/>
              </a:solidFill>
            </a:rPr>
            <a:t>Bulgaria</a:t>
          </a:r>
        </a:p>
      </dsp:txBody>
      <dsp:txXfrm>
        <a:off x="1838578" y="229187"/>
        <a:ext cx="1609105" cy="403200"/>
      </dsp:txXfrm>
    </dsp:sp>
    <dsp:sp modelId="{4450CB5A-1F44-49D7-95D0-C70A3089FCFB}">
      <dsp:nvSpPr>
        <dsp:cNvPr id="0" name=""/>
        <dsp:cNvSpPr/>
      </dsp:nvSpPr>
      <dsp:spPr>
        <a:xfrm>
          <a:off x="1838578" y="632387"/>
          <a:ext cx="1609105" cy="3266550"/>
        </a:xfrm>
        <a:prstGeom prst="rect">
          <a:avLst/>
        </a:prstGeom>
        <a:solidFill>
          <a:schemeClr val="accent4">
            <a:tint val="40000"/>
            <a:alpha val="90000"/>
            <a:hueOff val="2309348"/>
            <a:satOff val="-13385"/>
            <a:lumOff val="822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2309348"/>
              <a:satOff val="-13385"/>
              <a:lumOff val="8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kern="1200" dirty="0"/>
            <a:t>IN operator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Business and innovation,</a:t>
          </a:r>
          <a:br>
            <a:rPr lang="en-US" sz="1400" kern="1200" dirty="0"/>
          </a:br>
          <a:r>
            <a:rPr lang="en-US" sz="1400" kern="1200" dirty="0"/>
            <a:t>28,5 mill. EUR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Call early 2018</a:t>
          </a:r>
        </a:p>
      </dsp:txBody>
      <dsp:txXfrm>
        <a:off x="1838578" y="632387"/>
        <a:ext cx="1609105" cy="3266550"/>
      </dsp:txXfrm>
    </dsp:sp>
    <dsp:sp modelId="{1ACC007F-FF13-403A-AB26-8CE36792F0E1}">
      <dsp:nvSpPr>
        <dsp:cNvPr id="0" name=""/>
        <dsp:cNvSpPr/>
      </dsp:nvSpPr>
      <dsp:spPr>
        <a:xfrm>
          <a:off x="3672959" y="229187"/>
          <a:ext cx="1609105" cy="403200"/>
        </a:xfrm>
        <a:prstGeom prst="rect">
          <a:avLst/>
        </a:prstGeom>
        <a:solidFill>
          <a:schemeClr val="accent4">
            <a:hueOff val="4539795"/>
            <a:satOff val="-27552"/>
            <a:lumOff val="8039"/>
            <a:alphaOff val="0"/>
          </a:schemeClr>
        </a:solidFill>
        <a:ln w="12700" cap="flat" cmpd="sng" algn="ctr">
          <a:solidFill>
            <a:schemeClr val="accent4">
              <a:hueOff val="4539795"/>
              <a:satOff val="-27552"/>
              <a:lumOff val="803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solidFill>
                <a:schemeClr val="tx1"/>
              </a:solidFill>
            </a:rPr>
            <a:t>Slovakia</a:t>
          </a:r>
        </a:p>
      </dsp:txBody>
      <dsp:txXfrm>
        <a:off x="3672959" y="229187"/>
        <a:ext cx="1609105" cy="403200"/>
      </dsp:txXfrm>
    </dsp:sp>
    <dsp:sp modelId="{5EC10E2D-C160-4FFA-BD31-3B1D3CEC246D}">
      <dsp:nvSpPr>
        <dsp:cNvPr id="0" name=""/>
        <dsp:cNvSpPr/>
      </dsp:nvSpPr>
      <dsp:spPr>
        <a:xfrm>
          <a:off x="3672959" y="632387"/>
          <a:ext cx="1609105" cy="3266550"/>
        </a:xfrm>
        <a:prstGeom prst="rect">
          <a:avLst/>
        </a:prstGeom>
        <a:solidFill>
          <a:schemeClr val="accent4">
            <a:tint val="40000"/>
            <a:alpha val="90000"/>
            <a:hueOff val="4618696"/>
            <a:satOff val="-26771"/>
            <a:lumOff val="1643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4618696"/>
              <a:satOff val="-26771"/>
              <a:lumOff val="16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kern="1200" dirty="0"/>
            <a:t>IN program partner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Business innovation and education, </a:t>
          </a:r>
          <a:br>
            <a:rPr lang="en-US" sz="1400" kern="1200" dirty="0"/>
          </a:br>
          <a:r>
            <a:rPr lang="en-US" sz="1400" kern="1200" dirty="0"/>
            <a:t>20 mill. EUR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Call early 2018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/>
        </a:p>
      </dsp:txBody>
      <dsp:txXfrm>
        <a:off x="3672959" y="632387"/>
        <a:ext cx="1609105" cy="3266550"/>
      </dsp:txXfrm>
    </dsp:sp>
    <dsp:sp modelId="{C0363380-2180-496B-9AFB-A8EF6D926AF0}">
      <dsp:nvSpPr>
        <dsp:cNvPr id="0" name=""/>
        <dsp:cNvSpPr/>
      </dsp:nvSpPr>
      <dsp:spPr>
        <a:xfrm>
          <a:off x="5507339" y="229187"/>
          <a:ext cx="1609105" cy="403200"/>
        </a:xfrm>
        <a:prstGeom prst="rect">
          <a:avLst/>
        </a:prstGeom>
        <a:solidFill>
          <a:schemeClr val="accent4">
            <a:hueOff val="6809693"/>
            <a:satOff val="-41327"/>
            <a:lumOff val="12058"/>
            <a:alphaOff val="0"/>
          </a:schemeClr>
        </a:solidFill>
        <a:ln w="12700" cap="flat" cmpd="sng" algn="ctr">
          <a:solidFill>
            <a:schemeClr val="accent4">
              <a:hueOff val="6809693"/>
              <a:satOff val="-41327"/>
              <a:lumOff val="1205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</a:rPr>
            <a:t>Estonia</a:t>
          </a:r>
        </a:p>
      </dsp:txBody>
      <dsp:txXfrm>
        <a:off x="5507339" y="229187"/>
        <a:ext cx="1609105" cy="403200"/>
      </dsp:txXfrm>
    </dsp:sp>
    <dsp:sp modelId="{F88FDE6F-502C-444E-BEB7-04194F3E9D1E}">
      <dsp:nvSpPr>
        <dsp:cNvPr id="0" name=""/>
        <dsp:cNvSpPr/>
      </dsp:nvSpPr>
      <dsp:spPr>
        <a:xfrm>
          <a:off x="5507339" y="632387"/>
          <a:ext cx="1609105" cy="3266550"/>
        </a:xfrm>
        <a:prstGeom prst="rect">
          <a:avLst/>
        </a:prstGeom>
        <a:solidFill>
          <a:schemeClr val="accent4">
            <a:tint val="40000"/>
            <a:alpha val="90000"/>
            <a:hueOff val="6928044"/>
            <a:satOff val="-40156"/>
            <a:lumOff val="2465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6928044"/>
              <a:satOff val="-40156"/>
              <a:lumOff val="24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kern="1200" dirty="0"/>
            <a:t>IN program partner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Business and innovation,</a:t>
          </a:r>
          <a:br>
            <a:rPr lang="en-US" sz="1400" kern="1200" dirty="0"/>
          </a:br>
          <a:r>
            <a:rPr lang="en-US" sz="1400" kern="1200" dirty="0"/>
            <a:t>23 mill. EUR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Call early 2018</a:t>
          </a:r>
        </a:p>
      </dsp:txBody>
      <dsp:txXfrm>
        <a:off x="5507339" y="632387"/>
        <a:ext cx="1609105" cy="3266550"/>
      </dsp:txXfrm>
    </dsp:sp>
    <dsp:sp modelId="{BCD7C73D-B092-42A7-AFE4-4E509548A33D}">
      <dsp:nvSpPr>
        <dsp:cNvPr id="0" name=""/>
        <dsp:cNvSpPr/>
      </dsp:nvSpPr>
      <dsp:spPr>
        <a:xfrm>
          <a:off x="7341720" y="229187"/>
          <a:ext cx="1609105" cy="403200"/>
        </a:xfrm>
        <a:prstGeom prst="rect">
          <a:avLst/>
        </a:prstGeom>
        <a:solidFill>
          <a:schemeClr val="accent4">
            <a:hueOff val="9079590"/>
            <a:satOff val="-55103"/>
            <a:lumOff val="16078"/>
            <a:alphaOff val="0"/>
          </a:schemeClr>
        </a:solidFill>
        <a:ln w="12700" cap="flat" cmpd="sng" algn="ctr">
          <a:solidFill>
            <a:schemeClr val="accent4">
              <a:hueOff val="9079590"/>
              <a:satOff val="-55103"/>
              <a:lumOff val="1607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solidFill>
                <a:schemeClr val="tx1"/>
              </a:solidFill>
            </a:rPr>
            <a:t>Portugal	</a:t>
          </a:r>
        </a:p>
      </dsp:txBody>
      <dsp:txXfrm>
        <a:off x="7341720" y="229187"/>
        <a:ext cx="1609105" cy="403200"/>
      </dsp:txXfrm>
    </dsp:sp>
    <dsp:sp modelId="{4B3E14CC-530E-4ACA-BE89-8D06F1155C17}">
      <dsp:nvSpPr>
        <dsp:cNvPr id="0" name=""/>
        <dsp:cNvSpPr/>
      </dsp:nvSpPr>
      <dsp:spPr>
        <a:xfrm>
          <a:off x="7341720" y="632387"/>
          <a:ext cx="1609105" cy="3266550"/>
        </a:xfrm>
        <a:prstGeom prst="rect">
          <a:avLst/>
        </a:prstGeom>
        <a:solidFill>
          <a:schemeClr val="accent4">
            <a:tint val="40000"/>
            <a:alpha val="90000"/>
            <a:hueOff val="9237392"/>
            <a:satOff val="-53541"/>
            <a:lumOff val="3287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9237392"/>
              <a:satOff val="-53541"/>
              <a:lumOff val="328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kern="1200" dirty="0"/>
            <a:t>IN program partner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Business and innovation, research and education,</a:t>
          </a:r>
          <a:br>
            <a:rPr lang="en-US" sz="1400" kern="1200" dirty="0"/>
          </a:br>
          <a:r>
            <a:rPr lang="en-US" sz="1400" kern="1200" dirty="0"/>
            <a:t>38 mill. EUR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Klima </a:t>
          </a:r>
          <a:r>
            <a:rPr lang="en-US" sz="1400" kern="1200" err="1"/>
            <a:t>og</a:t>
          </a:r>
          <a:r>
            <a:rPr lang="en-US" sz="1400" kern="1200"/>
            <a:t> </a:t>
          </a:r>
          <a:r>
            <a:rPr lang="en-US" sz="1400" kern="1200" err="1"/>
            <a:t>energi</a:t>
          </a:r>
          <a:r>
            <a:rPr lang="en-US" sz="1400" kern="1200"/>
            <a:t>    24 mill. EUR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Call late 2018</a:t>
          </a:r>
        </a:p>
      </dsp:txBody>
      <dsp:txXfrm>
        <a:off x="7341720" y="632387"/>
        <a:ext cx="1609105" cy="32665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8E1389-3EF2-47E2-901F-DB3B04F21FFC}">
      <dsp:nvSpPr>
        <dsp:cNvPr id="0" name=""/>
        <dsp:cNvSpPr/>
      </dsp:nvSpPr>
      <dsp:spPr>
        <a:xfrm>
          <a:off x="4197" y="171381"/>
          <a:ext cx="1609105" cy="4032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</a:rPr>
            <a:t>Greece</a:t>
          </a:r>
          <a:r>
            <a:rPr lang="en-US" sz="1400" kern="1200" dirty="0"/>
            <a:t> </a:t>
          </a:r>
        </a:p>
      </dsp:txBody>
      <dsp:txXfrm>
        <a:off x="4197" y="171381"/>
        <a:ext cx="1609105" cy="403200"/>
      </dsp:txXfrm>
    </dsp:sp>
    <dsp:sp modelId="{410ABBC8-8CEC-413F-9045-7B228EA626A1}">
      <dsp:nvSpPr>
        <dsp:cNvPr id="0" name=""/>
        <dsp:cNvSpPr/>
      </dsp:nvSpPr>
      <dsp:spPr>
        <a:xfrm>
          <a:off x="4197" y="574581"/>
          <a:ext cx="1609105" cy="3187813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kern="1200" dirty="0"/>
            <a:t>IN operator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400" kern="1200" dirty="0"/>
            <a:t>Business and innovation – Green Industry, blue growth, ICT,</a:t>
          </a:r>
          <a:br>
            <a:rPr lang="en-US" sz="1400" kern="1200" dirty="0"/>
          </a:br>
          <a:r>
            <a:rPr lang="en-US" sz="1400" kern="1200" dirty="0"/>
            <a:t>21,5 mill. EUR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400" kern="1200" dirty="0"/>
            <a:t>Call late 2018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400" kern="1200"/>
        </a:p>
      </dsp:txBody>
      <dsp:txXfrm>
        <a:off x="4197" y="574581"/>
        <a:ext cx="1609105" cy="3187813"/>
      </dsp:txXfrm>
    </dsp:sp>
    <dsp:sp modelId="{BF10327E-81A5-4220-939A-87C3BE58628A}">
      <dsp:nvSpPr>
        <dsp:cNvPr id="0" name=""/>
        <dsp:cNvSpPr/>
      </dsp:nvSpPr>
      <dsp:spPr>
        <a:xfrm>
          <a:off x="1838578" y="171381"/>
          <a:ext cx="1609105" cy="403200"/>
        </a:xfrm>
        <a:prstGeom prst="rect">
          <a:avLst/>
        </a:prstGeom>
        <a:solidFill>
          <a:schemeClr val="accent4">
            <a:hueOff val="2269898"/>
            <a:satOff val="-13776"/>
            <a:lumOff val="4019"/>
            <a:alphaOff val="0"/>
          </a:schemeClr>
        </a:solidFill>
        <a:ln w="12700" cap="flat" cmpd="sng" algn="ctr">
          <a:solidFill>
            <a:schemeClr val="accent4">
              <a:hueOff val="2269898"/>
              <a:satOff val="-13776"/>
              <a:lumOff val="401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solidFill>
                <a:schemeClr val="tx1"/>
              </a:solidFill>
            </a:rPr>
            <a:t>Latvia</a:t>
          </a:r>
        </a:p>
      </dsp:txBody>
      <dsp:txXfrm>
        <a:off x="1838578" y="171381"/>
        <a:ext cx="1609105" cy="403200"/>
      </dsp:txXfrm>
    </dsp:sp>
    <dsp:sp modelId="{4450CB5A-1F44-49D7-95D0-C70A3089FCFB}">
      <dsp:nvSpPr>
        <dsp:cNvPr id="0" name=""/>
        <dsp:cNvSpPr/>
      </dsp:nvSpPr>
      <dsp:spPr>
        <a:xfrm>
          <a:off x="1838578" y="574581"/>
          <a:ext cx="1609105" cy="3187813"/>
        </a:xfrm>
        <a:prstGeom prst="rect">
          <a:avLst/>
        </a:prstGeom>
        <a:solidFill>
          <a:schemeClr val="accent4">
            <a:tint val="40000"/>
            <a:alpha val="90000"/>
            <a:hueOff val="2309348"/>
            <a:satOff val="-13385"/>
            <a:lumOff val="822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2309348"/>
              <a:satOff val="-13385"/>
              <a:lumOff val="8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kern="1200" dirty="0"/>
            <a:t>IN program partner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Business and innovation,</a:t>
          </a:r>
          <a:br>
            <a:rPr lang="en-US" sz="1400" kern="1200" dirty="0"/>
          </a:br>
          <a:r>
            <a:rPr lang="en-US" sz="1400" kern="1200" dirty="0"/>
            <a:t>12,5 mill. EUR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Call early 2019</a:t>
          </a:r>
        </a:p>
      </dsp:txBody>
      <dsp:txXfrm>
        <a:off x="1838578" y="574581"/>
        <a:ext cx="1609105" cy="3187813"/>
      </dsp:txXfrm>
    </dsp:sp>
    <dsp:sp modelId="{1ACC007F-FF13-403A-AB26-8CE36792F0E1}">
      <dsp:nvSpPr>
        <dsp:cNvPr id="0" name=""/>
        <dsp:cNvSpPr/>
      </dsp:nvSpPr>
      <dsp:spPr>
        <a:xfrm>
          <a:off x="3672959" y="171381"/>
          <a:ext cx="1609105" cy="403200"/>
        </a:xfrm>
        <a:prstGeom prst="rect">
          <a:avLst/>
        </a:prstGeom>
        <a:solidFill>
          <a:schemeClr val="accent4">
            <a:hueOff val="4539795"/>
            <a:satOff val="-27552"/>
            <a:lumOff val="8039"/>
            <a:alphaOff val="0"/>
          </a:schemeClr>
        </a:solidFill>
        <a:ln w="12700" cap="flat" cmpd="sng" algn="ctr">
          <a:solidFill>
            <a:schemeClr val="accent4">
              <a:hueOff val="4539795"/>
              <a:satOff val="-27552"/>
              <a:lumOff val="803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</a:rPr>
            <a:t>Poland</a:t>
          </a:r>
        </a:p>
      </dsp:txBody>
      <dsp:txXfrm>
        <a:off x="3672959" y="171381"/>
        <a:ext cx="1609105" cy="403200"/>
      </dsp:txXfrm>
    </dsp:sp>
    <dsp:sp modelId="{5EC10E2D-C160-4FFA-BD31-3B1D3CEC246D}">
      <dsp:nvSpPr>
        <dsp:cNvPr id="0" name=""/>
        <dsp:cNvSpPr/>
      </dsp:nvSpPr>
      <dsp:spPr>
        <a:xfrm>
          <a:off x="3672959" y="574581"/>
          <a:ext cx="1609105" cy="3187813"/>
        </a:xfrm>
        <a:prstGeom prst="rect">
          <a:avLst/>
        </a:prstGeom>
        <a:solidFill>
          <a:schemeClr val="accent4">
            <a:tint val="40000"/>
            <a:alpha val="90000"/>
            <a:hueOff val="4618696"/>
            <a:satOff val="-26771"/>
            <a:lumOff val="1643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4618696"/>
              <a:satOff val="-26771"/>
              <a:lumOff val="16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kern="1200" dirty="0"/>
            <a:t>IN program partner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Business and innovation,</a:t>
          </a:r>
          <a:br>
            <a:rPr lang="en-US" sz="1400" kern="1200" dirty="0"/>
          </a:br>
          <a:r>
            <a:rPr lang="en-US" sz="1400" kern="1200" dirty="0"/>
            <a:t>85 mill. EUR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Call early 2019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/>
        </a:p>
      </dsp:txBody>
      <dsp:txXfrm>
        <a:off x="3672959" y="574581"/>
        <a:ext cx="1609105" cy="3187813"/>
      </dsp:txXfrm>
    </dsp:sp>
    <dsp:sp modelId="{C0363380-2180-496B-9AFB-A8EF6D926AF0}">
      <dsp:nvSpPr>
        <dsp:cNvPr id="0" name=""/>
        <dsp:cNvSpPr/>
      </dsp:nvSpPr>
      <dsp:spPr>
        <a:xfrm>
          <a:off x="5507339" y="171381"/>
          <a:ext cx="1609105" cy="403200"/>
        </a:xfrm>
        <a:prstGeom prst="rect">
          <a:avLst/>
        </a:prstGeom>
        <a:solidFill>
          <a:schemeClr val="accent4">
            <a:hueOff val="6809693"/>
            <a:satOff val="-41327"/>
            <a:lumOff val="12058"/>
            <a:alphaOff val="0"/>
          </a:schemeClr>
        </a:solidFill>
        <a:ln w="12700" cap="flat" cmpd="sng" algn="ctr">
          <a:solidFill>
            <a:schemeClr val="accent4">
              <a:hueOff val="6809693"/>
              <a:satOff val="-41327"/>
              <a:lumOff val="1205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2">
                  <a:lumMod val="60000"/>
                  <a:lumOff val="40000"/>
                </a:schemeClr>
              </a:solidFill>
            </a:rPr>
            <a:t>Lithuania</a:t>
          </a:r>
        </a:p>
      </dsp:txBody>
      <dsp:txXfrm>
        <a:off x="5507339" y="171381"/>
        <a:ext cx="1609105" cy="403200"/>
      </dsp:txXfrm>
    </dsp:sp>
    <dsp:sp modelId="{F88FDE6F-502C-444E-BEB7-04194F3E9D1E}">
      <dsp:nvSpPr>
        <dsp:cNvPr id="0" name=""/>
        <dsp:cNvSpPr/>
      </dsp:nvSpPr>
      <dsp:spPr>
        <a:xfrm>
          <a:off x="5507339" y="574581"/>
          <a:ext cx="1609105" cy="3187813"/>
        </a:xfrm>
        <a:prstGeom prst="rect">
          <a:avLst/>
        </a:prstGeom>
        <a:solidFill>
          <a:schemeClr val="accent4">
            <a:tint val="40000"/>
            <a:alpha val="90000"/>
            <a:hueOff val="6928044"/>
            <a:satOff val="-40156"/>
            <a:lumOff val="2465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6928044"/>
              <a:satOff val="-40156"/>
              <a:lumOff val="24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kern="1200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  <a:ea typeface="+mn-ea"/>
              <a:cs typeface="+mn-cs"/>
            </a:rPr>
            <a:t>IN program partner</a:t>
          </a:r>
        </a:p>
        <a:p>
          <a:pPr marL="11430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>
            <a:solidFill>
              <a:schemeClr val="tx2">
                <a:lumMod val="60000"/>
                <a:lumOff val="40000"/>
              </a:schemeClr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  <a:ea typeface="+mn-ea"/>
              <a:cs typeface="+mn-cs"/>
            </a:rPr>
            <a:t>Business and innovation </a:t>
          </a:r>
          <a:br>
            <a:rPr lang="en-US" sz="1400" kern="1200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  <a:ea typeface="+mn-ea"/>
              <a:cs typeface="+mn-cs"/>
            </a:rPr>
          </a:br>
          <a:r>
            <a:rPr lang="en-US" sz="1400" kern="1200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  <a:ea typeface="+mn-ea"/>
              <a:cs typeface="+mn-cs"/>
            </a:rPr>
            <a:t>xx mill. EUR </a:t>
          </a:r>
        </a:p>
        <a:p>
          <a:pPr marL="11430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>
            <a:solidFill>
              <a:schemeClr val="tx2">
                <a:lumMod val="60000"/>
                <a:lumOff val="40000"/>
              </a:schemeClr>
            </a:solidFill>
          </a:endParaRPr>
        </a:p>
        <a:p>
          <a:pPr marL="11430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>
            <a:solidFill>
              <a:schemeClr val="tx2">
                <a:lumMod val="60000"/>
                <a:lumOff val="40000"/>
              </a:schemeClr>
            </a:solidFill>
          </a:endParaRPr>
        </a:p>
        <a:p>
          <a:pPr marL="11430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>
            <a:solidFill>
              <a:schemeClr val="tx2">
                <a:lumMod val="60000"/>
                <a:lumOff val="40000"/>
              </a:schemeClr>
            </a:solidFill>
          </a:endParaRPr>
        </a:p>
        <a:p>
          <a:pPr marL="11430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>
            <a:solidFill>
              <a:schemeClr val="tx2">
                <a:lumMod val="60000"/>
                <a:lumOff val="40000"/>
              </a:schemeClr>
            </a:solidFill>
          </a:endParaRPr>
        </a:p>
        <a:p>
          <a:pPr marL="11430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>
            <a:solidFill>
              <a:schemeClr val="tx2">
                <a:lumMod val="60000"/>
                <a:lumOff val="40000"/>
              </a:schemeClr>
            </a:solidFill>
          </a:endParaRPr>
        </a:p>
        <a:p>
          <a:pPr marL="11430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>
            <a:solidFill>
              <a:schemeClr val="tx2">
                <a:lumMod val="60000"/>
                <a:lumOff val="40000"/>
              </a:schemeClr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  <a:ea typeface="+mn-ea"/>
              <a:cs typeface="+mn-cs"/>
            </a:rPr>
            <a:t>Call early 2019</a:t>
          </a:r>
        </a:p>
      </dsp:txBody>
      <dsp:txXfrm>
        <a:off x="5507339" y="574581"/>
        <a:ext cx="1609105" cy="3187813"/>
      </dsp:txXfrm>
    </dsp:sp>
    <dsp:sp modelId="{BCD7C73D-B092-42A7-AFE4-4E509548A33D}">
      <dsp:nvSpPr>
        <dsp:cNvPr id="0" name=""/>
        <dsp:cNvSpPr/>
      </dsp:nvSpPr>
      <dsp:spPr>
        <a:xfrm>
          <a:off x="7341720" y="171381"/>
          <a:ext cx="1609105" cy="403200"/>
        </a:xfrm>
        <a:prstGeom prst="rect">
          <a:avLst/>
        </a:prstGeom>
        <a:solidFill>
          <a:schemeClr val="accent4">
            <a:hueOff val="9079590"/>
            <a:satOff val="-55103"/>
            <a:lumOff val="16078"/>
            <a:alphaOff val="0"/>
          </a:schemeClr>
        </a:solidFill>
        <a:ln w="12700" cap="flat" cmpd="sng" algn="ctr">
          <a:solidFill>
            <a:schemeClr val="accent4">
              <a:hueOff val="9079590"/>
              <a:satOff val="-55103"/>
              <a:lumOff val="1607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2">
                  <a:lumMod val="60000"/>
                  <a:lumOff val="40000"/>
                </a:schemeClr>
              </a:solidFill>
            </a:rPr>
            <a:t>Hungary</a:t>
          </a:r>
        </a:p>
      </dsp:txBody>
      <dsp:txXfrm>
        <a:off x="7341720" y="171381"/>
        <a:ext cx="1609105" cy="403200"/>
      </dsp:txXfrm>
    </dsp:sp>
    <dsp:sp modelId="{4B3E14CC-530E-4ACA-BE89-8D06F1155C17}">
      <dsp:nvSpPr>
        <dsp:cNvPr id="0" name=""/>
        <dsp:cNvSpPr/>
      </dsp:nvSpPr>
      <dsp:spPr>
        <a:xfrm>
          <a:off x="7341720" y="574581"/>
          <a:ext cx="1609105" cy="3187813"/>
        </a:xfrm>
        <a:prstGeom prst="rect">
          <a:avLst/>
        </a:prstGeom>
        <a:solidFill>
          <a:schemeClr val="accent4">
            <a:tint val="40000"/>
            <a:alpha val="90000"/>
            <a:hueOff val="9237392"/>
            <a:satOff val="-53541"/>
            <a:lumOff val="3287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9237392"/>
              <a:satOff val="-53541"/>
              <a:lumOff val="328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500" kern="1200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  <a:ea typeface="+mn-ea"/>
              <a:cs typeface="+mn-cs"/>
            </a:rPr>
            <a:t>IN program partner</a:t>
          </a:r>
          <a:endParaRPr lang="en-US" sz="1500" kern="1200" dirty="0">
            <a:solidFill>
              <a:schemeClr val="tx2">
                <a:lumMod val="60000"/>
                <a:lumOff val="40000"/>
              </a:schemeClr>
            </a:solidFill>
          </a:endParaRPr>
        </a:p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500" kern="1200">
            <a:solidFill>
              <a:schemeClr val="tx2">
                <a:lumMod val="60000"/>
                <a:lumOff val="40000"/>
              </a:schemeClr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rgbClr val="53565A">
                  <a:lumMod val="60000"/>
                  <a:lumOff val="40000"/>
                </a:srgbClr>
              </a:solidFill>
              <a:latin typeface="Calibri"/>
              <a:ea typeface="+mn-ea"/>
              <a:cs typeface="+mn-cs"/>
            </a:rPr>
            <a:t>Business and innovation,</a:t>
          </a:r>
          <a:br>
            <a:rPr lang="en-US" sz="1400" kern="1200" dirty="0">
              <a:solidFill>
                <a:srgbClr val="53565A">
                  <a:lumMod val="60000"/>
                  <a:lumOff val="40000"/>
                </a:srgbClr>
              </a:solidFill>
              <a:latin typeface="Calibri"/>
              <a:ea typeface="+mn-ea"/>
              <a:cs typeface="+mn-cs"/>
            </a:rPr>
          </a:br>
          <a:r>
            <a:rPr lang="en-US" sz="1400" kern="1200" dirty="0">
              <a:solidFill>
                <a:srgbClr val="53565A">
                  <a:lumMod val="60000"/>
                  <a:lumOff val="40000"/>
                </a:srgbClr>
              </a:solidFill>
              <a:latin typeface="Calibri"/>
              <a:ea typeface="+mn-ea"/>
              <a:cs typeface="+mn-cs"/>
            </a:rPr>
            <a:t>xx mill. EUR </a:t>
          </a:r>
        </a:p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500" kern="1200" dirty="0">
            <a:solidFill>
              <a:schemeClr val="tx2">
                <a:lumMod val="60000"/>
                <a:lumOff val="40000"/>
              </a:schemeClr>
            </a:solidFill>
          </a:endParaRPr>
        </a:p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500" kern="1200">
            <a:solidFill>
              <a:schemeClr val="tx2">
                <a:lumMod val="60000"/>
                <a:lumOff val="40000"/>
              </a:schemeClr>
            </a:solidFill>
          </a:endParaRPr>
        </a:p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500" kern="1200">
            <a:solidFill>
              <a:schemeClr val="tx2">
                <a:lumMod val="60000"/>
                <a:lumOff val="40000"/>
              </a:schemeClr>
            </a:solidFill>
          </a:endParaRPr>
        </a:p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500" kern="1200">
            <a:solidFill>
              <a:schemeClr val="tx2">
                <a:lumMod val="60000"/>
                <a:lumOff val="40000"/>
              </a:schemeClr>
            </a:solidFill>
          </a:endParaRPr>
        </a:p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500" kern="1200">
            <a:solidFill>
              <a:schemeClr val="tx2">
                <a:lumMod val="60000"/>
                <a:lumOff val="40000"/>
              </a:schemeClr>
            </a:solidFill>
          </a:endParaRPr>
        </a:p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500" kern="1200">
            <a:solidFill>
              <a:schemeClr val="tx2">
                <a:lumMod val="60000"/>
                <a:lumOff val="40000"/>
              </a:schemeClr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rgbClr val="53565A">
                  <a:lumMod val="60000"/>
                  <a:lumOff val="40000"/>
                </a:srgbClr>
              </a:solidFill>
              <a:latin typeface="Calibri"/>
              <a:ea typeface="+mn-ea"/>
              <a:cs typeface="+mn-cs"/>
            </a:rPr>
            <a:t>Call early 2019</a:t>
          </a:r>
        </a:p>
      </dsp:txBody>
      <dsp:txXfrm>
        <a:off x="7341720" y="574581"/>
        <a:ext cx="1609105" cy="31878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C4E4B1-3AE2-D248-B8AE-CF4B338802B9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3E80DF-CF2D-E74B-81B8-020F14A7F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0214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CB05C7-2979-4A09-A3FC-F50EDF6A753F}" type="datetimeFigureOut">
              <a:rPr lang="nb-NO" smtClean="0"/>
              <a:t>28.02.2018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CD09A1-4EAF-4301-81B7-2D5498A8DC2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78113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D09A1-4EAF-4301-81B7-2D5498A8DC20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9870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D09A1-4EAF-4301-81B7-2D5498A8DC20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42128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D09A1-4EAF-4301-81B7-2D5498A8DC20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80907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363571" y="4680586"/>
            <a:ext cx="1440000" cy="10772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700" b="0" baseline="0">
                <a:solidFill>
                  <a:schemeClr val="tx1"/>
                </a:solidFill>
              </a:defRPr>
            </a:lvl1pPr>
          </a:lstStyle>
          <a:p>
            <a:fld id="{CAA42CC9-F1E1-4F02-9931-9B9DE7B809B5}" type="datetime1">
              <a:rPr lang="nb-NO" smtClean="0"/>
              <a:pPr/>
              <a:t>28.02.2018</a:t>
            </a:fld>
            <a:endParaRPr lang="nb-NO" dirty="0"/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389093" y="4680586"/>
            <a:ext cx="360000" cy="10772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700" b="0" baseline="0">
                <a:solidFill>
                  <a:schemeClr val="tx1"/>
                </a:solidFill>
              </a:defRPr>
            </a:lvl1pPr>
          </a:lstStyle>
          <a:p>
            <a:fld id="{45D54F3E-5908-4C83-B5CA-2A5BDE9E681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5" name="Rectangle 4"/>
          <p:cNvSpPr>
            <a:spLocks noChangeAspect="1"/>
          </p:cNvSpPr>
          <p:nvPr userDrawn="1"/>
        </p:nvSpPr>
        <p:spPr>
          <a:xfrm>
            <a:off x="3016004" y="3838454"/>
            <a:ext cx="1062801" cy="370012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s://www.regjeringen.no/globalassets/departementene/ud/vedlegg/europapolitikk/eos-midlene/logoer/engelsk-versjoner/eea-and-norway_grants-3x-svart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405" y="2074119"/>
            <a:ext cx="2142221" cy="879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://harek.forskningsradet.no/images/logo/FR_logo_Eng_rgb.png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02" y="3943048"/>
            <a:ext cx="1442269" cy="265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8792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95289" y="1161881"/>
            <a:ext cx="8353425" cy="3065632"/>
          </a:xfr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/>
            </a:lvl1pPr>
            <a:lvl2pPr>
              <a:spcBef>
                <a:spcPts val="0"/>
              </a:spcBef>
              <a:spcAft>
                <a:spcPts val="600"/>
              </a:spcAft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363571" y="4680586"/>
            <a:ext cx="1440000" cy="10772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700" b="0" baseline="0">
                <a:solidFill>
                  <a:schemeClr val="tx1"/>
                </a:solidFill>
              </a:defRPr>
            </a:lvl1pPr>
          </a:lstStyle>
          <a:p>
            <a:fld id="{CAA42CC9-F1E1-4F02-9931-9B9DE7B809B5}" type="datetime1">
              <a:rPr lang="nb-NO" smtClean="0"/>
              <a:pPr/>
              <a:t>28.02.2018</a:t>
            </a:fld>
            <a:endParaRPr lang="nb-NO" dirty="0"/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389093" y="4680586"/>
            <a:ext cx="360000" cy="10772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700" b="0" baseline="0">
                <a:solidFill>
                  <a:schemeClr val="tx1"/>
                </a:solidFill>
              </a:defRPr>
            </a:lvl1pPr>
          </a:lstStyle>
          <a:p>
            <a:fld id="{45D54F3E-5908-4C83-B5CA-2A5BDE9E681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6" name="Plassholder for tittel 1"/>
          <p:cNvSpPr>
            <a:spLocks noGrp="1"/>
          </p:cNvSpPr>
          <p:nvPr>
            <p:ph type="title"/>
          </p:nvPr>
        </p:nvSpPr>
        <p:spPr>
          <a:xfrm>
            <a:off x="391765" y="454840"/>
            <a:ext cx="8357328" cy="30777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vert="horz" wrap="square" lIns="0" tIns="0" rIns="0" bIns="0" rtlCol="0" anchor="t" anchorCtr="0">
            <a:spAutoFit/>
          </a:bodyPr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70081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 /u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tekst 10"/>
          <p:cNvSpPr>
            <a:spLocks noGrp="1"/>
          </p:cNvSpPr>
          <p:nvPr>
            <p:ph type="body" idx="14"/>
          </p:nvPr>
        </p:nvSpPr>
        <p:spPr>
          <a:xfrm>
            <a:off x="395287" y="1161881"/>
            <a:ext cx="8353427" cy="3065632"/>
          </a:xfrm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363571" y="4680586"/>
            <a:ext cx="1440000" cy="10772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700" b="0" baseline="0">
                <a:solidFill>
                  <a:schemeClr val="tx1"/>
                </a:solidFill>
              </a:defRPr>
            </a:lvl1pPr>
          </a:lstStyle>
          <a:p>
            <a:fld id="{CAA42CC9-F1E1-4F02-9931-9B9DE7B809B5}" type="datetime1">
              <a:rPr lang="nb-NO" smtClean="0"/>
              <a:pPr/>
              <a:t>28.02.2018</a:t>
            </a:fld>
            <a:endParaRPr lang="nb-NO" dirty="0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389093" y="4680586"/>
            <a:ext cx="360000" cy="10772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700" b="0" baseline="0">
                <a:solidFill>
                  <a:schemeClr val="tx1"/>
                </a:solidFill>
              </a:defRPr>
            </a:lvl1pPr>
          </a:lstStyle>
          <a:p>
            <a:fld id="{45D54F3E-5908-4C83-B5CA-2A5BDE9E681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6" name="Plassholder for tittel 1"/>
          <p:cNvSpPr>
            <a:spLocks noGrp="1"/>
          </p:cNvSpPr>
          <p:nvPr>
            <p:ph type="title"/>
          </p:nvPr>
        </p:nvSpPr>
        <p:spPr>
          <a:xfrm>
            <a:off x="391765" y="454840"/>
            <a:ext cx="8357328" cy="30777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050978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95289" y="1161881"/>
            <a:ext cx="3979488" cy="3065632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4684900" y="1166813"/>
            <a:ext cx="4068795" cy="3060700"/>
          </a:xfrm>
          <a:solidFill>
            <a:schemeClr val="bg2"/>
          </a:solidFill>
        </p:spPr>
        <p:txBody>
          <a:bodyPr lIns="360000" tIns="540000" rIns="360000" anchor="t" anchorCtr="1">
            <a:noAutofit/>
          </a:bodyPr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b-NO" dirty="0"/>
          </a:p>
        </p:txBody>
      </p:sp>
      <p:sp>
        <p:nvSpPr>
          <p:cNvPr id="13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363571" y="4680586"/>
            <a:ext cx="1440000" cy="10772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700" b="0" baseline="0">
                <a:solidFill>
                  <a:schemeClr val="tx1"/>
                </a:solidFill>
              </a:defRPr>
            </a:lvl1pPr>
          </a:lstStyle>
          <a:p>
            <a:fld id="{CAA42CC9-F1E1-4F02-9931-9B9DE7B809B5}" type="datetime1">
              <a:rPr lang="nb-NO" smtClean="0"/>
              <a:pPr/>
              <a:t>28.02.2018</a:t>
            </a:fld>
            <a:endParaRPr lang="nb-NO" dirty="0"/>
          </a:p>
        </p:txBody>
      </p:sp>
      <p:sp>
        <p:nvSpPr>
          <p:cNvPr id="14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389093" y="4680586"/>
            <a:ext cx="360000" cy="10772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700" b="0" baseline="0">
                <a:solidFill>
                  <a:schemeClr val="tx1"/>
                </a:solidFill>
              </a:defRPr>
            </a:lvl1pPr>
          </a:lstStyle>
          <a:p>
            <a:fld id="{45D54F3E-5908-4C83-B5CA-2A5BDE9E681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7" name="Plassholder for tittel 1"/>
          <p:cNvSpPr>
            <a:spLocks noGrp="1"/>
          </p:cNvSpPr>
          <p:nvPr>
            <p:ph type="title"/>
          </p:nvPr>
        </p:nvSpPr>
        <p:spPr>
          <a:xfrm>
            <a:off x="391765" y="454840"/>
            <a:ext cx="8357328" cy="30777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870940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, innhold og portra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95289" y="1161881"/>
            <a:ext cx="4901106" cy="3208238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Plassholder for tittel 1"/>
          <p:cNvSpPr>
            <a:spLocks noGrp="1"/>
          </p:cNvSpPr>
          <p:nvPr>
            <p:ph type="title"/>
          </p:nvPr>
        </p:nvSpPr>
        <p:spPr>
          <a:xfrm>
            <a:off x="391765" y="454840"/>
            <a:ext cx="4904630" cy="30777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6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5615872" y="0"/>
            <a:ext cx="3528128" cy="5143500"/>
          </a:xfrm>
          <a:solidFill>
            <a:schemeClr val="bg2"/>
          </a:solidFill>
        </p:spPr>
        <p:txBody>
          <a:bodyPr lIns="360000" tIns="540000" rIns="360000" anchor="t" anchorCtr="1">
            <a:noAutofit/>
          </a:bodyPr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54037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4684900" y="396050"/>
            <a:ext cx="4068795" cy="2077091"/>
          </a:xfrm>
          <a:solidFill>
            <a:schemeClr val="bg2"/>
          </a:solidFill>
        </p:spPr>
        <p:txBody>
          <a:bodyPr lIns="360000" tIns="540000" rIns="360000" anchor="t" anchorCtr="1">
            <a:noAutofit/>
          </a:bodyPr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b-NO" dirty="0"/>
          </a:p>
        </p:txBody>
      </p:sp>
      <p:sp>
        <p:nvSpPr>
          <p:cNvPr id="10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4684900" y="2670362"/>
            <a:ext cx="4068795" cy="2077090"/>
          </a:xfrm>
          <a:solidFill>
            <a:schemeClr val="bg2"/>
          </a:solidFill>
        </p:spPr>
        <p:txBody>
          <a:bodyPr lIns="360000" tIns="540000" rIns="360000" anchor="t" anchorCtr="1">
            <a:noAutofit/>
          </a:bodyPr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b-NO" dirty="0"/>
          </a:p>
        </p:txBody>
      </p:sp>
      <p:sp>
        <p:nvSpPr>
          <p:cNvPr id="11" name="Plassholder for bilde 7"/>
          <p:cNvSpPr>
            <a:spLocks noGrp="1"/>
          </p:cNvSpPr>
          <p:nvPr>
            <p:ph type="pic" sz="quarter" idx="15"/>
          </p:nvPr>
        </p:nvSpPr>
        <p:spPr>
          <a:xfrm>
            <a:off x="395290" y="396050"/>
            <a:ext cx="4078100" cy="2077091"/>
          </a:xfrm>
          <a:solidFill>
            <a:schemeClr val="bg2"/>
          </a:solidFill>
        </p:spPr>
        <p:txBody>
          <a:bodyPr lIns="360000" tIns="540000" rIns="360000" anchor="t" anchorCtr="1">
            <a:noAutofit/>
          </a:bodyPr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b-NO" dirty="0"/>
          </a:p>
        </p:txBody>
      </p:sp>
      <p:sp>
        <p:nvSpPr>
          <p:cNvPr id="12" name="Plassholder for bilde 7"/>
          <p:cNvSpPr>
            <a:spLocks noGrp="1"/>
          </p:cNvSpPr>
          <p:nvPr>
            <p:ph type="pic" sz="quarter" idx="16"/>
          </p:nvPr>
        </p:nvSpPr>
        <p:spPr>
          <a:xfrm>
            <a:off x="395288" y="2670362"/>
            <a:ext cx="4078101" cy="2077090"/>
          </a:xfrm>
          <a:solidFill>
            <a:schemeClr val="bg2"/>
          </a:solidFill>
        </p:spPr>
        <p:txBody>
          <a:bodyPr lIns="360000" tIns="540000" rIns="360000" anchor="t" anchorCtr="1">
            <a:noAutofit/>
          </a:bodyPr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108719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s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bilde 7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9144000" cy="5143500"/>
          </a:xfrm>
          <a:solidFill>
            <a:schemeClr val="bg2"/>
          </a:solidFill>
        </p:spPr>
        <p:txBody>
          <a:bodyPr lIns="360000" tIns="540000" rIns="360000" anchor="t" anchorCtr="1">
            <a:noAutofit/>
          </a:bodyPr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069225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de med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0" y="1166813"/>
            <a:ext cx="9144000" cy="3976688"/>
          </a:xfrm>
          <a:solidFill>
            <a:schemeClr val="bg2"/>
          </a:solidFill>
        </p:spPr>
        <p:txBody>
          <a:bodyPr lIns="360000" tIns="540000" rIns="360000" anchor="t" anchorCtr="1">
            <a:noAutofit/>
          </a:bodyPr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b-NO" dirty="0"/>
          </a:p>
        </p:txBody>
      </p:sp>
      <p:sp>
        <p:nvSpPr>
          <p:cNvPr id="5" name="Plassholder for tittel 1"/>
          <p:cNvSpPr>
            <a:spLocks noGrp="1"/>
          </p:cNvSpPr>
          <p:nvPr>
            <p:ph type="title"/>
          </p:nvPr>
        </p:nvSpPr>
        <p:spPr>
          <a:xfrm>
            <a:off x="391765" y="454840"/>
            <a:ext cx="8357328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783096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2 små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ekst 10"/>
          <p:cNvSpPr>
            <a:spLocks noGrp="1"/>
          </p:cNvSpPr>
          <p:nvPr>
            <p:ph type="body" idx="15"/>
          </p:nvPr>
        </p:nvSpPr>
        <p:spPr>
          <a:xfrm>
            <a:off x="395287" y="1161883"/>
            <a:ext cx="8353427" cy="73863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4684900" y="2150423"/>
            <a:ext cx="4068795" cy="2077090"/>
          </a:xfrm>
          <a:solidFill>
            <a:schemeClr val="bg2"/>
          </a:solidFill>
        </p:spPr>
        <p:txBody>
          <a:bodyPr lIns="360000" tIns="540000" rIns="360000" anchor="t" anchorCtr="1">
            <a:noAutofit/>
          </a:bodyPr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b-NO" dirty="0"/>
          </a:p>
        </p:txBody>
      </p:sp>
      <p:sp>
        <p:nvSpPr>
          <p:cNvPr id="9" name="Plassholder for bilde 7"/>
          <p:cNvSpPr>
            <a:spLocks noGrp="1"/>
          </p:cNvSpPr>
          <p:nvPr>
            <p:ph type="pic" sz="quarter" idx="16"/>
          </p:nvPr>
        </p:nvSpPr>
        <p:spPr>
          <a:xfrm>
            <a:off x="395288" y="2150423"/>
            <a:ext cx="4078101" cy="2077090"/>
          </a:xfrm>
          <a:solidFill>
            <a:schemeClr val="bg2"/>
          </a:solidFill>
        </p:spPr>
        <p:txBody>
          <a:bodyPr lIns="360000" tIns="540000" rIns="360000" anchor="t" anchorCtr="1">
            <a:noAutofit/>
          </a:bodyPr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b-NO" dirty="0"/>
          </a:p>
        </p:txBody>
      </p:sp>
      <p:sp>
        <p:nvSpPr>
          <p:cNvPr id="12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363571" y="4680586"/>
            <a:ext cx="1440000" cy="10772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700" b="0" baseline="0">
                <a:solidFill>
                  <a:schemeClr val="tx1"/>
                </a:solidFill>
              </a:defRPr>
            </a:lvl1pPr>
          </a:lstStyle>
          <a:p>
            <a:fld id="{CAA42CC9-F1E1-4F02-9931-9B9DE7B809B5}" type="datetime1">
              <a:rPr lang="nb-NO" smtClean="0"/>
              <a:pPr/>
              <a:t>28.02.2018</a:t>
            </a:fld>
            <a:endParaRPr lang="nb-NO" dirty="0"/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389093" y="4680586"/>
            <a:ext cx="360000" cy="10772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700" b="0" baseline="0">
                <a:solidFill>
                  <a:schemeClr val="tx1"/>
                </a:solidFill>
              </a:defRPr>
            </a:lvl1pPr>
          </a:lstStyle>
          <a:p>
            <a:fld id="{45D54F3E-5908-4C83-B5CA-2A5BDE9E681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0" name="Plassholder for tittel 1"/>
          <p:cNvSpPr>
            <a:spLocks noGrp="1"/>
          </p:cNvSpPr>
          <p:nvPr>
            <p:ph type="title"/>
          </p:nvPr>
        </p:nvSpPr>
        <p:spPr>
          <a:xfrm>
            <a:off x="391765" y="454840"/>
            <a:ext cx="8357328" cy="30777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712211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innhold 2"/>
          <p:cNvSpPr>
            <a:spLocks noGrp="1"/>
          </p:cNvSpPr>
          <p:nvPr>
            <p:ph idx="14"/>
          </p:nvPr>
        </p:nvSpPr>
        <p:spPr>
          <a:xfrm>
            <a:off x="395289" y="1161881"/>
            <a:ext cx="3979488" cy="3065632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Plassholder for innhold 2"/>
          <p:cNvSpPr>
            <a:spLocks noGrp="1"/>
          </p:cNvSpPr>
          <p:nvPr>
            <p:ph idx="15"/>
          </p:nvPr>
        </p:nvSpPr>
        <p:spPr>
          <a:xfrm>
            <a:off x="4769225" y="1161881"/>
            <a:ext cx="3979488" cy="3065632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363571" y="4680586"/>
            <a:ext cx="1440000" cy="10772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700" b="0" baseline="0">
                <a:solidFill>
                  <a:schemeClr val="tx1"/>
                </a:solidFill>
              </a:defRPr>
            </a:lvl1pPr>
          </a:lstStyle>
          <a:p>
            <a:fld id="{CAA42CC9-F1E1-4F02-9931-9B9DE7B809B5}" type="datetime1">
              <a:rPr lang="nb-NO" smtClean="0"/>
              <a:pPr/>
              <a:t>28.02.2018</a:t>
            </a:fld>
            <a:endParaRPr lang="nb-NO" dirty="0"/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389093" y="4680586"/>
            <a:ext cx="360000" cy="10772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700" b="0" baseline="0">
                <a:solidFill>
                  <a:schemeClr val="tx1"/>
                </a:solidFill>
              </a:defRPr>
            </a:lvl1pPr>
          </a:lstStyle>
          <a:p>
            <a:fld id="{45D54F3E-5908-4C83-B5CA-2A5BDE9E681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7" name="Plassholder for tittel 1"/>
          <p:cNvSpPr>
            <a:spLocks noGrp="1"/>
          </p:cNvSpPr>
          <p:nvPr>
            <p:ph type="title"/>
          </p:nvPr>
        </p:nvSpPr>
        <p:spPr>
          <a:xfrm>
            <a:off x="391765" y="454840"/>
            <a:ext cx="8357328" cy="30777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361075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395289" y="1166815"/>
            <a:ext cx="3979489" cy="246221"/>
          </a:xfrm>
        </p:spPr>
        <p:txBody>
          <a:bodyPr wrap="square" anchor="t" anchorCtr="0">
            <a:spAutoFit/>
          </a:bodyPr>
          <a:lstStyle>
            <a:lvl1pPr marL="0" indent="0" algn="l">
              <a:buNone/>
              <a:defRPr sz="1600" b="1"/>
            </a:lvl1pPr>
            <a:lvl2pPr marL="257168" indent="0">
              <a:buNone/>
              <a:defRPr sz="1125" b="1"/>
            </a:lvl2pPr>
            <a:lvl3pPr marL="514338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4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2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69226" y="1166815"/>
            <a:ext cx="3979871" cy="246221"/>
          </a:xfrm>
        </p:spPr>
        <p:txBody>
          <a:bodyPr wrap="square" anchor="t" anchorCtr="0">
            <a:spAutoFit/>
          </a:bodyPr>
          <a:lstStyle>
            <a:lvl1pPr marL="0" indent="0" algn="l">
              <a:buNone/>
              <a:defRPr sz="1600" b="1"/>
            </a:lvl1pPr>
            <a:lvl2pPr marL="257168" indent="0">
              <a:buNone/>
              <a:defRPr sz="1125" b="1"/>
            </a:lvl2pPr>
            <a:lvl3pPr marL="514338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4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2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lassholder for innhold 2"/>
          <p:cNvSpPr>
            <a:spLocks noGrp="1"/>
          </p:cNvSpPr>
          <p:nvPr>
            <p:ph idx="14"/>
          </p:nvPr>
        </p:nvSpPr>
        <p:spPr>
          <a:xfrm>
            <a:off x="395289" y="1482291"/>
            <a:ext cx="3979488" cy="2745222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Plassholder for innhold 2"/>
          <p:cNvSpPr>
            <a:spLocks noGrp="1"/>
          </p:cNvSpPr>
          <p:nvPr>
            <p:ph idx="15"/>
          </p:nvPr>
        </p:nvSpPr>
        <p:spPr>
          <a:xfrm>
            <a:off x="4769225" y="1482291"/>
            <a:ext cx="3979488" cy="2745222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363571" y="4680586"/>
            <a:ext cx="1440000" cy="10772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700" b="0" baseline="0">
                <a:solidFill>
                  <a:schemeClr val="tx1"/>
                </a:solidFill>
              </a:defRPr>
            </a:lvl1pPr>
          </a:lstStyle>
          <a:p>
            <a:fld id="{CAA42CC9-F1E1-4F02-9931-9B9DE7B809B5}" type="datetime1">
              <a:rPr lang="nb-NO" smtClean="0"/>
              <a:pPr/>
              <a:t>28.02.2018</a:t>
            </a:fld>
            <a:endParaRPr lang="nb-NO" dirty="0"/>
          </a:p>
        </p:txBody>
      </p:sp>
      <p:sp>
        <p:nvSpPr>
          <p:cNvPr id="15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389093" y="4680586"/>
            <a:ext cx="360000" cy="10772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700" b="0" baseline="0">
                <a:solidFill>
                  <a:schemeClr val="tx1"/>
                </a:solidFill>
              </a:defRPr>
            </a:lvl1pPr>
          </a:lstStyle>
          <a:p>
            <a:fld id="{45D54F3E-5908-4C83-B5CA-2A5BDE9E681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Plassholder for tittel 1"/>
          <p:cNvSpPr>
            <a:spLocks noGrp="1"/>
          </p:cNvSpPr>
          <p:nvPr>
            <p:ph type="title"/>
          </p:nvPr>
        </p:nvSpPr>
        <p:spPr>
          <a:xfrm>
            <a:off x="391765" y="454840"/>
            <a:ext cx="8357328" cy="30777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77428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1"/>
          <p:cNvSpPr>
            <a:spLocks noGrp="1"/>
          </p:cNvSpPr>
          <p:nvPr>
            <p:ph type="ctrTitle"/>
          </p:nvPr>
        </p:nvSpPr>
        <p:spPr>
          <a:xfrm>
            <a:off x="828104" y="2048703"/>
            <a:ext cx="5254349" cy="492443"/>
          </a:xfrm>
        </p:spPr>
        <p:txBody>
          <a:bodyPr wrap="square" anchor="b">
            <a:sp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9" name="Undertittel 2"/>
          <p:cNvSpPr>
            <a:spLocks noGrp="1"/>
          </p:cNvSpPr>
          <p:nvPr>
            <p:ph type="subTitle" idx="1"/>
          </p:nvPr>
        </p:nvSpPr>
        <p:spPr>
          <a:xfrm>
            <a:off x="828105" y="2700339"/>
            <a:ext cx="4194524" cy="307777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/>
            </a:lvl1pPr>
            <a:lvl2pPr marL="257168" indent="0" algn="ctr">
              <a:buNone/>
              <a:defRPr sz="1125"/>
            </a:lvl2pPr>
            <a:lvl3pPr marL="514338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4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2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  <p:sp>
        <p:nvSpPr>
          <p:cNvPr id="5" name="Rectangle 4"/>
          <p:cNvSpPr/>
          <p:nvPr userDrawn="1"/>
        </p:nvSpPr>
        <p:spPr>
          <a:xfrm>
            <a:off x="404649" y="455804"/>
            <a:ext cx="929408" cy="328133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7537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363571" y="4680586"/>
            <a:ext cx="1440000" cy="10772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700" b="0" baseline="0">
                <a:solidFill>
                  <a:schemeClr val="tx1"/>
                </a:solidFill>
              </a:defRPr>
            </a:lvl1pPr>
          </a:lstStyle>
          <a:p>
            <a:fld id="{CAA42CC9-F1E1-4F02-9931-9B9DE7B809B5}" type="datetime1">
              <a:rPr lang="nb-NO" smtClean="0"/>
              <a:pPr/>
              <a:t>28.02.2018</a:t>
            </a:fld>
            <a:endParaRPr lang="nb-NO" dirty="0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389093" y="4680586"/>
            <a:ext cx="360000" cy="10772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700" b="0" baseline="0">
                <a:solidFill>
                  <a:schemeClr val="tx1"/>
                </a:solidFill>
              </a:defRPr>
            </a:lvl1pPr>
          </a:lstStyle>
          <a:p>
            <a:fld id="{45D54F3E-5908-4C83-B5CA-2A5BDE9E681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8" name="Plassholder for tittel 1"/>
          <p:cNvSpPr>
            <a:spLocks noGrp="1"/>
          </p:cNvSpPr>
          <p:nvPr>
            <p:ph type="title"/>
          </p:nvPr>
        </p:nvSpPr>
        <p:spPr>
          <a:xfrm>
            <a:off x="395288" y="447675"/>
            <a:ext cx="8357328" cy="30777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998575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363571" y="4680586"/>
            <a:ext cx="1440000" cy="10772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700" b="0" baseline="0">
                <a:solidFill>
                  <a:schemeClr val="tx1"/>
                </a:solidFill>
              </a:defRPr>
            </a:lvl1pPr>
          </a:lstStyle>
          <a:p>
            <a:fld id="{CAA42CC9-F1E1-4F02-9931-9B9DE7B809B5}" type="datetime1">
              <a:rPr lang="nb-NO" smtClean="0"/>
              <a:pPr/>
              <a:t>28.02.2018</a:t>
            </a:fld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389093" y="4680586"/>
            <a:ext cx="360000" cy="10772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700" b="0" baseline="0">
                <a:solidFill>
                  <a:schemeClr val="tx1"/>
                </a:solidFill>
              </a:defRPr>
            </a:lvl1pPr>
          </a:lstStyle>
          <a:p>
            <a:fld id="{45D54F3E-5908-4C83-B5CA-2A5BDE9E6817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675785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Tomt_ute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35721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Avslutnings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3388094" y="4237139"/>
            <a:ext cx="2367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u="sng" dirty="0" err="1"/>
              <a:t>Tusen</a:t>
            </a:r>
            <a:r>
              <a:rPr lang="en-US" sz="1000" b="1" u="sng" dirty="0"/>
              <a:t> </a:t>
            </a:r>
            <a:r>
              <a:rPr lang="en-US" sz="1000" b="1" u="sng" dirty="0" err="1"/>
              <a:t>takk</a:t>
            </a:r>
            <a:r>
              <a:rPr lang="en-US" sz="1000" b="1" u="sng" dirty="0"/>
              <a:t>!</a:t>
            </a:r>
          </a:p>
          <a:p>
            <a:pPr algn="ctr"/>
            <a:r>
              <a:rPr lang="en-US" sz="1000" b="1" u="sng" dirty="0" err="1"/>
              <a:t>www.innovasjonnorge.no</a:t>
            </a:r>
            <a:endParaRPr lang="en-US" sz="1000" b="1" u="sng" dirty="0"/>
          </a:p>
        </p:txBody>
      </p:sp>
      <p:sp>
        <p:nvSpPr>
          <p:cNvPr id="6" name="Rectangle 5"/>
          <p:cNvSpPr/>
          <p:nvPr userDrawn="1"/>
        </p:nvSpPr>
        <p:spPr>
          <a:xfrm>
            <a:off x="3047997" y="2061943"/>
            <a:ext cx="2987046" cy="1039935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5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396051" y="447675"/>
            <a:ext cx="1868487" cy="123111"/>
          </a:xfrm>
        </p:spPr>
        <p:txBody>
          <a:bodyPr anchor="t" anchorCtr="0">
            <a:spAutoFit/>
          </a:bodyPr>
          <a:lstStyle>
            <a:lvl1pPr marL="0" indent="0">
              <a:buNone/>
              <a:defRPr sz="800" b="1" u="sng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363571" y="4680586"/>
            <a:ext cx="1440000" cy="10772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700" b="0" baseline="0">
                <a:solidFill>
                  <a:schemeClr val="tx1"/>
                </a:solidFill>
              </a:defRPr>
            </a:lvl1pPr>
          </a:lstStyle>
          <a:p>
            <a:fld id="{CAA42CC9-F1E1-4F02-9931-9B9DE7B809B5}" type="datetime1">
              <a:rPr lang="nb-NO" smtClean="0"/>
              <a:pPr/>
              <a:t>28.02.2018</a:t>
            </a:fld>
            <a:endParaRPr lang="nb-NO" dirty="0"/>
          </a:p>
        </p:txBody>
      </p:sp>
      <p:sp>
        <p:nvSpPr>
          <p:cNvPr id="15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389093" y="4680586"/>
            <a:ext cx="360000" cy="10772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700" b="0" baseline="0">
                <a:solidFill>
                  <a:schemeClr val="tx1"/>
                </a:solidFill>
              </a:defRPr>
            </a:lvl1pPr>
          </a:lstStyle>
          <a:p>
            <a:fld id="{45D54F3E-5908-4C83-B5CA-2A5BDE9E681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2" name="Tittel 1"/>
          <p:cNvSpPr>
            <a:spLocks noGrp="1"/>
          </p:cNvSpPr>
          <p:nvPr>
            <p:ph type="ctrTitle"/>
          </p:nvPr>
        </p:nvSpPr>
        <p:spPr>
          <a:xfrm>
            <a:off x="4572000" y="2279886"/>
            <a:ext cx="4177093" cy="492443"/>
          </a:xfrm>
        </p:spPr>
        <p:txBody>
          <a:bodyPr wrap="square" anchor="b" anchorCtr="0">
            <a:sp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13" name="Undertittel 2"/>
          <p:cNvSpPr>
            <a:spLocks noGrp="1"/>
          </p:cNvSpPr>
          <p:nvPr>
            <p:ph type="subTitle" idx="1"/>
          </p:nvPr>
        </p:nvSpPr>
        <p:spPr>
          <a:xfrm>
            <a:off x="4572000" y="3051520"/>
            <a:ext cx="4177093" cy="307777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257168" indent="0" algn="ctr">
              <a:buNone/>
              <a:defRPr sz="1125"/>
            </a:lvl2pPr>
            <a:lvl3pPr marL="514338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4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2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  <p:pic>
        <p:nvPicPr>
          <p:cNvPr id="9" name="Picture 2" descr="https://www.regjeringen.no/globalassets/departementene/ud/vedlegg/europapolitikk/eos-midlene/logoer/engelsk-versjoner/eea-and-norway_grants-3x-svart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97" y="2412846"/>
            <a:ext cx="2142221" cy="879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7885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988902" y="1864455"/>
            <a:ext cx="360000" cy="10772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700" b="0" baseline="0">
                <a:solidFill>
                  <a:schemeClr val="tx1"/>
                </a:solidFill>
              </a:defRPr>
            </a:lvl1pPr>
          </a:lstStyle>
          <a:p>
            <a:fld id="{45D54F3E-5908-4C83-B5CA-2A5BDE9E681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8" name="Tittel 1"/>
          <p:cNvSpPr>
            <a:spLocks noGrp="1"/>
          </p:cNvSpPr>
          <p:nvPr>
            <p:ph type="ctrTitle"/>
          </p:nvPr>
        </p:nvSpPr>
        <p:spPr>
          <a:xfrm>
            <a:off x="4572000" y="2279886"/>
            <a:ext cx="4177093" cy="492443"/>
          </a:xfrm>
        </p:spPr>
        <p:txBody>
          <a:bodyPr wrap="square" anchor="b" anchorCtr="0">
            <a:sp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b-NO" dirty="0"/>
          </a:p>
        </p:txBody>
      </p:sp>
      <p:sp>
        <p:nvSpPr>
          <p:cNvPr id="9" name="Undertittel 2"/>
          <p:cNvSpPr>
            <a:spLocks noGrp="1"/>
          </p:cNvSpPr>
          <p:nvPr>
            <p:ph type="subTitle" idx="1"/>
          </p:nvPr>
        </p:nvSpPr>
        <p:spPr>
          <a:xfrm>
            <a:off x="4572000" y="3051520"/>
            <a:ext cx="4177093" cy="307777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257168" indent="0" algn="ctr">
              <a:buNone/>
              <a:defRPr sz="1125"/>
            </a:lvl2pPr>
            <a:lvl3pPr marL="514338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4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2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93491" y="4270819"/>
            <a:ext cx="1601586" cy="759229"/>
            <a:chOff x="1368109" y="1538702"/>
            <a:chExt cx="1601586" cy="759229"/>
          </a:xfrm>
        </p:grpSpPr>
        <p:sp>
          <p:nvSpPr>
            <p:cNvPr id="2" name="Rectangle 1"/>
            <p:cNvSpPr/>
            <p:nvPr userDrawn="1"/>
          </p:nvSpPr>
          <p:spPr>
            <a:xfrm>
              <a:off x="1368109" y="1538702"/>
              <a:ext cx="1601586" cy="759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" name="Picture 2" descr="https://www.regjeringen.no/globalassets/departementene/ud/vedlegg/europapolitikk/eos-midlene/logoer/engelsk-versjoner/eea-and-norway_grants-3x-svart.png"/>
            <p:cNvPicPr>
              <a:picLocks noChangeAspect="1" noChangeArrowheads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1784" y="1668934"/>
              <a:ext cx="1214237" cy="4987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479366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 S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0" y="1166815"/>
            <a:ext cx="9144000" cy="3976687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351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572000" y="2383524"/>
            <a:ext cx="4177093" cy="492443"/>
          </a:xfrm>
        </p:spPr>
        <p:txBody>
          <a:bodyPr wrap="square" anchor="b" anchorCtr="0">
            <a:sp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4572000" y="3155158"/>
            <a:ext cx="4177093" cy="307777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257168" indent="0" algn="ctr">
              <a:buNone/>
              <a:defRPr sz="1125"/>
            </a:lvl2pPr>
            <a:lvl3pPr marL="514338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4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2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656701" y="4680586"/>
            <a:ext cx="1440000" cy="107722"/>
          </a:xfrm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F88B822-01D0-4E8C-B0A5-4D4EE916604E}" type="datetime1">
              <a:rPr lang="nb-NO" smtClean="0"/>
              <a:pPr/>
              <a:t>28.02.2018</a:t>
            </a:fld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389093" y="4686861"/>
            <a:ext cx="360000" cy="107722"/>
          </a:xfrm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5D54F3E-5908-4C83-B5CA-2A5BDE9E681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Picture 2" descr="https://www.regjeringen.no/globalassets/departementene/ud/vedlegg/europapolitikk/eos-midlene/logoer/engelsk-versjoner/eea-and-norway_grants-3x-svart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25" y="333102"/>
            <a:ext cx="1515094" cy="622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2499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ktangel 8"/>
          <p:cNvSpPr/>
          <p:nvPr userDrawn="1"/>
        </p:nvSpPr>
        <p:spPr>
          <a:xfrm>
            <a:off x="0" y="1166815"/>
            <a:ext cx="9144000" cy="39766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351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656701" y="4680586"/>
            <a:ext cx="1440000" cy="107722"/>
          </a:xfrm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F88B822-01D0-4E8C-B0A5-4D4EE916604E}" type="datetime1">
              <a:rPr lang="nb-NO" smtClean="0"/>
              <a:pPr/>
              <a:t>28.02.2018</a:t>
            </a:fld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389093" y="4680586"/>
            <a:ext cx="360000" cy="107722"/>
          </a:xfrm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5D54F3E-5908-4C83-B5CA-2A5BDE9E681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Tittel 1"/>
          <p:cNvSpPr>
            <a:spLocks noGrp="1"/>
          </p:cNvSpPr>
          <p:nvPr>
            <p:ph type="ctrTitle"/>
          </p:nvPr>
        </p:nvSpPr>
        <p:spPr>
          <a:xfrm>
            <a:off x="4572000" y="2383524"/>
            <a:ext cx="4177093" cy="492443"/>
          </a:xfrm>
        </p:spPr>
        <p:txBody>
          <a:bodyPr wrap="square" anchor="b" anchorCtr="0">
            <a:sp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10" name="Undertittel 2"/>
          <p:cNvSpPr>
            <a:spLocks noGrp="1"/>
          </p:cNvSpPr>
          <p:nvPr>
            <p:ph type="subTitle" idx="1"/>
          </p:nvPr>
        </p:nvSpPr>
        <p:spPr>
          <a:xfrm>
            <a:off x="4572000" y="3155158"/>
            <a:ext cx="4177093" cy="307777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257168" indent="0" algn="ctr">
              <a:buNone/>
              <a:defRPr sz="1125"/>
            </a:lvl2pPr>
            <a:lvl3pPr marL="514338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4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2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  <p:pic>
        <p:nvPicPr>
          <p:cNvPr id="11" name="Picture 2" descr="https://www.regjeringen.no/globalassets/departementene/ud/vedlegg/europapolitikk/eos-midlene/logoer/engelsk-versjoner/eea-and-norway_grants-3x-svart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61" y="395121"/>
            <a:ext cx="1358539" cy="558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3177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8"/>
          <p:cNvSpPr/>
          <p:nvPr userDrawn="1"/>
        </p:nvSpPr>
        <p:spPr>
          <a:xfrm>
            <a:off x="0" y="1166815"/>
            <a:ext cx="9144000" cy="397668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351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656701" y="4680586"/>
            <a:ext cx="1440000" cy="107722"/>
          </a:xfrm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F88B822-01D0-4E8C-B0A5-4D4EE916604E}" type="datetime1">
              <a:rPr lang="nb-NO" smtClean="0"/>
              <a:pPr/>
              <a:t>28.02.2018</a:t>
            </a:fld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389093" y="4680586"/>
            <a:ext cx="360000" cy="107722"/>
          </a:xfrm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5D54F3E-5908-4C83-B5CA-2A5BDE9E681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Tittel 1"/>
          <p:cNvSpPr>
            <a:spLocks noGrp="1"/>
          </p:cNvSpPr>
          <p:nvPr>
            <p:ph type="ctrTitle"/>
          </p:nvPr>
        </p:nvSpPr>
        <p:spPr>
          <a:xfrm>
            <a:off x="4572000" y="2383524"/>
            <a:ext cx="4177093" cy="492443"/>
          </a:xfrm>
        </p:spPr>
        <p:txBody>
          <a:bodyPr wrap="square" anchor="b" anchorCtr="0">
            <a:sp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10" name="Undertittel 2"/>
          <p:cNvSpPr>
            <a:spLocks noGrp="1"/>
          </p:cNvSpPr>
          <p:nvPr>
            <p:ph type="subTitle" idx="1"/>
          </p:nvPr>
        </p:nvSpPr>
        <p:spPr>
          <a:xfrm>
            <a:off x="4572000" y="3155158"/>
            <a:ext cx="4177093" cy="307777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257168" indent="0" algn="ctr">
              <a:buNone/>
              <a:defRPr sz="1125"/>
            </a:lvl2pPr>
            <a:lvl3pPr marL="514338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4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2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  <p:pic>
        <p:nvPicPr>
          <p:cNvPr id="12" name="Picture 2" descr="https://www.regjeringen.no/globalassets/departementene/ud/vedlegg/europapolitikk/eos-midlene/logoer/engelsk-versjoner/eea-and-norway_grants-3x-svart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61" y="395121"/>
            <a:ext cx="1358539" cy="558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2879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8"/>
          <p:cNvSpPr/>
          <p:nvPr userDrawn="1"/>
        </p:nvSpPr>
        <p:spPr>
          <a:xfrm>
            <a:off x="0" y="1166815"/>
            <a:ext cx="9144000" cy="397668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351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656701" y="4680586"/>
            <a:ext cx="1440000" cy="107722"/>
          </a:xfrm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F88B822-01D0-4E8C-B0A5-4D4EE916604E}" type="datetime1">
              <a:rPr lang="nb-NO" smtClean="0"/>
              <a:pPr/>
              <a:t>28.02.2018</a:t>
            </a:fld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389093" y="4680586"/>
            <a:ext cx="360000" cy="107722"/>
          </a:xfrm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5D54F3E-5908-4C83-B5CA-2A5BDE9E681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Tittel 1"/>
          <p:cNvSpPr>
            <a:spLocks noGrp="1"/>
          </p:cNvSpPr>
          <p:nvPr>
            <p:ph type="ctrTitle"/>
          </p:nvPr>
        </p:nvSpPr>
        <p:spPr>
          <a:xfrm>
            <a:off x="4572000" y="2383524"/>
            <a:ext cx="4177093" cy="492443"/>
          </a:xfrm>
        </p:spPr>
        <p:txBody>
          <a:bodyPr wrap="square" anchor="b" anchorCtr="0">
            <a:sp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10" name="Undertittel 2"/>
          <p:cNvSpPr>
            <a:spLocks noGrp="1"/>
          </p:cNvSpPr>
          <p:nvPr>
            <p:ph type="subTitle" idx="1"/>
          </p:nvPr>
        </p:nvSpPr>
        <p:spPr>
          <a:xfrm>
            <a:off x="4572000" y="3155158"/>
            <a:ext cx="4177093" cy="307777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257168" indent="0" algn="ctr">
              <a:buNone/>
              <a:defRPr sz="1125"/>
            </a:lvl2pPr>
            <a:lvl3pPr marL="514338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4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2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  <p:pic>
        <p:nvPicPr>
          <p:cNvPr id="11" name="Picture 2" descr="https://www.regjeringen.no/globalassets/departementene/ud/vedlegg/europapolitikk/eos-midlene/logoer/engelsk-versjoner/eea-and-norway_grants-3x-svart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61" y="395121"/>
            <a:ext cx="1358539" cy="558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661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8"/>
          <p:cNvSpPr/>
          <p:nvPr userDrawn="1"/>
        </p:nvSpPr>
        <p:spPr>
          <a:xfrm>
            <a:off x="0" y="1166815"/>
            <a:ext cx="9144000" cy="39766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351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656701" y="4680586"/>
            <a:ext cx="1440000" cy="107722"/>
          </a:xfrm>
        </p:spPr>
        <p:txBody>
          <a:bodyPr>
            <a:sp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F88B822-01D0-4E8C-B0A5-4D4EE916604E}" type="datetime1">
              <a:rPr lang="nb-NO" smtClean="0"/>
              <a:pPr/>
              <a:t>28.02.2018</a:t>
            </a:fld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389093" y="4680586"/>
            <a:ext cx="360000" cy="107722"/>
          </a:xfrm>
        </p:spPr>
        <p:txBody>
          <a:bodyPr>
            <a:sp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D54F3E-5908-4C83-B5CA-2A5BDE9E681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Tittel 1"/>
          <p:cNvSpPr>
            <a:spLocks noGrp="1"/>
          </p:cNvSpPr>
          <p:nvPr>
            <p:ph type="ctrTitle"/>
          </p:nvPr>
        </p:nvSpPr>
        <p:spPr>
          <a:xfrm>
            <a:off x="4572000" y="2383524"/>
            <a:ext cx="4177093" cy="492443"/>
          </a:xfrm>
        </p:spPr>
        <p:txBody>
          <a:bodyPr wrap="square" anchor="b" anchorCtr="0">
            <a:sp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10" name="Undertittel 2"/>
          <p:cNvSpPr>
            <a:spLocks noGrp="1"/>
          </p:cNvSpPr>
          <p:nvPr>
            <p:ph type="subTitle" idx="1"/>
          </p:nvPr>
        </p:nvSpPr>
        <p:spPr>
          <a:xfrm>
            <a:off x="4572000" y="3155158"/>
            <a:ext cx="4177093" cy="307777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257168" indent="0" algn="ctr">
              <a:buNone/>
              <a:defRPr sz="1125"/>
            </a:lvl2pPr>
            <a:lvl3pPr marL="514338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4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2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  <p:pic>
        <p:nvPicPr>
          <p:cNvPr id="11" name="Picture 2" descr="https://www.regjeringen.no/globalassets/departementene/ud/vedlegg/europapolitikk/eos-midlene/logoer/engelsk-versjoner/eea-and-norway_grants-3x-svart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61" y="395121"/>
            <a:ext cx="1358539" cy="558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1721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391765" y="454840"/>
            <a:ext cx="8357328" cy="30777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GB" noProof="0" dirty="0" err="1"/>
              <a:t>Tittel</a:t>
            </a:r>
            <a:r>
              <a:rPr lang="en-GB" noProof="0" dirty="0"/>
              <a:t> </a:t>
            </a:r>
            <a:r>
              <a:rPr lang="en-GB" noProof="0" dirty="0" err="1"/>
              <a:t>skal</a:t>
            </a:r>
            <a:r>
              <a:rPr lang="en-GB" noProof="0" dirty="0"/>
              <a:t> ha font str. 32pt </a:t>
            </a:r>
            <a:r>
              <a:rPr lang="en-GB" noProof="0" dirty="0" err="1"/>
              <a:t>som</a:t>
            </a:r>
            <a:r>
              <a:rPr lang="en-GB" noProof="0" dirty="0"/>
              <a:t> default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391765" y="1161883"/>
            <a:ext cx="8360473" cy="30656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GB" noProof="0" dirty="0" err="1"/>
              <a:t>Brødtekst</a:t>
            </a:r>
            <a:r>
              <a:rPr lang="en-GB" noProof="0" dirty="0"/>
              <a:t> </a:t>
            </a:r>
            <a:r>
              <a:rPr lang="en-GB" noProof="0" dirty="0" err="1"/>
              <a:t>skal</a:t>
            </a:r>
            <a:r>
              <a:rPr lang="en-GB" noProof="0" dirty="0"/>
              <a:t> ha font str. 20pt </a:t>
            </a:r>
            <a:r>
              <a:rPr lang="en-GB" noProof="0" dirty="0" err="1"/>
              <a:t>som</a:t>
            </a:r>
            <a:r>
              <a:rPr lang="en-GB" noProof="0" dirty="0"/>
              <a:t> default,</a:t>
            </a:r>
          </a:p>
          <a:p>
            <a:pPr lvl="1"/>
            <a:r>
              <a:rPr lang="en-GB" noProof="0" dirty="0" err="1"/>
              <a:t>Og</a:t>
            </a:r>
            <a:r>
              <a:rPr lang="en-GB" noProof="0" dirty="0"/>
              <a:t> 16pt </a:t>
            </a:r>
            <a:r>
              <a:rPr lang="en-GB" noProof="0" dirty="0" err="1"/>
              <a:t>som</a:t>
            </a:r>
            <a:r>
              <a:rPr lang="en-GB" noProof="0" dirty="0"/>
              <a:t> </a:t>
            </a:r>
            <a:r>
              <a:rPr lang="en-GB" noProof="0" dirty="0" err="1"/>
              <a:t>nedre</a:t>
            </a:r>
            <a:r>
              <a:rPr lang="en-GB" noProof="0" dirty="0"/>
              <a:t> </a:t>
            </a:r>
            <a:r>
              <a:rPr lang="en-GB" noProof="0" dirty="0" err="1"/>
              <a:t>grense</a:t>
            </a:r>
            <a:endParaRPr lang="en-GB" noProof="0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363571" y="4680586"/>
            <a:ext cx="1440000" cy="10772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700" b="0" baseline="0">
                <a:solidFill>
                  <a:schemeClr val="tx1"/>
                </a:solidFill>
              </a:defRPr>
            </a:lvl1pPr>
          </a:lstStyle>
          <a:p>
            <a:fld id="{CAA42CC9-F1E1-4F02-9931-9B9DE7B809B5}" type="datetime1">
              <a:rPr lang="nb-NO" smtClean="0"/>
              <a:pPr/>
              <a:t>28.02.2018</a:t>
            </a:fld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389093" y="4680586"/>
            <a:ext cx="360000" cy="10772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700" b="0" baseline="0">
                <a:solidFill>
                  <a:schemeClr val="tx1"/>
                </a:solidFill>
              </a:defRPr>
            </a:lvl1pPr>
          </a:lstStyle>
          <a:p>
            <a:fld id="{45D54F3E-5908-4C83-B5CA-2A5BDE9E6817}" type="slidenum">
              <a:rPr lang="nb-NO" smtClean="0"/>
              <a:pPr/>
              <a:t>‹#›</a:t>
            </a:fld>
            <a:endParaRPr lang="nb-NO" dirty="0"/>
          </a:p>
        </p:txBody>
      </p:sp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93491" y="4356046"/>
            <a:ext cx="1421800" cy="674002"/>
            <a:chOff x="1368109" y="1538702"/>
            <a:chExt cx="1601586" cy="759229"/>
          </a:xfrm>
        </p:grpSpPr>
        <p:sp>
          <p:nvSpPr>
            <p:cNvPr id="9" name="Rectangle 8"/>
            <p:cNvSpPr/>
            <p:nvPr userDrawn="1"/>
          </p:nvSpPr>
          <p:spPr>
            <a:xfrm>
              <a:off x="1368109" y="1538702"/>
              <a:ext cx="1601586" cy="759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" name="Picture 2" descr="https://www.regjeringen.no/globalassets/departementene/ud/vedlegg/europapolitikk/eos-midlene/logoer/engelsk-versjoner/eea-and-norway_grants-3x-svart.png"/>
            <p:cNvPicPr>
              <a:picLocks noChangeAspect="1" noChangeArrowheads="1"/>
            </p:cNvPicPr>
            <p:nvPr userDrawn="1"/>
          </p:nvPicPr>
          <p:blipFill>
            <a:blip r:embed="rId2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1784" y="1668934"/>
              <a:ext cx="1214237" cy="4987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13222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51" r:id="rId2"/>
    <p:sldLayoutId id="2147483649" r:id="rId3"/>
    <p:sldLayoutId id="2147483662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50" r:id="rId10"/>
    <p:sldLayoutId id="2147483671" r:id="rId11"/>
    <p:sldLayoutId id="2147483656" r:id="rId12"/>
    <p:sldLayoutId id="2147483673" r:id="rId13"/>
    <p:sldLayoutId id="2147483664" r:id="rId14"/>
    <p:sldLayoutId id="2147483665" r:id="rId15"/>
    <p:sldLayoutId id="2147483667" r:id="rId16"/>
    <p:sldLayoutId id="2147483668" r:id="rId17"/>
    <p:sldLayoutId id="2147483652" r:id="rId18"/>
    <p:sldLayoutId id="2147483653" r:id="rId19"/>
    <p:sldLayoutId id="2147483654" r:id="rId20"/>
    <p:sldLayoutId id="2147483655" r:id="rId21"/>
    <p:sldLayoutId id="2147483672" r:id="rId22"/>
    <p:sldLayoutId id="2147483669" r:id="rId23"/>
  </p:sldLayoutIdLst>
  <p:hf sldNum="0" hdr="0" dt="0"/>
  <p:txStyles>
    <p:titleStyle>
      <a:lvl1pPr marL="0" algn="l" defTabSz="514338" rtl="0" eaLnBrk="1" latinLnBrk="0" hangingPunct="1">
        <a:lnSpc>
          <a:spcPct val="100000"/>
        </a:lnSpc>
        <a:spcBef>
          <a:spcPts val="0"/>
        </a:spcBef>
        <a:buNone/>
        <a:defRPr sz="20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8496" indent="-148496" algn="l" defTabSz="514338" rtl="0" eaLnBrk="1" latinLnBrk="0" hangingPunct="1">
        <a:lnSpc>
          <a:spcPct val="100000"/>
        </a:lnSpc>
        <a:spcBef>
          <a:spcPts val="151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96993" indent="-147635" algn="l" defTabSz="514338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445489" indent="-148496" algn="l" defTabSz="514338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593985" indent="-148496" algn="l" defTabSz="514338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851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742481" indent="-148496" algn="l" defTabSz="514338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788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8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7" indent="-128585" algn="l" defTabSz="514338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8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8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51433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8" algn="l" defTabSz="51433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8" algn="l" defTabSz="51433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4" algn="l" defTabSz="51433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2" algn="l" defTabSz="51433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49">
          <p15:clr>
            <a:srgbClr val="F26B43"/>
          </p15:clr>
        </p15:guide>
        <p15:guide id="2" pos="5511">
          <p15:clr>
            <a:srgbClr val="F26B43"/>
          </p15:clr>
        </p15:guide>
        <p15:guide id="3" orient="horz" pos="282">
          <p15:clr>
            <a:srgbClr val="F26B43"/>
          </p15:clr>
        </p15:guide>
        <p15:guide id="4" orient="horz" pos="2663">
          <p15:clr>
            <a:srgbClr val="F26B43"/>
          </p15:clr>
        </p15:guide>
        <p15:guide id="5" orient="horz" pos="735">
          <p15:clr>
            <a:srgbClr val="F26B43"/>
          </p15:clr>
        </p15:guide>
        <p15:guide id="6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innovasjonnorge.no/eea-norway-grants" TargetMode="Externa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Knut.Ringstad@innovationnorway.no" TargetMode="Externa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891083"/>
            <a:ext cx="4177093" cy="984885"/>
          </a:xfrm>
        </p:spPr>
        <p:txBody>
          <a:bodyPr/>
          <a:lstStyle/>
          <a:p>
            <a:r>
              <a:rPr lang="en-US" dirty="0"/>
              <a:t>Introduction to </a:t>
            </a:r>
            <a:br>
              <a:rPr lang="en-US" dirty="0"/>
            </a:br>
            <a:r>
              <a:rPr lang="en-US" dirty="0"/>
              <a:t>EEA and Norway Grants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155158"/>
            <a:ext cx="4177093" cy="307777"/>
          </a:xfrm>
        </p:spPr>
        <p:txBody>
          <a:bodyPr/>
          <a:lstStyle/>
          <a:p>
            <a:r>
              <a:rPr lang="en-US" dirty="0"/>
              <a:t>Knut Ringstad, Innovation Norway </a:t>
            </a:r>
          </a:p>
        </p:txBody>
      </p:sp>
    </p:spTree>
    <p:extLst>
      <p:ext uri="{BB962C8B-B14F-4D97-AF65-F5344CB8AC3E}">
        <p14:creationId xmlns:p14="http://schemas.microsoft.com/office/powerpoint/2010/main" val="40048587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2238" y="1062728"/>
            <a:ext cx="4859757" cy="3454188"/>
          </a:xfrm>
        </p:spPr>
        <p:txBody>
          <a:bodyPr/>
          <a:lstStyle/>
          <a:p>
            <a:r>
              <a:rPr lang="nb-NO" dirty="0" err="1"/>
              <a:t>Registered</a:t>
            </a:r>
            <a:r>
              <a:rPr lang="nb-NO" dirty="0"/>
              <a:t> </a:t>
            </a:r>
            <a:r>
              <a:rPr lang="nb-NO" dirty="0" err="1"/>
              <a:t>entities</a:t>
            </a:r>
            <a:r>
              <a:rPr lang="nb-NO" dirty="0"/>
              <a:t> in </a:t>
            </a:r>
            <a:r>
              <a:rPr lang="nb-NO" dirty="0" err="1"/>
              <a:t>the</a:t>
            </a:r>
            <a:r>
              <a:rPr lang="nb-NO" dirty="0"/>
              <a:t> donor </a:t>
            </a:r>
            <a:r>
              <a:rPr lang="nb-NO" dirty="0" err="1"/>
              <a:t>countries</a:t>
            </a:r>
            <a:r>
              <a:rPr lang="nb-NO" dirty="0"/>
              <a:t>, i.e.</a:t>
            </a:r>
          </a:p>
          <a:p>
            <a:endParaRPr lang="nb-NO" dirty="0"/>
          </a:p>
          <a:p>
            <a:pPr lvl="1"/>
            <a:r>
              <a:rPr lang="nb-NO" sz="1800" dirty="0"/>
              <a:t>EEA and Norway </a:t>
            </a:r>
            <a:r>
              <a:rPr lang="nb-NO" sz="1800" dirty="0" err="1"/>
              <a:t>Grants</a:t>
            </a:r>
            <a:r>
              <a:rPr lang="nb-NO" sz="1800" dirty="0"/>
              <a:t>: </a:t>
            </a:r>
            <a:r>
              <a:rPr lang="nb-NO" sz="1800" dirty="0" err="1"/>
              <a:t>Iceland</a:t>
            </a:r>
            <a:r>
              <a:rPr lang="nb-NO" sz="1800" dirty="0"/>
              <a:t>, Liechtenstein, Norway</a:t>
            </a:r>
          </a:p>
          <a:p>
            <a:pPr lvl="1"/>
            <a:r>
              <a:rPr lang="nb-NO" sz="1800" dirty="0"/>
              <a:t>Norway </a:t>
            </a:r>
            <a:r>
              <a:rPr lang="nb-NO" sz="1800" dirty="0" err="1"/>
              <a:t>Grants</a:t>
            </a:r>
            <a:r>
              <a:rPr lang="nb-NO" sz="1800" dirty="0"/>
              <a:t>: Norway  </a:t>
            </a:r>
          </a:p>
          <a:p>
            <a:endParaRPr lang="en-US" dirty="0"/>
          </a:p>
          <a:p>
            <a:r>
              <a:rPr lang="en-US" dirty="0"/>
              <a:t>Partners can be private sector, research institutes, universities, NGOs, public institutions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Who </a:t>
            </a:r>
            <a:r>
              <a:rPr lang="nb-NO" dirty="0" err="1"/>
              <a:t>can</a:t>
            </a:r>
            <a:r>
              <a:rPr lang="nb-NO" dirty="0"/>
              <a:t> </a:t>
            </a:r>
            <a:r>
              <a:rPr lang="nb-NO" dirty="0" err="1"/>
              <a:t>become</a:t>
            </a:r>
            <a:r>
              <a:rPr lang="nb-NO" dirty="0"/>
              <a:t> </a:t>
            </a:r>
            <a:r>
              <a:rPr lang="nb-NO" dirty="0" err="1"/>
              <a:t>project</a:t>
            </a:r>
            <a:r>
              <a:rPr lang="nb-NO" dirty="0"/>
              <a:t> partners?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66266" y="1161880"/>
            <a:ext cx="3093839" cy="33199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458277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5289" y="1161880"/>
            <a:ext cx="5737722" cy="3201113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GB" sz="1400" dirty="0"/>
              <a:t>Be prepared – know as much as possible about the programme, the market, and business opportunities before the is call launched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/>
              <a:t>Take your time to get to know your future partner well before you sign the contract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/>
              <a:t>Visit the  company in the partner country - </a:t>
            </a:r>
            <a:r>
              <a:rPr lang="en-GB" sz="1400" b="1" dirty="0"/>
              <a:t>you can apply for travel support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/>
              <a:t>Make sure there is the economic and financial basis required to take the project to a successful conclusion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/>
              <a:t>Consider participating in an innovative project involving development demonstration and piloting of new solutions, processes and products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/>
              <a:t>Make sure to have sufficient time and resources for the project administration</a:t>
            </a:r>
            <a:endParaRPr lang="en-US" sz="14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Advice for those who want to get involved with EEA and Norway Grants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913" y="1097279"/>
            <a:ext cx="2438180" cy="366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215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289" y="1161881"/>
            <a:ext cx="4253829" cy="3065632"/>
          </a:xfrm>
        </p:spPr>
        <p:txBody>
          <a:bodyPr>
            <a:normAutofit/>
          </a:bodyPr>
          <a:lstStyle/>
          <a:p>
            <a:r>
              <a:rPr lang="nb-NO" sz="1700" noProof="0" dirty="0"/>
              <a:t>Website</a:t>
            </a:r>
            <a:r>
              <a:rPr lang="nb-NO" sz="1700" noProof="0" dirty="0">
                <a:hlinkClick r:id="rId2"/>
              </a:rPr>
              <a:t>http://www.innovasjonnorge.no/eea-norway-grants</a:t>
            </a:r>
            <a:r>
              <a:rPr lang="nb-NO" sz="1700" noProof="0" dirty="0"/>
              <a:t> -&gt; </a:t>
            </a:r>
            <a:r>
              <a:rPr lang="nb-NO" sz="1700" b="1" noProof="0" dirty="0" err="1"/>
              <a:t>find</a:t>
            </a:r>
            <a:r>
              <a:rPr lang="nb-NO" sz="1700" b="1" noProof="0" dirty="0"/>
              <a:t> a partner </a:t>
            </a:r>
            <a:r>
              <a:rPr lang="nb-NO" sz="1700" noProof="0" dirty="0"/>
              <a:t>Oslo/mottakerland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 dirty="0"/>
              <a:t>How to </a:t>
            </a:r>
            <a:r>
              <a:rPr lang="nb-NO" noProof="0" dirty="0" err="1"/>
              <a:t>find</a:t>
            </a:r>
            <a:r>
              <a:rPr lang="nb-NO" noProof="0" dirty="0"/>
              <a:t> a partner</a:t>
            </a:r>
          </a:p>
        </p:txBody>
      </p:sp>
      <p:pic>
        <p:nvPicPr>
          <p:cNvPr id="4" name="Bilde 5">
            <a:extLst>
              <a:ext uri="{FF2B5EF4-FFF2-40B4-BE49-F238E27FC236}">
                <a16:creationId xmlns:a16="http://schemas.microsoft.com/office/drawing/2014/main" id="{2FB8B42E-731B-41D2-B264-1620DF2643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8297" y="-17626"/>
            <a:ext cx="3225703" cy="5161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0995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03317" y="284152"/>
            <a:ext cx="3326795" cy="430887"/>
          </a:xfrm>
        </p:spPr>
        <p:txBody>
          <a:bodyPr/>
          <a:lstStyle/>
          <a:p>
            <a:r>
              <a:rPr lang="nb-NO" sz="2800" dirty="0"/>
              <a:t>How to </a:t>
            </a:r>
            <a:r>
              <a:rPr lang="nb-NO" sz="2800" dirty="0" err="1"/>
              <a:t>find</a:t>
            </a:r>
            <a:r>
              <a:rPr lang="nb-NO" sz="2800" dirty="0"/>
              <a:t> a partner</a:t>
            </a:r>
            <a:endParaRPr lang="nb-NO" sz="2800" noProof="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7F6B3D0-F8D3-4F03-B27D-307A82941C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6470" y="715039"/>
            <a:ext cx="7568006" cy="5395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0633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65705DF-D24E-4ACB-9175-8FD7910219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3396" y="1248543"/>
            <a:ext cx="4387731" cy="3065632"/>
          </a:xfrm>
        </p:spPr>
        <p:txBody>
          <a:bodyPr/>
          <a:lstStyle/>
          <a:p>
            <a:pPr marL="0" indent="0">
              <a:buNone/>
            </a:pPr>
            <a:endParaRPr lang="nb-NO" sz="1800" dirty="0"/>
          </a:p>
          <a:p>
            <a:pPr marL="0" indent="0">
              <a:buNone/>
            </a:pPr>
            <a:endParaRPr lang="en-GB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6369152-B0DF-4C24-8C59-A01B3E7B6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609" y="3943877"/>
            <a:ext cx="6067208" cy="358168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nb-NO" b="0" dirty="0">
                <a:latin typeface="+mn-lt"/>
              </a:rPr>
              <a:t>travel grant </a:t>
            </a:r>
            <a:r>
              <a:rPr lang="nb-NO" b="0" dirty="0" err="1">
                <a:latin typeface="+mn-lt"/>
              </a:rPr>
              <a:t>EUR</a:t>
            </a:r>
            <a:r>
              <a:rPr lang="nb-NO" b="0" dirty="0">
                <a:latin typeface="+mn-lt"/>
              </a:rPr>
              <a:t> 1000 </a:t>
            </a:r>
            <a:r>
              <a:rPr lang="nb-NO" b="0" dirty="0" err="1">
                <a:latin typeface="+mn-lt"/>
              </a:rPr>
              <a:t>available</a:t>
            </a:r>
            <a:r>
              <a:rPr lang="nb-NO" b="0" dirty="0">
                <a:latin typeface="+mn-lt"/>
              </a:rPr>
              <a:t> to Norwegian </a:t>
            </a:r>
            <a:r>
              <a:rPr lang="nb-NO" b="0" dirty="0" err="1">
                <a:latin typeface="+mn-lt"/>
              </a:rPr>
              <a:t>entities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br>
              <a:rPr lang="nb-NO" dirty="0"/>
            </a:br>
            <a:br>
              <a:rPr lang="nb-NO" sz="1100" dirty="0"/>
            </a:br>
            <a:br>
              <a:rPr lang="nb-NO" sz="1800" dirty="0">
                <a:latin typeface="+mn-lt"/>
              </a:rPr>
            </a:br>
            <a:br>
              <a:rPr lang="nb-NO" sz="1800" dirty="0">
                <a:latin typeface="+mn-lt"/>
              </a:rPr>
            </a:br>
            <a:br>
              <a:rPr lang="nb-NO" sz="1800" dirty="0">
                <a:latin typeface="+mn-lt"/>
              </a:rPr>
            </a:br>
            <a:r>
              <a:rPr lang="nb-NO" sz="1800" dirty="0">
                <a:latin typeface="+mn-lt"/>
              </a:rPr>
              <a:t> 	</a:t>
            </a:r>
            <a:br>
              <a:rPr lang="nb-NO" sz="1800" dirty="0">
                <a:latin typeface="+mn-lt"/>
              </a:rPr>
            </a:br>
            <a:endParaRPr lang="en-GB" sz="1800" dirty="0">
              <a:latin typeface="+mn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09DDD9-E1AE-44DD-9D7E-86C3FAEE39D4}"/>
              </a:ext>
            </a:extLst>
          </p:cNvPr>
          <p:cNvSpPr/>
          <p:nvPr/>
        </p:nvSpPr>
        <p:spPr>
          <a:xfrm>
            <a:off x="1101688" y="631991"/>
            <a:ext cx="6918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b="1" dirty="0"/>
              <a:t>Bulgaria : Component </a:t>
            </a:r>
            <a:r>
              <a:rPr lang="nb-NO" b="1" dirty="0" err="1"/>
              <a:t>Welfare</a:t>
            </a:r>
            <a:r>
              <a:rPr lang="nb-NO" b="1" dirty="0"/>
              <a:t> Technology and Ambient </a:t>
            </a:r>
            <a:r>
              <a:rPr lang="nb-NO" b="1" dirty="0" err="1"/>
              <a:t>Assisted</a:t>
            </a:r>
            <a:r>
              <a:rPr lang="nb-NO" b="1" dirty="0"/>
              <a:t> </a:t>
            </a:r>
            <a:r>
              <a:rPr lang="nb-NO" b="1" dirty="0" err="1"/>
              <a:t>Living</a:t>
            </a:r>
            <a:endParaRPr lang="en-GB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4375F79-7B4F-47CC-8717-9BD32337F708}"/>
              </a:ext>
            </a:extLst>
          </p:cNvPr>
          <p:cNvSpPr/>
          <p:nvPr/>
        </p:nvSpPr>
        <p:spPr>
          <a:xfrm>
            <a:off x="1101688" y="1372132"/>
            <a:ext cx="69957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nb-NO" dirty="0" err="1"/>
              <a:t>October</a:t>
            </a:r>
            <a:r>
              <a:rPr lang="nb-NO" dirty="0"/>
              <a:t> 2017:   </a:t>
            </a:r>
            <a:r>
              <a:rPr lang="nb-NO" dirty="0" err="1"/>
              <a:t>Visit</a:t>
            </a:r>
            <a:r>
              <a:rPr lang="nb-NO" dirty="0"/>
              <a:t> to Bulgaria by team from Norway Health Tech</a:t>
            </a: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86B94ED-42FF-480C-8B21-EC3190EFB089}"/>
              </a:ext>
            </a:extLst>
          </p:cNvPr>
          <p:cNvSpPr/>
          <p:nvPr/>
        </p:nvSpPr>
        <p:spPr>
          <a:xfrm>
            <a:off x="1101688" y="1988684"/>
            <a:ext cx="75135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/>
              <a:t>Preparation of market assessment report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1FB023-3F53-473D-9FB3-DA858F99F45C}"/>
              </a:ext>
            </a:extLst>
          </p:cNvPr>
          <p:cNvSpPr/>
          <p:nvPr/>
        </p:nvSpPr>
        <p:spPr>
          <a:xfrm>
            <a:off x="1101688" y="2588311"/>
            <a:ext cx="76694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nb-NO" dirty="0"/>
              <a:t>19 </a:t>
            </a:r>
            <a:r>
              <a:rPr lang="nb-NO" dirty="0" err="1"/>
              <a:t>March</a:t>
            </a:r>
            <a:r>
              <a:rPr lang="nb-NO" dirty="0"/>
              <a:t> 2018: Workshop in Oslo </a:t>
            </a:r>
            <a:r>
              <a:rPr lang="en-GB" dirty="0"/>
              <a:t>on opportunities in Bulgaria </a:t>
            </a:r>
            <a:r>
              <a:rPr lang="nb-NO" dirty="0"/>
              <a:t>	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82A9F9E-E573-44DB-B81B-11DD59BA170F}"/>
              </a:ext>
            </a:extLst>
          </p:cNvPr>
          <p:cNvSpPr/>
          <p:nvPr/>
        </p:nvSpPr>
        <p:spPr>
          <a:xfrm>
            <a:off x="1101688" y="3162918"/>
            <a:ext cx="75135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/>
              <a:t>June 2018, launch of programme in Sofia, bilateral workshop/matchmaking </a:t>
            </a:r>
            <a:r>
              <a:rPr lang="en-GB" dirty="0" err="1"/>
              <a:t>Bul</a:t>
            </a:r>
            <a:r>
              <a:rPr lang="en-GB" dirty="0"/>
              <a:t> –Norwegian companies</a:t>
            </a:r>
          </a:p>
        </p:txBody>
      </p:sp>
    </p:spTree>
    <p:extLst>
      <p:ext uri="{BB962C8B-B14F-4D97-AF65-F5344CB8AC3E}">
        <p14:creationId xmlns:p14="http://schemas.microsoft.com/office/powerpoint/2010/main" val="9985089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65705DF-D24E-4ACB-9175-8FD7910219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3396" y="1248543"/>
            <a:ext cx="4387731" cy="3065632"/>
          </a:xfrm>
        </p:spPr>
        <p:txBody>
          <a:bodyPr/>
          <a:lstStyle/>
          <a:p>
            <a:pPr marL="0" indent="0">
              <a:buNone/>
            </a:pPr>
            <a:endParaRPr lang="nb-NO" sz="1800" dirty="0"/>
          </a:p>
          <a:p>
            <a:pPr marL="0" indent="0">
              <a:buNone/>
            </a:pPr>
            <a:r>
              <a:rPr lang="nb-NO" sz="1800" dirty="0"/>
              <a:t>Knut Ringstad</a:t>
            </a:r>
          </a:p>
          <a:p>
            <a:pPr marL="0" indent="0">
              <a:lnSpc>
                <a:spcPct val="129999"/>
              </a:lnSpc>
              <a:buNone/>
            </a:pPr>
            <a:r>
              <a:rPr lang="nb-NO" sz="1800" dirty="0"/>
              <a:t>Programme </a:t>
            </a:r>
            <a:r>
              <a:rPr lang="nb-NO" sz="1800" dirty="0" err="1"/>
              <a:t>Director</a:t>
            </a:r>
            <a:r>
              <a:rPr lang="nb-NO" sz="1800" dirty="0"/>
              <a:t> </a:t>
            </a:r>
            <a:r>
              <a:rPr lang="nb-NO" sz="1800" dirty="0" err="1"/>
              <a:t>Poland</a:t>
            </a:r>
            <a:r>
              <a:rPr lang="nb-NO" sz="1800" dirty="0"/>
              <a:t> and Bulgaria</a:t>
            </a:r>
          </a:p>
          <a:p>
            <a:pPr marL="0" indent="0">
              <a:buNone/>
            </a:pPr>
            <a:r>
              <a:rPr lang="nb-NO" sz="1800" dirty="0">
                <a:hlinkClick r:id="rId2"/>
              </a:rPr>
              <a:t>Knut.Ringstad@innovationnorway.no</a:t>
            </a:r>
            <a:r>
              <a:rPr lang="nb-NO" sz="1800" dirty="0"/>
              <a:t> </a:t>
            </a:r>
          </a:p>
          <a:p>
            <a:pPr marL="0" indent="0">
              <a:buNone/>
            </a:pPr>
            <a:r>
              <a:rPr lang="nb-NO" sz="1800" dirty="0"/>
              <a:t>Telefon: + 41 65 85 24</a:t>
            </a:r>
          </a:p>
          <a:p>
            <a:pPr marL="0" indent="0">
              <a:buNone/>
            </a:pPr>
            <a:endParaRPr lang="en-GB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6369152-B0DF-4C24-8C59-A01B3E7B6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Your </a:t>
            </a:r>
            <a:r>
              <a:rPr lang="nb-NO" dirty="0" err="1"/>
              <a:t>contact</a:t>
            </a:r>
            <a:r>
              <a:rPr lang="nb-NO" dirty="0"/>
              <a:t>: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9133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9" y="1161881"/>
            <a:ext cx="4274247" cy="3065632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1600" dirty="0"/>
              <a:t>Contributing to </a:t>
            </a:r>
            <a:r>
              <a:rPr lang="en-GB" sz="1600" dirty="0"/>
              <a:t>reducing economic and social </a:t>
            </a:r>
            <a:br>
              <a:rPr lang="en-GB" sz="1600" dirty="0"/>
            </a:br>
            <a:r>
              <a:rPr lang="en-GB" sz="1600" dirty="0"/>
              <a:t>disparities in the European Economic Area</a:t>
            </a:r>
          </a:p>
          <a:p>
            <a:pPr>
              <a:spcAft>
                <a:spcPts val="1200"/>
              </a:spcAft>
            </a:pPr>
            <a:r>
              <a:rPr lang="en-GB" sz="1600" dirty="0"/>
              <a:t>Strengthening relations between Iceland, Liechtenstein and Norway and the beneficiary countries</a:t>
            </a:r>
          </a:p>
          <a:p>
            <a:pPr>
              <a:spcAft>
                <a:spcPts val="1200"/>
              </a:spcAft>
            </a:pPr>
            <a:r>
              <a:rPr lang="en-GB" sz="1600" dirty="0"/>
              <a:t>2013-2017: 1.8 billion EUR to programmes </a:t>
            </a:r>
            <a:br>
              <a:rPr lang="en-GB" sz="1600" dirty="0"/>
            </a:br>
            <a:r>
              <a:rPr lang="en-GB" sz="1600" dirty="0"/>
              <a:t>in 16 countries</a:t>
            </a:r>
          </a:p>
          <a:p>
            <a:pPr>
              <a:spcAft>
                <a:spcPts val="1200"/>
              </a:spcAft>
            </a:pPr>
            <a:r>
              <a:rPr lang="en-GB" sz="1600" dirty="0"/>
              <a:t>2017-2024: 2.8 billion EUR to programmes </a:t>
            </a:r>
            <a:br>
              <a:rPr lang="en-GB" sz="1600" dirty="0"/>
            </a:br>
            <a:r>
              <a:rPr lang="en-GB" sz="1600" dirty="0"/>
              <a:t>in 15 countries</a:t>
            </a:r>
            <a:endParaRPr lang="en-US" sz="1600" dirty="0"/>
          </a:p>
          <a:p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765" y="454840"/>
            <a:ext cx="8357328" cy="307777"/>
          </a:xfrm>
        </p:spPr>
        <p:txBody>
          <a:bodyPr/>
          <a:lstStyle/>
          <a:p>
            <a:r>
              <a:rPr lang="en-US" dirty="0"/>
              <a:t>Objectives of the EEA and Norway Grants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429" y="892366"/>
            <a:ext cx="4535380" cy="37771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02097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408176" y="22035"/>
            <a:ext cx="6933428" cy="5001070"/>
            <a:chOff x="1394997" y="22034"/>
            <a:chExt cx="6946607" cy="5043219"/>
          </a:xfrm>
        </p:grpSpPr>
        <p:grpSp>
          <p:nvGrpSpPr>
            <p:cNvPr id="15" name="Group 14"/>
            <p:cNvGrpSpPr/>
            <p:nvPr/>
          </p:nvGrpSpPr>
          <p:grpSpPr>
            <a:xfrm>
              <a:off x="1394997" y="22034"/>
              <a:ext cx="6946607" cy="5043219"/>
              <a:chOff x="1394997" y="22034"/>
              <a:chExt cx="6946607" cy="5043219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94997" y="22034"/>
                <a:ext cx="6856631" cy="5043219"/>
              </a:xfrm>
              <a:prstGeom prst="rect">
                <a:avLst/>
              </a:prstGeom>
            </p:spPr>
          </p:pic>
          <p:sp>
            <p:nvSpPr>
              <p:cNvPr id="7" name="Rectangle 6"/>
              <p:cNvSpPr/>
              <p:nvPr/>
            </p:nvSpPr>
            <p:spPr>
              <a:xfrm>
                <a:off x="4436122" y="4061551"/>
                <a:ext cx="1301827" cy="40762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1200" dirty="0" err="1">
                    <a:solidFill>
                      <a:schemeClr val="bg1">
                        <a:lumMod val="50000"/>
                      </a:schemeClr>
                    </a:solidFill>
                  </a:rPr>
                  <a:t>Negotiation</a:t>
                </a:r>
                <a:r>
                  <a:rPr lang="nb-NO" sz="1200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nb-NO" sz="1200" dirty="0" err="1">
                    <a:solidFill>
                      <a:schemeClr val="bg1">
                        <a:lumMod val="50000"/>
                      </a:schemeClr>
                    </a:solidFill>
                  </a:rPr>
                  <a:t>ong</a:t>
                </a:r>
                <a:r>
                  <a:rPr lang="nb-NO" sz="1200" dirty="0">
                    <a:solidFill>
                      <a:schemeClr val="bg1">
                        <a:lumMod val="50000"/>
                      </a:schemeClr>
                    </a:solidFill>
                  </a:rPr>
                  <a:t>.</a:t>
                </a:r>
                <a:endParaRPr lang="en-GB" sz="12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4549966" y="3751245"/>
                <a:ext cx="1384451" cy="40762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1200" dirty="0">
                    <a:solidFill>
                      <a:schemeClr val="bg1">
                        <a:lumMod val="50000"/>
                      </a:schemeClr>
                    </a:solidFill>
                  </a:rPr>
                  <a:t>(</a:t>
                </a:r>
                <a:r>
                  <a:rPr lang="nb-NO" sz="1200" dirty="0" err="1">
                    <a:solidFill>
                      <a:schemeClr val="bg1">
                        <a:lumMod val="50000"/>
                      </a:schemeClr>
                    </a:solidFill>
                  </a:rPr>
                  <a:t>Negotiation</a:t>
                </a:r>
                <a:r>
                  <a:rPr lang="nb-NO" sz="1200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nb-NO" sz="1200" dirty="0" err="1">
                    <a:solidFill>
                      <a:schemeClr val="bg1">
                        <a:lumMod val="50000"/>
                      </a:schemeClr>
                    </a:solidFill>
                  </a:rPr>
                  <a:t>ong</a:t>
                </a:r>
                <a:r>
                  <a:rPr lang="nb-NO" sz="1200" dirty="0">
                    <a:solidFill>
                      <a:schemeClr val="bg1">
                        <a:lumMod val="50000"/>
                      </a:schemeClr>
                    </a:solidFill>
                  </a:rPr>
                  <a:t>.)</a:t>
                </a:r>
                <a:endParaRPr lang="en-GB" sz="12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4228641" y="3275686"/>
                <a:ext cx="1384451" cy="40762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1200" dirty="0">
                    <a:solidFill>
                      <a:schemeClr val="bg1">
                        <a:lumMod val="50000"/>
                      </a:schemeClr>
                    </a:solidFill>
                  </a:rPr>
                  <a:t>(</a:t>
                </a:r>
                <a:r>
                  <a:rPr lang="nb-NO" sz="1200" dirty="0" err="1">
                    <a:solidFill>
                      <a:schemeClr val="bg1">
                        <a:lumMod val="50000"/>
                      </a:schemeClr>
                    </a:solidFill>
                  </a:rPr>
                  <a:t>Negotiation</a:t>
                </a:r>
                <a:r>
                  <a:rPr lang="nb-NO" sz="1200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nb-NO" sz="1200" dirty="0" err="1">
                    <a:solidFill>
                      <a:schemeClr val="bg1">
                        <a:lumMod val="50000"/>
                      </a:schemeClr>
                    </a:solidFill>
                  </a:rPr>
                  <a:t>ong</a:t>
                </a:r>
                <a:r>
                  <a:rPr lang="nb-NO" sz="1200" dirty="0">
                    <a:solidFill>
                      <a:schemeClr val="bg1">
                        <a:lumMod val="50000"/>
                      </a:schemeClr>
                    </a:solidFill>
                  </a:rPr>
                  <a:t>.)</a:t>
                </a:r>
                <a:endParaRPr lang="en-GB" sz="12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5042054" y="1522167"/>
                <a:ext cx="1384451" cy="40762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1200" dirty="0">
                    <a:solidFill>
                      <a:schemeClr val="bg1">
                        <a:lumMod val="50000"/>
                      </a:schemeClr>
                    </a:solidFill>
                  </a:rPr>
                  <a:t>(</a:t>
                </a:r>
                <a:r>
                  <a:rPr lang="nb-NO" sz="1200" dirty="0" err="1">
                    <a:solidFill>
                      <a:schemeClr val="bg1">
                        <a:lumMod val="50000"/>
                      </a:schemeClr>
                    </a:solidFill>
                  </a:rPr>
                  <a:t>Negotiation</a:t>
                </a:r>
                <a:r>
                  <a:rPr lang="nb-NO" sz="1200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nb-NO" sz="1200" dirty="0" err="1">
                    <a:solidFill>
                      <a:schemeClr val="bg1">
                        <a:lumMod val="50000"/>
                      </a:schemeClr>
                    </a:solidFill>
                  </a:rPr>
                  <a:t>ong</a:t>
                </a:r>
                <a:r>
                  <a:rPr lang="nb-NO" sz="1200" dirty="0">
                    <a:solidFill>
                      <a:schemeClr val="bg1">
                        <a:lumMod val="50000"/>
                      </a:schemeClr>
                    </a:solidFill>
                  </a:rPr>
                  <a:t>.)</a:t>
                </a:r>
                <a:endParaRPr lang="en-GB" sz="12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6957153" y="1918774"/>
                <a:ext cx="1384451" cy="40762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1200" dirty="0">
                    <a:solidFill>
                      <a:schemeClr val="bg1">
                        <a:lumMod val="50000"/>
                      </a:schemeClr>
                    </a:solidFill>
                  </a:rPr>
                  <a:t>(</a:t>
                </a:r>
                <a:r>
                  <a:rPr lang="nb-NO" sz="1200" dirty="0" err="1">
                    <a:solidFill>
                      <a:schemeClr val="bg1">
                        <a:lumMod val="50000"/>
                      </a:schemeClr>
                    </a:solidFill>
                  </a:rPr>
                  <a:t>Negotiation</a:t>
                </a:r>
                <a:r>
                  <a:rPr lang="nb-NO" sz="1200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nb-NO" sz="1200" dirty="0" err="1">
                    <a:solidFill>
                      <a:schemeClr val="bg1">
                        <a:lumMod val="50000"/>
                      </a:schemeClr>
                    </a:solidFill>
                  </a:rPr>
                  <a:t>ong</a:t>
                </a:r>
                <a:r>
                  <a:rPr lang="nb-NO" sz="1200" dirty="0">
                    <a:solidFill>
                      <a:schemeClr val="bg1">
                        <a:lumMod val="50000"/>
                      </a:schemeClr>
                    </a:solidFill>
                  </a:rPr>
                  <a:t>.)</a:t>
                </a:r>
                <a:endParaRPr lang="en-GB" sz="12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6659694" y="2436566"/>
                <a:ext cx="1384451" cy="40762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1200" dirty="0">
                    <a:solidFill>
                      <a:schemeClr val="bg1">
                        <a:lumMod val="50000"/>
                      </a:schemeClr>
                    </a:solidFill>
                  </a:rPr>
                  <a:t>(</a:t>
                </a:r>
                <a:r>
                  <a:rPr lang="nb-NO" sz="1200" dirty="0" err="1">
                    <a:solidFill>
                      <a:schemeClr val="bg1">
                        <a:lumMod val="50000"/>
                      </a:schemeClr>
                    </a:solidFill>
                  </a:rPr>
                  <a:t>Negotiation</a:t>
                </a:r>
                <a:r>
                  <a:rPr lang="nb-NO" sz="1200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nb-NO" sz="1200" dirty="0" err="1">
                    <a:solidFill>
                      <a:schemeClr val="bg1">
                        <a:lumMod val="50000"/>
                      </a:schemeClr>
                    </a:solidFill>
                  </a:rPr>
                  <a:t>ong</a:t>
                </a:r>
                <a:r>
                  <a:rPr lang="nb-NO" sz="1200" dirty="0">
                    <a:solidFill>
                      <a:schemeClr val="bg1">
                        <a:lumMod val="50000"/>
                      </a:schemeClr>
                    </a:solidFill>
                  </a:rPr>
                  <a:t>.)</a:t>
                </a:r>
                <a:endParaRPr lang="en-GB" sz="12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4754" y="3317573"/>
              <a:ext cx="723900" cy="32385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8093" y="3641517"/>
              <a:ext cx="97189" cy="753218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9092" y="3511860"/>
              <a:ext cx="219075" cy="171450"/>
            </a:xfrm>
            <a:prstGeom prst="rect">
              <a:avLst/>
            </a:prstGeom>
          </p:spPr>
        </p:pic>
      </p:grpSp>
      <p:sp>
        <p:nvSpPr>
          <p:cNvPr id="16" name="Rectangle 15"/>
          <p:cNvSpPr/>
          <p:nvPr/>
        </p:nvSpPr>
        <p:spPr>
          <a:xfrm>
            <a:off x="101432" y="1381447"/>
            <a:ext cx="2401677" cy="16720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Overview</a:t>
            </a:r>
            <a:r>
              <a:rPr lang="nb-NO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nb-NO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beneficiary</a:t>
            </a:r>
            <a:r>
              <a:rPr lang="nb-NO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and </a:t>
            </a:r>
            <a:br>
              <a:rPr lang="nb-NO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nb-NO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donor </a:t>
            </a:r>
            <a:r>
              <a:rPr lang="nb-NO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countries</a:t>
            </a: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889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5541264" y="197780"/>
            <a:ext cx="3602736" cy="49457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828" y="750934"/>
            <a:ext cx="1359582" cy="821894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The </a:t>
            </a:r>
            <a:r>
              <a:rPr lang="nb-NO" dirty="0" err="1"/>
              <a:t>Past</a:t>
            </a:r>
            <a:r>
              <a:rPr lang="nb-NO" dirty="0"/>
              <a:t>: Green Industry </a:t>
            </a:r>
            <a:r>
              <a:rPr lang="nb-NO" dirty="0" err="1"/>
              <a:t>Innovation</a:t>
            </a:r>
            <a:r>
              <a:rPr lang="nb-NO" dirty="0"/>
              <a:t> 2013-2017</a:t>
            </a:r>
            <a:endParaRPr lang="en-GB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180275678"/>
              </p:ext>
            </p:extLst>
          </p:nvPr>
        </p:nvGraphicFramePr>
        <p:xfrm>
          <a:off x="88136" y="947451"/>
          <a:ext cx="5365214" cy="4098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820677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289" y="1161881"/>
            <a:ext cx="2942822" cy="3065632"/>
          </a:xfrm>
        </p:spPr>
        <p:txBody>
          <a:bodyPr/>
          <a:lstStyle/>
          <a:p>
            <a:r>
              <a:rPr lang="en-GB" dirty="0"/>
              <a:t>Reduced energy consumption / green energy </a:t>
            </a:r>
          </a:p>
          <a:p>
            <a:endParaRPr lang="en-GB" dirty="0"/>
          </a:p>
          <a:p>
            <a:r>
              <a:rPr lang="nb-NO" dirty="0" err="1"/>
              <a:t>Reduced</a:t>
            </a:r>
            <a:r>
              <a:rPr lang="nb-NO" dirty="0"/>
              <a:t> </a:t>
            </a:r>
            <a:r>
              <a:rPr lang="nb-NO" dirty="0" err="1"/>
              <a:t>emissions</a:t>
            </a:r>
            <a:r>
              <a:rPr lang="nb-NO" dirty="0"/>
              <a:t> </a:t>
            </a:r>
            <a:br>
              <a:rPr lang="nb-NO" dirty="0"/>
            </a:br>
            <a:r>
              <a:rPr lang="en-GB" dirty="0"/>
              <a:t>~ </a:t>
            </a:r>
            <a:r>
              <a:rPr lang="nb-NO" dirty="0"/>
              <a:t>167 000 Norwegian </a:t>
            </a:r>
            <a:r>
              <a:rPr lang="nb-NO" dirty="0" err="1"/>
              <a:t>cars</a:t>
            </a:r>
            <a:r>
              <a:rPr lang="nb-NO" dirty="0"/>
              <a:t> a </a:t>
            </a:r>
            <a:r>
              <a:rPr lang="nb-NO" dirty="0" err="1"/>
              <a:t>year</a:t>
            </a:r>
            <a:endParaRPr lang="en-GB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Some</a:t>
            </a:r>
            <a:r>
              <a:rPr lang="nb-NO" dirty="0"/>
              <a:t> green </a:t>
            </a:r>
            <a:r>
              <a:rPr lang="nb-NO" dirty="0" err="1"/>
              <a:t>effects</a:t>
            </a:r>
            <a:r>
              <a:rPr lang="nb-NO" dirty="0"/>
              <a:t> – Green Industry </a:t>
            </a:r>
            <a:r>
              <a:rPr lang="nb-NO" dirty="0" err="1"/>
              <a:t>Innovation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482" y="1161881"/>
            <a:ext cx="5053062" cy="3065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032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 dpi="0" rotWithShape="1">
            <a:blip r:embed="rId2">
              <a:alphaModFix amt="59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90916" y="1964151"/>
            <a:ext cx="8357328" cy="738664"/>
          </a:xfrm>
        </p:spPr>
        <p:txBody>
          <a:bodyPr/>
          <a:lstStyle/>
          <a:p>
            <a:r>
              <a:rPr lang="en-US" sz="2400" dirty="0"/>
              <a:t>Up next – </a:t>
            </a:r>
            <a:r>
              <a:rPr lang="en-US" sz="2400" dirty="0" err="1"/>
              <a:t>Programme</a:t>
            </a:r>
            <a:r>
              <a:rPr lang="en-US" sz="2400" dirty="0"/>
              <a:t> </a:t>
            </a:r>
            <a:r>
              <a:rPr lang="en-US" sz="2400" dirty="0" err="1"/>
              <a:t>periode</a:t>
            </a:r>
            <a:r>
              <a:rPr lang="en-US" sz="2400" dirty="0"/>
              <a:t> 2014-2021</a:t>
            </a:r>
            <a:br>
              <a:rPr lang="en-US" sz="2400" dirty="0"/>
            </a:br>
            <a:r>
              <a:rPr lang="en-US" sz="2400" dirty="0"/>
              <a:t>(Project Implementation 2018-24)</a:t>
            </a:r>
          </a:p>
        </p:txBody>
      </p:sp>
    </p:spTree>
    <p:extLst>
      <p:ext uri="{BB962C8B-B14F-4D97-AF65-F5344CB8AC3E}">
        <p14:creationId xmlns:p14="http://schemas.microsoft.com/office/powerpoint/2010/main" val="1875867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/>
          </p:nvPr>
        </p:nvGraphicFramePr>
        <p:xfrm>
          <a:off x="115824" y="-34589"/>
          <a:ext cx="8955024" cy="4128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ABE2C66C-1152-4BB2-B45D-D4BB00B0DC86}"/>
              </a:ext>
            </a:extLst>
          </p:cNvPr>
          <p:cNvSpPr txBox="1"/>
          <p:nvPr/>
        </p:nvSpPr>
        <p:spPr>
          <a:xfrm>
            <a:off x="1350336" y="4114797"/>
            <a:ext cx="55182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i="1" dirty="0"/>
              <a:t>2016               *           Order </a:t>
            </a:r>
            <a:r>
              <a:rPr lang="nb-NO" sz="1400" i="1" dirty="0" err="1"/>
              <a:t>of</a:t>
            </a:r>
            <a:r>
              <a:rPr lang="nb-NO" sz="1400" i="1" dirty="0"/>
              <a:t> </a:t>
            </a:r>
            <a:r>
              <a:rPr lang="nb-NO" sz="1400" i="1" dirty="0" err="1"/>
              <a:t>MoU</a:t>
            </a:r>
            <a:r>
              <a:rPr lang="nb-NO" sz="1400" i="1" dirty="0"/>
              <a:t> </a:t>
            </a:r>
            <a:r>
              <a:rPr lang="nb-NO" sz="1400" i="1" dirty="0" err="1"/>
              <a:t>signed</a:t>
            </a:r>
            <a:r>
              <a:rPr lang="nb-NO" sz="1400" i="1" dirty="0"/>
              <a:t>      *                            2017</a:t>
            </a:r>
            <a:endParaRPr lang="en-GB" sz="1400" i="1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7936185-48D4-4352-B963-3683AAFA8740}"/>
              </a:ext>
            </a:extLst>
          </p:cNvPr>
          <p:cNvCxnSpPr>
            <a:cxnSpLocks/>
          </p:cNvCxnSpPr>
          <p:nvPr/>
        </p:nvCxnSpPr>
        <p:spPr>
          <a:xfrm>
            <a:off x="392270" y="4380616"/>
            <a:ext cx="7475823" cy="0"/>
          </a:xfrm>
          <a:prstGeom prst="straightConnector1">
            <a:avLst/>
          </a:prstGeom>
          <a:ln w="19050">
            <a:headEnd type="oval" w="med" len="med"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4793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/>
          </p:nvPr>
        </p:nvGraphicFramePr>
        <p:xfrm>
          <a:off x="115824" y="117231"/>
          <a:ext cx="8955024" cy="3933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16B3019-E9A1-4175-892D-FD83CEEB6203}"/>
              </a:ext>
            </a:extLst>
          </p:cNvPr>
          <p:cNvSpPr txBox="1"/>
          <p:nvPr/>
        </p:nvSpPr>
        <p:spPr>
          <a:xfrm>
            <a:off x="1350336" y="4114797"/>
            <a:ext cx="55182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i="1" dirty="0"/>
              <a:t>2017               *           Order </a:t>
            </a:r>
            <a:r>
              <a:rPr lang="nb-NO" sz="1400" i="1" dirty="0" err="1"/>
              <a:t>of</a:t>
            </a:r>
            <a:r>
              <a:rPr lang="nb-NO" sz="1400" i="1" dirty="0"/>
              <a:t> </a:t>
            </a:r>
            <a:r>
              <a:rPr lang="nb-NO" sz="1400" i="1" dirty="0" err="1"/>
              <a:t>MoU</a:t>
            </a:r>
            <a:r>
              <a:rPr lang="nb-NO" sz="1400" i="1" dirty="0"/>
              <a:t> </a:t>
            </a:r>
            <a:r>
              <a:rPr lang="nb-NO" sz="1400" i="1" dirty="0" err="1"/>
              <a:t>signed</a:t>
            </a:r>
            <a:r>
              <a:rPr lang="nb-NO" sz="1400" i="1" dirty="0"/>
              <a:t>      *                            2018</a:t>
            </a:r>
            <a:endParaRPr lang="en-GB" sz="1400" i="1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07E0FB1-6FA4-4015-B98A-2F71268BD52C}"/>
              </a:ext>
            </a:extLst>
          </p:cNvPr>
          <p:cNvCxnSpPr>
            <a:cxnSpLocks/>
          </p:cNvCxnSpPr>
          <p:nvPr/>
        </p:nvCxnSpPr>
        <p:spPr>
          <a:xfrm>
            <a:off x="392270" y="4380616"/>
            <a:ext cx="7475823" cy="0"/>
          </a:xfrm>
          <a:prstGeom prst="straightConnector1">
            <a:avLst/>
          </a:prstGeom>
          <a:ln w="19050">
            <a:headEnd type="oval" w="med" len="med"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4956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Target groups  in beneficiary countries: private sector</a:t>
            </a:r>
            <a:endParaRPr lang="nb-NO" dirty="0"/>
          </a:p>
          <a:p>
            <a:endParaRPr lang="en-US" dirty="0"/>
          </a:p>
          <a:p>
            <a:r>
              <a:rPr lang="en-US" dirty="0"/>
              <a:t>Applicants need to be registered in one of the Beneficiary countries</a:t>
            </a:r>
          </a:p>
          <a:p>
            <a:endParaRPr lang="nb-NO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Who </a:t>
            </a:r>
            <a:r>
              <a:rPr lang="nb-NO" dirty="0" err="1"/>
              <a:t>can</a:t>
            </a:r>
            <a:r>
              <a:rPr lang="nb-NO" dirty="0"/>
              <a:t> </a:t>
            </a:r>
            <a:r>
              <a:rPr lang="nb-NO" dirty="0" err="1"/>
              <a:t>apply</a:t>
            </a:r>
            <a:r>
              <a:rPr lang="nb-NO" dirty="0"/>
              <a:t>?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7"/>
          <a:stretch/>
        </p:blipFill>
        <p:spPr>
          <a:xfrm>
            <a:off x="-1572" y="2838615"/>
            <a:ext cx="9145571" cy="1319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882357"/>
      </p:ext>
    </p:extLst>
  </p:cSld>
  <p:clrMapOvr>
    <a:masterClrMapping/>
  </p:clrMapOvr>
</p:sld>
</file>

<file path=ppt/theme/theme1.xml><?xml version="1.0" encoding="utf-8"?>
<a:theme xmlns:a="http://schemas.openxmlformats.org/drawingml/2006/main" name="English_16_9">
  <a:themeElements>
    <a:clrScheme name="IN_profilfarger 1">
      <a:dk1>
        <a:srgbClr val="000000"/>
      </a:dk1>
      <a:lt1>
        <a:srgbClr val="FFFFFF"/>
      </a:lt1>
      <a:dk2>
        <a:srgbClr val="53565A"/>
      </a:dk2>
      <a:lt2>
        <a:srgbClr val="D9D9D6"/>
      </a:lt2>
      <a:accent1>
        <a:srgbClr val="A4DBE8"/>
      </a:accent1>
      <a:accent2>
        <a:srgbClr val="E03E52"/>
      </a:accent2>
      <a:accent3>
        <a:srgbClr val="753BBD"/>
      </a:accent3>
      <a:accent4>
        <a:srgbClr val="F6EB61"/>
      </a:accent4>
      <a:accent5>
        <a:srgbClr val="C6D6E3"/>
      </a:accent5>
      <a:accent6>
        <a:srgbClr val="7AE1BF"/>
      </a:accent6>
      <a:hlink>
        <a:srgbClr val="000000"/>
      </a:hlink>
      <a:folHlink>
        <a:srgbClr val="00000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4" id="{0DE6E11D-7E16-5B41-B566-F0F62DFA4E1C}" vid="{54764C10-A4F8-4B4E-8E41-09E5633598DE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18037C359F17E48BB3A1FF1CD112616" ma:contentTypeVersion="9" ma:contentTypeDescription="Opprett et nytt dokument." ma:contentTypeScope="" ma:versionID="12db9aa7b4273dd967a054af3c01ca87">
  <xsd:schema xmlns:xsd="http://www.w3.org/2001/XMLSchema" xmlns:xs="http://www.w3.org/2001/XMLSchema" xmlns:p="http://schemas.microsoft.com/office/2006/metadata/properties" xmlns:ns2="b83efa98-08f6-4144-b7cb-ce8b3d0e8ee6" xmlns:ns3="2e4dd967-a23b-4fd9-9113-08780eac5470" targetNamespace="http://schemas.microsoft.com/office/2006/metadata/properties" ma:root="true" ma:fieldsID="868d9412dafb76dbc088111306e2facf" ns2:_="" ns3:_="">
    <xsd:import namespace="b83efa98-08f6-4144-b7cb-ce8b3d0e8ee6"/>
    <xsd:import namespace="2e4dd967-a23b-4fd9-9113-08780eac547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3efa98-08f6-4144-b7cb-ce8b3d0e8ee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Hash for deling av tips" ma:internalName="SharingHintHash" ma:readOnly="true">
      <xsd:simpleType>
        <xsd:restriction base="dms:Text"/>
      </xsd:simpleType>
    </xsd:element>
    <xsd:element name="SharedWithDetails" ma:index="10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4dd967-a23b-4fd9-9113-08780eac54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F9ECCBB-41AF-4949-A855-E1219E030A6B}"/>
</file>

<file path=customXml/itemProps2.xml><?xml version="1.0" encoding="utf-8"?>
<ds:datastoreItem xmlns:ds="http://schemas.openxmlformats.org/officeDocument/2006/customXml" ds:itemID="{7101E085-800A-4145-A92E-8BFDFB964756}"/>
</file>

<file path=customXml/itemProps3.xml><?xml version="1.0" encoding="utf-8"?>
<ds:datastoreItem xmlns:ds="http://schemas.openxmlformats.org/officeDocument/2006/customXml" ds:itemID="{1A55F046-FC43-4BE1-8769-E09A83A5B667}"/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3567</TotalTime>
  <Words>553</Words>
  <Application>Microsoft Office PowerPoint</Application>
  <PresentationFormat>On-screen Show (16:9)</PresentationFormat>
  <Paragraphs>109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Verdana</vt:lpstr>
      <vt:lpstr>Wingdings</vt:lpstr>
      <vt:lpstr>English_16_9</vt:lpstr>
      <vt:lpstr>Introduction to  EEA and Norway Grants</vt:lpstr>
      <vt:lpstr>Objectives of the EEA and Norway Grants</vt:lpstr>
      <vt:lpstr>PowerPoint Presentation</vt:lpstr>
      <vt:lpstr>The Past: Green Industry Innovation 2013-2017</vt:lpstr>
      <vt:lpstr>Some green effects – Green Industry Innovation</vt:lpstr>
      <vt:lpstr>Up next – Programme periode 2014-2021 (Project Implementation 2018-24)</vt:lpstr>
      <vt:lpstr>PowerPoint Presentation</vt:lpstr>
      <vt:lpstr>PowerPoint Presentation</vt:lpstr>
      <vt:lpstr>Who can apply?</vt:lpstr>
      <vt:lpstr>Who can become project partners?</vt:lpstr>
      <vt:lpstr>Advice for those who want to get involved with EEA and Norway Grants</vt:lpstr>
      <vt:lpstr>How to find a partner</vt:lpstr>
      <vt:lpstr>How to find a partner</vt:lpstr>
      <vt:lpstr>travel grant EUR 1000 available to Norwegian entities           </vt:lpstr>
      <vt:lpstr>Your contact:</vt:lpstr>
    </vt:vector>
  </TitlesOfParts>
  <Company>Innovation Norway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Astrid Mathisen</dc:creator>
  <dc:description>template by addpoint.no</dc:description>
  <cp:lastModifiedBy>Knut Ringstad</cp:lastModifiedBy>
  <cp:revision>59</cp:revision>
  <cp:lastPrinted>2016-02-04T08:40:51Z</cp:lastPrinted>
  <dcterms:created xsi:type="dcterms:W3CDTF">2016-08-23T11:48:38Z</dcterms:created>
  <dcterms:modified xsi:type="dcterms:W3CDTF">2018-02-28T07:59:15Z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 by">
    <vt:lpwstr>addpoint.no</vt:lpwstr>
  </property>
  <property fmtid="{D5CDD505-2E9C-101B-9397-08002B2CF9AE}" pid="3" name="ContentTypeId">
    <vt:lpwstr>0x010100518037C359F17E48BB3A1FF1CD112616</vt:lpwstr>
  </property>
</Properties>
</file>